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16.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notesSlides/notesSlide17.xml" ContentType="application/vnd.openxmlformats-officedocument.presentationml.notesSlide+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notesSlides/notesSlide18.xml" ContentType="application/vnd.openxmlformats-officedocument.presentationml.notesSlide+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7" r:id="rId2"/>
    <p:sldMasterId id="2147483789" r:id="rId3"/>
    <p:sldMasterId id="2147483801" r:id="rId4"/>
    <p:sldMasterId id="2147483813" r:id="rId5"/>
    <p:sldMasterId id="2147483825" r:id="rId6"/>
    <p:sldMasterId id="2147483837" r:id="rId7"/>
    <p:sldMasterId id="2147483849" r:id="rId8"/>
  </p:sldMasterIdLst>
  <p:notesMasterIdLst>
    <p:notesMasterId r:id="rId47"/>
  </p:notesMasterIdLst>
  <p:handoutMasterIdLst>
    <p:handoutMasterId r:id="rId48"/>
  </p:handoutMasterIdLst>
  <p:sldIdLst>
    <p:sldId id="268" r:id="rId9"/>
    <p:sldId id="285" r:id="rId10"/>
    <p:sldId id="280" r:id="rId11"/>
    <p:sldId id="287" r:id="rId12"/>
    <p:sldId id="281" r:id="rId13"/>
    <p:sldId id="282" r:id="rId14"/>
    <p:sldId id="283" r:id="rId15"/>
    <p:sldId id="297" r:id="rId16"/>
    <p:sldId id="284" r:id="rId17"/>
    <p:sldId id="276" r:id="rId18"/>
    <p:sldId id="303" r:id="rId19"/>
    <p:sldId id="277" r:id="rId20"/>
    <p:sldId id="307" r:id="rId21"/>
    <p:sldId id="312" r:id="rId22"/>
    <p:sldId id="306" r:id="rId23"/>
    <p:sldId id="292" r:id="rId24"/>
    <p:sldId id="301" r:id="rId25"/>
    <p:sldId id="302" r:id="rId26"/>
    <p:sldId id="308" r:id="rId27"/>
    <p:sldId id="309" r:id="rId28"/>
    <p:sldId id="311" r:id="rId29"/>
    <p:sldId id="310" r:id="rId30"/>
    <p:sldId id="300" r:id="rId31"/>
    <p:sldId id="304" r:id="rId32"/>
    <p:sldId id="299" r:id="rId33"/>
    <p:sldId id="298" r:id="rId34"/>
    <p:sldId id="274" r:id="rId35"/>
    <p:sldId id="258" r:id="rId36"/>
    <p:sldId id="261" r:id="rId37"/>
    <p:sldId id="260" r:id="rId38"/>
    <p:sldId id="290" r:id="rId39"/>
    <p:sldId id="286" r:id="rId40"/>
    <p:sldId id="296" r:id="rId41"/>
    <p:sldId id="305" r:id="rId42"/>
    <p:sldId id="293" r:id="rId43"/>
    <p:sldId id="295" r:id="rId44"/>
    <p:sldId id="294" r:id="rId45"/>
    <p:sldId id="291" r:id="rId46"/>
  </p:sldIdLst>
  <p:sldSz cx="12187238"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1275">
          <p15:clr>
            <a:srgbClr val="A4A3A4"/>
          </p15:clr>
        </p15:guide>
        <p15:guide id="3" orient="horz" pos="3929">
          <p15:clr>
            <a:srgbClr val="A4A3A4"/>
          </p15:clr>
        </p15:guide>
        <p15:guide id="4" orient="horz" pos="2160">
          <p15:clr>
            <a:srgbClr val="A4A3A4"/>
          </p15:clr>
        </p15:guide>
        <p15:guide id="5" orient="horz" pos="3045">
          <p15:clr>
            <a:srgbClr val="A4A3A4"/>
          </p15:clr>
        </p15:guide>
        <p15:guide id="6" orient="horz" pos="4269">
          <p15:clr>
            <a:srgbClr val="A4A3A4"/>
          </p15:clr>
        </p15:guide>
        <p15:guide id="7" orient="horz" pos="3997" userDrawn="1">
          <p15:clr>
            <a:srgbClr val="A4A3A4"/>
          </p15:clr>
        </p15:guide>
        <p15:guide id="8" pos="91">
          <p15:clr>
            <a:srgbClr val="A4A3A4"/>
          </p15:clr>
        </p15:guide>
        <p15:guide id="9" pos="7585">
          <p15:clr>
            <a:srgbClr val="A4A3A4"/>
          </p15:clr>
        </p15:guide>
        <p15:guide id="10" pos="3839">
          <p15:clr>
            <a:srgbClr val="A4A3A4"/>
          </p15:clr>
        </p15:guide>
        <p15:guide id="11" pos="204">
          <p15:clr>
            <a:srgbClr val="A4A3A4"/>
          </p15:clr>
        </p15:guide>
        <p15:guide id="12" pos="7472">
          <p15:clr>
            <a:srgbClr val="A4A3A4"/>
          </p15:clr>
        </p15:guide>
        <p15:guide id="13" orient="horz" pos="4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3" autoAdjust="0"/>
    <p:restoredTop sz="94076" autoAdjust="0"/>
  </p:normalViewPr>
  <p:slideViewPr>
    <p:cSldViewPr snapToObjects="1">
      <p:cViewPr>
        <p:scale>
          <a:sx n="53" d="100"/>
          <a:sy n="53" d="100"/>
        </p:scale>
        <p:origin x="522" y="864"/>
      </p:cViewPr>
      <p:guideLst>
        <p:guide orient="horz" pos="391"/>
        <p:guide orient="horz" pos="1275"/>
        <p:guide orient="horz" pos="3929"/>
        <p:guide orient="horz" pos="2160"/>
        <p:guide orient="horz" pos="3045"/>
        <p:guide orient="horz" pos="4269"/>
        <p:guide orient="horz" pos="3997"/>
        <p:guide pos="91"/>
        <p:guide pos="7585"/>
        <p:guide pos="3839"/>
        <p:guide pos="204"/>
        <p:guide pos="7472"/>
        <p:guide orient="horz" pos="482"/>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dirty="0">
              <a:latin typeface="Arial" panose="020B0604020202020204" pitchFamily="34" charset="0"/>
            </a:endParaRPr>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986A4B46-F6A6-DA4E-8415-64807F0B23D2}" type="datetimeFigureOut">
              <a:rPr lang="de-DE" smtClean="0">
                <a:latin typeface="Arial" panose="020B0604020202020204" pitchFamily="34" charset="0"/>
              </a:rPr>
              <a:t>15.09.2024</a:t>
            </a:fld>
            <a:endParaRPr lang="de-DE" dirty="0">
              <a:latin typeface="Arial" panose="020B0604020202020204" pitchFamily="34" charset="0"/>
            </a:endParaRPr>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dirty="0">
              <a:latin typeface="Arial" panose="020B0604020202020204" pitchFamily="34" charset="0"/>
            </a:endParaRPr>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2B048993-9816-0246-B1D2-4028350D98C2}" type="slidenum">
              <a:rPr lang="de-DE" smtClean="0">
                <a:latin typeface="Arial" panose="020B0604020202020204" pitchFamily="34" charset="0"/>
              </a:rPr>
              <a:t>‹#›</a:t>
            </a:fld>
            <a:endParaRPr lang="de-DE" dirty="0">
              <a:latin typeface="Arial" panose="020B0604020202020204" pitchFamily="34" charset="0"/>
            </a:endParaRPr>
          </a:p>
        </p:txBody>
      </p:sp>
    </p:spTree>
    <p:extLst>
      <p:ext uri="{BB962C8B-B14F-4D97-AF65-F5344CB8AC3E}">
        <p14:creationId xmlns:p14="http://schemas.microsoft.com/office/powerpoint/2010/main" val="219530242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29:54.316"/>
    </inkml:context>
    <inkml:brush xml:id="br0">
      <inkml:brushProperty name="width" value="0.1" units="cm"/>
      <inkml:brushProperty name="height" value="0.1" units="cm"/>
      <inkml:brushProperty name="color" value="#004F8B"/>
    </inkml:brush>
  </inkml:definitions>
  <inkml:trace contextRef="#ctx0" brushRef="#br0">1 1634 1840 0 0,'3'-13'955'0'0,"5"-12"-266"0"0,1 1 0 0 0,13-27 0 0 0,1-1 826 0 0,38-85 166 0 0,-28 63-1121 0 0,40-59-74 0 0,-44 85-380 0 0,27-62 278 0 0,1 7-169 0 0,21-36-190 0 0,-32 53 8 0 0,1 0 414 0 0,-31 63-319 0 0,1 2-1 0 0,0 0 1 0 0,32-27 0 0 0,-26 25-99 0 0,38-46-1 0 0,75-144-28 0 0,-132 208 0 0 0,0 0 0 0 0,0-1 0 0 0,0 2 0 0 0,1-1 0 0 0,0 0 0 0 0,0 1 0 0 0,0 0 0 0 0,0 0 0 0 0,1 1 0 0 0,0-1 0 0 0,-1 1 0 0 0,10-3 0 0 0,-13 5 0 0 0,42-25 0 0 0,-29 16 0 0 0,21-9 0 0 0,-30 16 0 0 0,-1 1 0 0 0,1 0 0 0 0,-1 0 0 0 0,1 1 0 0 0,0 0 0 0 0,0 0 0 0 0,11-1 0 0 0,96 8 190 0 0,-102-6-102 0 0,0-1 1 0 0,0 1 0 0 0,21-6 0 0 0,-3 1 14 0 0,-17 5-75 0 0,1 0-1 0 0,-1 1 1 0 0,0 0-1 0 0,1 0 1 0 0,-1 1-1 0 0,18 6 1 0 0,-25-6-28 0 0,-1 0 0 0 0,1 0 0 0 0,-1 0 0 0 0,1 0 0 0 0,-1 1 0 0 0,0 0 0 0 0,0 0 0 0 0,0 0 0 0 0,0 0 0 0 0,-1 1 0 0 0,1-1 0 0 0,3 6 0 0 0,4 6 0 0 0,-1 0 0 0 0,9 18 0 0 0,8 12 0 0 0,-14-24 11 0 0,0 0 0 0 0,-1 1 1 0 0,12 33-1 0 0,18 72 145 0 0,-14-35-199 0 0,32 124-51 0 0,2 58 30 0 0,-41-191 64 0 0,49 126 0 0 0,-58-172-16 0 0,-2 0 1 0 0,11 77-1 0 0,-3-12 63 0 0,25 164-43 0 0,-16-89-62 0 0,21 13 57 0 0,-16-76-9 0 0,-25-92-1 0 0,0 0 0 0 0,19 39 0 0 0,29 37-27 0 0,-50-88 37 0 0,7 10 1 0 0,9 17 0 0 0,1-1 0 0 0,38 47 0 0 0,-1-23-63 0 0,116 94-1 0 0,-163-145 63 0 0,-2 0 1 0 0,0-1 0 0 0,0 0 0 0 0,0-1 0 0 0,1 0 0 0 0,0-1 0 0 0,1 0 0 0 0,13 4 0 0 0,-11-5 4 0 0,1-1-1 0 0,0 0 0 0 0,0-1 1 0 0,28 1-1 0 0,-36-3 6 0 0,0-1 1 0 0,-1-1-1 0 0,1 0 1 0 0,-1 0-1 0 0,1 0 1 0 0,-1 0-1 0 0,1-1 1 0 0,-1 0-1 0 0,0-1 1 0 0,0 1-1 0 0,0-1 1 0 0,0 0-1 0 0,10-8 1 0 0,1-1 128 0 0,1 1 0 0 0,30-15 0 0 0,-6 5-117 0 0,-37 18-21 0 0,-1-1 0 0 0,1 1 0 0 0,-1-1 0 0 0,0 1 0 0 0,0-1 0 0 0,7-8 0 0 0,18-32 0 0 0,-14 21 0 0 0,28-45 94 0 0,61-136 1 0 0,-89 171-92 0 0,64-152 61 0 0,-76 178-64 0 0,58-138 0 0 0,-41 80 10 0 0,-12 36 1 0 0,1 0 0 0 0,2 0-1 0 0,0 1 1 0 0,23-38 0 0 0,-13 32-11 0 0,-2 0 0 0 0,-1-1 0 0 0,16-46 0 0 0,-14 24 42 0 0,4 1 1 0 0,50-88 0 0 0,-55 109-40 0 0,27-71 1 0 0,-29 64-44 0 0,23-40 1 0 0,49-110 39 0 0,-82 176 0 0 0,87-167-57 0 0,-66 134 50 0 0,67-100 7 0 0,-2 4 0 0 0,-51 66 0 0 0,22-39 0 0 0,-52 103 0 0 0,0 0 0 0 0,2 1 0 0 0,-1 0 0 0 0,30-22 0 0 0,-28 24 0 0 0,20-19 11 0 0,-24 20-3 0 0,0 1-1 0 0,1 0 1 0 0,1 1-1 0 0,-1 0 1 0 0,1 1-1 0 0,15-7 1 0 0,-16 10-8 0 0,0 1 0 0 0,0 0 0 0 0,0 0 0 0 0,1 1 0 0 0,22-2 0 0 0,-28 5 0 0 0,1 0 0 0 0,-1 0 0 0 0,1 0 0 0 0,-1 1 0 0 0,0 1 0 0 0,1-1 0 0 0,-1 1 0 0 0,0 0 0 0 0,0 1 0 0 0,0-1 0 0 0,9 6 0 0 0,-11-6 0 0 0,0 0 0 0 0,0 0 0 0 0,0 0 0 0 0,0-1 0 0 0,1 0 0 0 0,-1 0 0 0 0,0 0 0 0 0,1-1 0 0 0,-1 0 0 0 0,1 0 0 0 0,-1 0 0 0 0,0-1 0 0 0,10-1 0 0 0,24-2 0 0 0,-33 5 0 0 0,0-1 0 0 0,1 1 0 0 0,-1 0 0 0 0,0 1 0 0 0,0-1 0 0 0,0 1 0 0 0,0 0 0 0 0,0 1 0 0 0,0-1 0 0 0,0 1 0 0 0,-1 0 0 0 0,10 8 0 0 0,2 3 0 0 0,0 1 0 0 0,19 24 0 0 0,-5-6 0 0 0,-20-22 0 0 0,-1 0 0 0 0,0 2 0 0 0,-1-1 0 0 0,14 27 0 0 0,-10-14 0 0 0,15 49 0 0 0,-7-12 15 0 0,9 25 73 0 0,26 125 1 0 0,-46-160-89 0 0,14 93 0 0 0,58 295 456 0 0,-42-308-456 0 0,2 9 0 0 0,36 125-61 0 0,-65-223 58 0 0,25 51 3 0 0,-14-39 0 0 0,11 49 0 0 0,-27-75 0 0 0,1 1 0 0 0,2-1 0 0 0,1-1 0 0 0,16 28 0 0 0,0-9-18 0 0,-3 0 0 0 0,-1 2 0 0 0,22 69 0 0 0,-23-61 18 0 0,2-1 0 0 0,54 90 0 0 0,-73-137-5 0 0,0 0 1 0 0,1 0-1 0 0,0 0 0 0 0,1-1 1 0 0,8 8-1 0 0,47 32-31 0 0,-51-39 36 0 0,-6-4 0 0 0,1 0 0 0 0,0-1 0 0 0,7 4 0 0 0,-10-7 0 0 0,-1 0 0 0 0,0 0 0 0 0,1 0 0 0 0,-1 0 0 0 0,1 0 0 0 0,-1-1 0 0 0,1 0 0 0 0,0 0 0 0 0,-1 0 0 0 0,5 0 0 0 0,-6 0 0 0 0,7-1 0 0 0,0 0 0 0 0,0 0 0 0 0,-1-1 0 0 0,1 0 0 0 0,0 0 0 0 0,-1-1 0 0 0,12-5 0 0 0,10-8 1 0 0,71-42-16 0 0,-87 48-21 0 0,1-1 0 0 0,-2 1-1 0 0,0-2 1 0 0,19-22 0 0 0,65-88-273 0 0,-86 106 309 0 0,-1-1 0 0 0,0 0 0 0 0,-1 0 0 0 0,-1-1 0 0 0,8-29 0 0 0,18-97 0 0 0,-9 29 0 0 0,24-29 43 0 0,-17 54-22 0 0,71-225 107 0 0,-63 213-128 0 0,-23 61 0 0 0,17-57 0 0 0,-8-2 79 0 0,41-144 226 0 0,-24 138-305 0 0,3-10 0 0 0,1-20 0 0 0,10-32 0 0 0,-53 153 0 0 0,-2 5 0 0 0,1 0 0 0 0,1 0 0 0 0,6-15 0 0 0,109-174-64 0 0,-95 161 64 0 0,47-54 0 0 0,-52 72 0 0 0,2 1 0 0 0,0 1 0 0 0,0 1 0 0 0,32-18 0 0 0,-49 32 0 0 0,0 0 0 0 0,0 1 0 0 0,0 0 0 0 0,0 0 0 0 0,1 0 0 0 0,-1 0 0 0 0,1 1 0 0 0,-1 0 0 0 0,1 0 0 0 0,-1 0 0 0 0,1 0 0 0 0,0 1 0 0 0,-1 0 0 0 0,1 0 0 0 0,0 0 0 0 0,-1 0 0 0 0,1 1 0 0 0,0 0 0 0 0,-1 0 0 0 0,1 0 0 0 0,-1 0 0 0 0,0 1 0 0 0,1 0 0 0 0,6 3 0 0 0,-2 1 0 0 0,0 0 0 0 0,0 1 0 0 0,-1-1 0 0 0,0 1 0 0 0,0 1 0 0 0,-1 0 0 0 0,0 0 0 0 0,0 0 0 0 0,0 1 0 0 0,-2 0 0 0 0,10 17 0 0 0,-6-5 0 0 0,0 0 0 0 0,-1 1 0 0 0,-2 0 0 0 0,7 34 0 0 0,16 105 245 0 0,-12-84-232 0 0,10 57-15 0 0,-15-63 2 0 0,3 0 0 0 0,43 120 0 0 0,-15-45 0 0 0,-27-84 0 0 0,8 35 0 0 0,11 110 0 0 0,-29-163-9 0 0,-1-2-23 0 0,17 69 1 0 0,4-35 43 0 0,-15-46-272 0 0,11 44 0 0 0,-14-39-446 0 0,-3-16 251 0 0,-1-1 0 0 0,0 1 0 0 0,0 29 0 0 0,-4-50 96 0 0,2 0-65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3:16.899"/>
    </inkml:context>
    <inkml:brush xml:id="br0">
      <inkml:brushProperty name="width" value="0.1" units="cm"/>
      <inkml:brushProperty name="height" value="0.1" units="cm"/>
      <inkml:brushProperty name="color" value="#004F8B"/>
    </inkml:brush>
  </inkml:definitions>
  <inkml:trace contextRef="#ctx0" brushRef="#br0">1 1634 1840 0 0,'3'-13'955'0'0,"4"-12"-266"0"0,2 1 0 0 0,14-27 0 0 0,-1-1 826 0 0,39-85 166 0 0,-27 63-1121 0 0,38-59-74 0 0,-43 85-380 0 0,27-62 278 0 0,1 7-169 0 0,21-36-190 0 0,-32 53 8 0 0,1 0 414 0 0,-31 63-319 0 0,1 2-1 0 0,1 0 1 0 0,30-27 0 0 0,-24 25-99 0 0,37-46-1 0 0,74-144-28 0 0,-131 208 0 0 0,0 0 0 0 0,0-1 0 0 0,1 2 0 0 0,-1-1 0 0 0,1 0 0 0 0,0 1 0 0 0,0 0 0 0 0,1 0 0 0 0,-1 1 0 0 0,1-1 0 0 0,0 1 0 0 0,9-3 0 0 0,-13 5 0 0 0,41-25 0 0 0,-27 16 0 0 0,20-9 0 0 0,-31 16 0 0 0,1 1 0 0 0,-1 0 0 0 0,1 0 0 0 0,0 1 0 0 0,-1 0 0 0 0,1 0 0 0 0,12-1 0 0 0,95 8 190 0 0,-103-6-102 0 0,1-1 1 0 0,0 1 0 0 0,21-6 0 0 0,-3 1 14 0 0,-16 5-75 0 0,-1 0-1 0 0,1 1 1 0 0,-1 0-1 0 0,0 0 1 0 0,0 1-1 0 0,19 6 1 0 0,-27-6-28 0 0,1 0 0 0 0,-1 0 0 0 0,1 0 0 0 0,-1 0 0 0 0,1 1 0 0 0,-1 0 0 0 0,0 0 0 0 0,0 0 0 0 0,-1 0 0 0 0,1 1 0 0 0,-1-1 0 0 0,4 6 0 0 0,4 6 0 0 0,-1 0 0 0 0,9 18 0 0 0,8 12 0 0 0,-13-24 11 0 0,-2 0 0 0 0,0 1 1 0 0,12 33-1 0 0,18 72 145 0 0,-13-35-199 0 0,31 124-51 0 0,1 58 30 0 0,-40-191 64 0 0,50 126 0 0 0,-60-172-16 0 0,0 0 1 0 0,9 77-1 0 0,-2-12 63 0 0,26 164-43 0 0,-17-89-62 0 0,21 13 57 0 0,-16-76-9 0 0,-26-92-1 0 0,1 0 0 0 0,20 39 0 0 0,27 37-27 0 0,-48-88 37 0 0,5 10 1 0 0,10 17 0 0 0,1-1 0 0 0,39 47 0 0 0,-3-23-63 0 0,118 94-1 0 0,-164-145 63 0 0,-3 0 1 0 0,1-1 0 0 0,0 0 0 0 0,1-1 0 0 0,0 0 0 0 0,0-1 0 0 0,0 0 0 0 0,14 4 0 0 0,-10-5 4 0 0,-1-1-1 0 0,1 0 0 0 0,0-1 1 0 0,29 1-1 0 0,-38-3 6 0 0,1-1 1 0 0,0-1-1 0 0,-1 0 1 0 0,1 0-1 0 0,-1 0 1 0 0,1 0-1 0 0,-1-1 1 0 0,0 0-1 0 0,1-1 1 0 0,-1 1-1 0 0,0-1 1 0 0,-1 0-1 0 0,11-8 1 0 0,2-1 128 0 0,0 1 0 0 0,30-15 0 0 0,-6 5-117 0 0,-38 18-21 0 0,1-1 0 0 0,-1 1 0 0 0,1-1 0 0 0,-1 1 0 0 0,0-1 0 0 0,6-8 0 0 0,20-32 0 0 0,-15 21 0 0 0,27-45 94 0 0,62-136 1 0 0,-89 171-92 0 0,64-152 61 0 0,-76 178-64 0 0,59-138 0 0 0,-42 80 10 0 0,-12 36 1 0 0,1 0 0 0 0,1 0-1 0 0,2 1 1 0 0,21-38 0 0 0,-12 32-11 0 0,-2 0 0 0 0,-1-1 0 0 0,16-46 0 0 0,-13 24 42 0 0,2 1 1 0 0,51-88 0 0 0,-55 109-40 0 0,28-71 1 0 0,-30 64-44 0 0,22-40 1 0 0,50-110 39 0 0,-82 176 0 0 0,88-167-57 0 0,-68 134 50 0 0,69-100 7 0 0,-3 4 0 0 0,-52 66 0 0 0,23-39 0 0 0,-52 103 0 0 0,1 0 0 0 0,0 1 0 0 0,1 0 0 0 0,29-22 0 0 0,-28 24 0 0 0,19-19 11 0 0,-23 20-3 0 0,1 1-1 0 0,0 0 1 0 0,0 1-1 0 0,1 0 1 0 0,0 1-1 0 0,15-7 1 0 0,-17 10-8 0 0,1 1 0 0 0,0 0 0 0 0,1 0 0 0 0,-1 1 0 0 0,23-2 0 0 0,-27 5 0 0 0,-1 0 0 0 0,1 0 0 0 0,-1 0 0 0 0,0 1 0 0 0,1 1 0 0 0,-1-1 0 0 0,0 1 0 0 0,1 0 0 0 0,-1 1 0 0 0,0-1 0 0 0,8 6 0 0 0,-10-6 0 0 0,0 0 0 0 0,0 0 0 0 0,0 0 0 0 0,1-1 0 0 0,-1 0 0 0 0,0 0 0 0 0,1 0 0 0 0,-1-1 0 0 0,1 0 0 0 0,-1 0 0 0 0,0 0 0 0 0,1-1 0 0 0,8-1 0 0 0,25-2 0 0 0,-33 5 0 0 0,1-1 0 0 0,-1 1 0 0 0,0 0 0 0 0,1 1 0 0 0,-1-1 0 0 0,0 1 0 0 0,0 0 0 0 0,0 1 0 0 0,-1-1 0 0 0,1 1 0 0 0,-1 0 0 0 0,11 8 0 0 0,1 3 0 0 0,-1 1 0 0 0,21 24 0 0 0,-7-6 0 0 0,-19-22 0 0 0,-1 0 0 0 0,0 2 0 0 0,-1-1 0 0 0,15 27 0 0 0,-12-14 0 0 0,17 49 0 0 0,-8-12 15 0 0,9 25 73 0 0,25 125 1 0 0,-45-160-89 0 0,14 93 0 0 0,58 295 456 0 0,-42-308-456 0 0,3 9 0 0 0,34 125-61 0 0,-63-223 58 0 0,24 51 3 0 0,-14-39 0 0 0,10 49 0 0 0,-26-75 0 0 0,2 1 0 0 0,1-1 0 0 0,1-1 0 0 0,15 28 0 0 0,1-9-18 0 0,-2 0 0 0 0,-3 2 0 0 0,24 69 0 0 0,-25-61 18 0 0,3-1 0 0 0,55 90 0 0 0,-74-137-5 0 0,0 0 1 0 0,1 0-1 0 0,0 0 0 0 0,0-1 1 0 0,10 8-1 0 0,45 32-31 0 0,-49-39 36 0 0,-7-4 0 0 0,0 0 0 0 0,1-1 0 0 0,8 4 0 0 0,-12-7 0 0 0,0 0 0 0 0,1 0 0 0 0,-1 0 0 0 0,1 0 0 0 0,-1 0 0 0 0,1-1 0 0 0,-1 0 0 0 0,1 0 0 0 0,0 0 0 0 0,3 0 0 0 0,-5 0 0 0 0,7-1 0 0 0,0 0 0 0 0,0 0 0 0 0,0-1 0 0 0,0 0 0 0 0,-1 0 0 0 0,1-1 0 0 0,11-5 0 0 0,9-8 1 0 0,72-42-16 0 0,-86 48-21 0 0,-1-1 0 0 0,0 1-1 0 0,-1-2 1 0 0,19-22 0 0 0,65-88-273 0 0,-86 106 309 0 0,-1-1 0 0 0,-1 0 0 0 0,0 0 0 0 0,-1-1 0 0 0,9-29 0 0 0,16-97 0 0 0,-8 29 0 0 0,24-29 43 0 0,-16 54-22 0 0,69-225 107 0 0,-61 213-128 0 0,-24 61 0 0 0,17-57 0 0 0,-9-2 79 0 0,43-144 226 0 0,-26 138-305 0 0,4-10 0 0 0,1-20 0 0 0,10-32 0 0 0,-53 153 0 0 0,-1 5 0 0 0,0 0 0 0 0,0 0 0 0 0,8-15 0 0 0,107-174-64 0 0,-93 161 64 0 0,46-54 0 0 0,-52 72 0 0 0,1 1 0 0 0,1 1 0 0 0,1 1 0 0 0,31-18 0 0 0,-50 32 0 0 0,1 0 0 0 0,0 1 0 0 0,1 0 0 0 0,-1 0 0 0 0,0 0 0 0 0,1 0 0 0 0,-1 1 0 0 0,0 0 0 0 0,1 0 0 0 0,0 0 0 0 0,-1 0 0 0 0,1 1 0 0 0,0 0 0 0 0,-1 0 0 0 0,1 0 0 0 0,0 0 0 0 0,-1 1 0 0 0,1 0 0 0 0,0 0 0 0 0,-1 0 0 0 0,1 0 0 0 0,-1 1 0 0 0,0 0 0 0 0,7 3 0 0 0,-1 1 0 0 0,-1 0 0 0 0,-1 1 0 0 0,1-1 0 0 0,-1 1 0 0 0,-1 1 0 0 0,1 0 0 0 0,-1 0 0 0 0,0 0 0 0 0,-1 1 0 0 0,0 0 0 0 0,8 17 0 0 0,-4-5 0 0 0,-2 0 0 0 0,0 1 0 0 0,-1 0 0 0 0,5 34 0 0 0,18 105 245 0 0,-14-84-232 0 0,11 57-15 0 0,-15-63 2 0 0,4 0 0 0 0,42 120 0 0 0,-16-45 0 0 0,-25-84 0 0 0,6 35 0 0 0,13 110 0 0 0,-31-163-9 0 0,0-2-23 0 0,17 69 1 0 0,4-35 43 0 0,-14-46-272 0 0,10 44 0 0 0,-14-39-446 0 0,-3-16 251 0 0,-1-1 0 0 0,-1 1 0 0 0,2 29 0 0 0,-5-50 96 0 0,1 0-65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6.821"/>
    </inkml:context>
    <inkml:brush xml:id="br0">
      <inkml:brushProperty name="width" value="0.1" units="cm"/>
      <inkml:brushProperty name="height" value="0.1" units="cm"/>
      <inkml:brushProperty name="color" value="#E71224"/>
    </inkml:brush>
  </inkml:definitions>
  <inkml:trace contextRef="#ctx0" brushRef="#br0">34 211 5065 0 0,'2'1'98'0'0,"0"0"0"0"0,-1 0 0 0 0,1 0-1 0 0,0-1 1 0 0,0 1 0 0 0,0 0 0 0 0,0-1 0 0 0,0 0-1 0 0,0 1 1 0 0,0-1 0 0 0,0 0 0 0 0,0 0 0 0 0,4-1-1 0 0,28-4 1373 0 0,-34 5-1440 0 0,5-1 289 0 0,0 0 0 0 0,-1 0 0 0 0,1-1 0 0 0,-1 0 0 0 0,1 0 0 0 0,-1 0 0 0 0,0 0 0 0 0,0-1 0 0 0,0 1 0 0 0,0-1 0 0 0,0 0 0 0 0,6-7 0 0 0,-8 7-100 0 0,1 0-1 0 0,-1-1 1 0 0,1 0 0 0 0,-1 1-1 0 0,0-1 1 0 0,-1 0 0 0 0,1 0-1 0 0,-1 0 1 0 0,0 0-1 0 0,0 0 1 0 0,0-1 0 0 0,0 1-1 0 0,-1 0 1 0 0,1-8 0 0 0,-2 5-93 0 0,1 0 0 0 0,-1 0 0 0 0,0 0 1 0 0,0 1-1 0 0,-1-1 0 0 0,0 0 0 0 0,-4-8 0 0 0,5 12-132 0 0,-1-1-1 0 0,0 1 0 0 0,0 0 0 0 0,0-1 0 0 0,0 1 0 0 0,0 0 0 0 0,-1 0 0 0 0,0 0 1 0 0,1 0-1 0 0,-1 1 0 0 0,0-1 0 0 0,0 1 0 0 0,0 0 0 0 0,-6-3 0 0 0,7 4-2 0 0,1 1 0 0 0,-1-1 0 0 0,0 1 0 0 0,1 0 0 0 0,-1 0 0 0 0,0-1 0 0 0,0 1 0 0 0,0 0-1 0 0,1 0 1 0 0,-1 1 0 0 0,0-1 0 0 0,0 0 0 0 0,1 1 0 0 0,-1-1 0 0 0,0 1 0 0 0,1-1 0 0 0,-1 1-1 0 0,0 0 1 0 0,1 0 0 0 0,-1 0 0 0 0,1-1 0 0 0,-1 2 0 0 0,1-1 0 0 0,0 0 0 0 0,-1 0 0 0 0,0 2-1 0 0,-4 3 18 0 0,0 1-1 0 0,1-1 0 0 0,0 1 0 0 0,-5 8 0 0 0,2-1 152 0 0,1 0 1 0 0,0 0-1 0 0,1 1 0 0 0,0-1 1 0 0,-3 17-1 0 0,7-21-64 0 0,0 0 0 0 0,0 0-1 0 0,1-1 1 0 0,0 1 0 0 0,1 0-1 0 0,0 0 1 0 0,1 0 0 0 0,0 0-1 0 0,3 12 1 0 0,-3-17-130 0 0,1 0 0 0 0,0 1 1 0 0,0-1-1 0 0,0 0 0 0 0,1 0 1 0 0,-1 0-1 0 0,1-1 0 0 0,0 1 1 0 0,1-1-1 0 0,-1 1 0 0 0,1-1 1 0 0,0 0-1 0 0,0-1 0 0 0,0 1 1 0 0,1 0-1 0 0,-1-1 0 0 0,1 0 1 0 0,-1 0-1 0 0,1-1 0 0 0,0 1 1 0 0,0-1-1 0 0,1 0 0 0 0,-1-1 1 0 0,0 1-1 0 0,1-1 0 0 0,-1 0 1 0 0,1 0-1 0 0,-1 0 0 0 0,1-1 1 0 0,-1 0-1 0 0,1 0 0 0 0,-1-1 1 0 0,1 1-1 0 0,-1-1 0 0 0,1 0 1 0 0,-1-1-1 0 0,0 1 0 0 0,1-1 1 0 0,7-4-1 0 0,-1-2-4041 0 0,1 0-1307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7.333"/>
    </inkml:context>
    <inkml:brush xml:id="br0">
      <inkml:brushProperty name="width" value="0.1" units="cm"/>
      <inkml:brushProperty name="height" value="0.1" units="cm"/>
      <inkml:brushProperty name="color" value="#E71224"/>
    </inkml:brush>
  </inkml:definitions>
  <inkml:trace contextRef="#ctx0" brushRef="#br0">4 66 5985 0 0,'0'1'107'0'0,"-1"0"-1"0"0,1 0 0 0 0,-1 0 0 0 0,1 0 1 0 0,0 0-1 0 0,-1 0 0 0 0,1 0 1 0 0,0 0-1 0 0,0 0 0 0 0,0 0 1 0 0,-1 0-1 0 0,1 0 0 0 0,0 0 0 0 0,0 0 1 0 0,1 1-1 0 0,3 17 1841 0 0,-1-9-1422 0 0,1 5 223 0 0,6 25 840 0 0,-1 2 1 0 0,4 56-1 0 0,-14-88-1185 0 0,-1-10 20 0 0,0-5-108 0 0,-1-15-210 0 0,0 0 0 0 0,1 1 0 0 0,1-1 0 0 0,3-31 0 0 0,-2 50-106 0 0,0-1-10 0 0,0-15-78 0 0,1 0-1 0 0,1 0 1 0 0,6-26-1 0 0,-6 38 77 0 0,0 0-1 0 0,-1 0 0 0 0,2 0 1 0 0,-1 0-1 0 0,0 1 0 0 0,1-1 0 0 0,0 1 1 0 0,0 0-1 0 0,0 0 0 0 0,1 0 1 0 0,-1 0-1 0 0,1 0 0 0 0,0 1 0 0 0,0-1 1 0 0,0 1-1 0 0,5-3 0 0 0,-6 5-124 0 0,0-1-1 0 0,-1 1 0 0 0,1 0 1 0 0,0 0-1 0 0,0 0 1 0 0,0 0-1 0 0,0 0 0 0 0,0 1 1 0 0,0-1-1 0 0,0 1 0 0 0,0 0 1 0 0,0 0-1 0 0,0 0 1 0 0,0 0-1 0 0,0 0 0 0 0,5 2 1 0 0,-1 0-813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8.007"/>
    </inkml:context>
    <inkml:brush xml:id="br0">
      <inkml:brushProperty name="width" value="0.1" units="cm"/>
      <inkml:brushProperty name="height" value="0.1" units="cm"/>
      <inkml:brushProperty name="color" value="#E71224"/>
    </inkml:brush>
  </inkml:definitions>
  <inkml:trace contextRef="#ctx0" brushRef="#br0">4 33 4145 0 0,'0'1'95'0'0,"-1"-1"0"0"0,1 0-1 0 0,0 1 1 0 0,-1-1 0 0 0,1 0 0 0 0,0 0 0 0 0,0 1 0 0 0,0-1-1 0 0,-1 0 1 0 0,1 1 0 0 0,0-1 0 0 0,0 1 0 0 0,0-1 0 0 0,0 0-1 0 0,0 1 1 0 0,0-1 0 0 0,-1 0 0 0 0,1 1 0 0 0,0-1 0 0 0,0 1-1 0 0,0-1 1 0 0,0 0 0 0 0,1 1 0 0 0,-1-1 0 0 0,0 1 0 0 0,0-1-1 0 0,0 0 1 0 0,0 1 0 0 0,5 14 2194 0 0,-3-10-1860 0 0,26 98 5039 0 0,-20-56-3839 0 0,4 65 151 0 0,-13-193-818 0 0,3 53-962 0 0,11-52 0 0 0,-10 68 0 0 0,0 0 0 0 0,1 0 0 0 0,0 1 0 0 0,1 0 0 0 0,0 0 0 0 0,13-21 0 0 0,-15 29-8 0 0,-1 0 0 0 0,1 0 0 0 0,-1 1 0 0 0,1-1-1 0 0,0 0 1 0 0,0 1 0 0 0,0 0 0 0 0,0 0 0 0 0,0 0 0 0 0,0 0-1 0 0,1 0 1 0 0,-1 1 0 0 0,0-1 0 0 0,1 1 0 0 0,4-1 0 0 0,-6 2-16 0 0,0-1 1 0 0,1 1 0 0 0,-1 0 0 0 0,1 0-1 0 0,-1 0 1 0 0,0 0 0 0 0,1 1-1 0 0,-1-1 1 0 0,1 1 0 0 0,-1-1 0 0 0,0 1-1 0 0,0 0 1 0 0,1 0 0 0 0,-1 0 0 0 0,0 0-1 0 0,0 0 1 0 0,0 1 0 0 0,0-1 0 0 0,0 1-1 0 0,0-1 1 0 0,-1 1 0 0 0,1 0 0 0 0,0-1-1 0 0,2 4 1 0 0,0 2 44 0 0,0 0 0 0 0,0 0-1 0 0,0 0 1 0 0,-1 1 0 0 0,0-1 0 0 0,4 14-1 0 0,7 50 597 0 0,-10-45-379 0 0,-4-25-218 0 0,6 37 600 0 0,2-1 0 0 0,19 55-1 0 0,-26-89-579 0 0,0 0 0 0 0,1-1-1 0 0,-1 1 1 0 0,1 0 0 0 0,3 3-1 0 0,-4-5-36 0 0,-1-1-1 0 0,0 1 0 0 0,0-1 0 0 0,1 0 0 0 0,-1 0 0 0 0,1 1 1 0 0,-1-1-1 0 0,0 0 0 0 0,1 0 0 0 0,-1 1 0 0 0,1-1 1 0 0,-1 0-1 0 0,0 0 0 0 0,1 0 0 0 0,-1 0 0 0 0,1 1 0 0 0,-1-1 1 0 0,1 0-1 0 0,0 0 0 0 0,-1 0-9 0 0,1-1 1 0 0,-1 1-1 0 0,1 0 0 0 0,-1 0 1 0 0,1-1-1 0 0,-1 1 0 0 0,0 0 1 0 0,1-1-1 0 0,-1 1 0 0 0,1-1 0 0 0,-1 1 1 0 0,0 0-1 0 0,1-1 0 0 0,-1 1 1 0 0,0-1-1 0 0,0 1 0 0 0,1-1 1 0 0,-1 1-1 0 0,0-1 0 0 0,0 1 1 0 0,0-1-1 0 0,0 0 0 0 0,5-17-1832 0 0,-4 5-5322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13.331"/>
    </inkml:context>
    <inkml:brush xml:id="br0">
      <inkml:brushProperty name="width" value="0.1" units="cm"/>
      <inkml:brushProperty name="height" value="0.1" units="cm"/>
      <inkml:brushProperty name="color" value="#E71224"/>
    </inkml:brush>
  </inkml:definitions>
  <inkml:trace contextRef="#ctx0" brushRef="#br0">13 136 5529 0 0,'-2'3'347'0'0,"0"0"0"0"0,1 1 0 0 0,-1-1-1 0 0,1 1 1 0 0,0-1 0 0 0,0 1 0 0 0,0 0-1 0 0,0 0 1 0 0,1-1 0 0 0,0 1 0 0 0,0 0 0 0 0,0 0-1 0 0,0 6 1 0 0,1-4-62 0 0,0 0 0 0 0,1 1 0 0 0,-1-1 0 0 0,1 0 0 0 0,0 0 0 0 0,1 0 0 0 0,3 7 0 0 0,-3-9-152 0 0,0 0-1 0 0,0 0 1 0 0,0 0-1 0 0,0 0 1 0 0,1 0-1 0 0,-1-1 1 0 0,1 1 0 0 0,0-1-1 0 0,0 0 1 0 0,0 0-1 0 0,9 4 1 0 0,-11-6-73 0 0,1 0-1 0 0,-1 0 1 0 0,0 0-1 0 0,1-1 1 0 0,-1 1 0 0 0,1-1-1 0 0,-1 1 1 0 0,1-1 0 0 0,-1 0-1 0 0,1 0 1 0 0,-1 0 0 0 0,1 0-1 0 0,-1 0 1 0 0,1-1 0 0 0,-1 1-1 0 0,1-1 1 0 0,-1 1 0 0 0,1-1-1 0 0,-1 0 1 0 0,0 0 0 0 0,0 0-1 0 0,1-1 1 0 0,-1 1 0 0 0,0 0-1 0 0,3-3 1 0 0,-1-1 156 0 0,1 0 0 0 0,-1 0-1 0 0,0 0 1 0 0,0 0 0 0 0,-1 0 0 0 0,0-1 0 0 0,0 0 0 0 0,0 0-1 0 0,-1 0 1 0 0,0 0 0 0 0,3-12 0 0 0,-2 3-28 0 0,0 1 1 0 0,-2-1 0 0 0,0 0-1 0 0,-1-16 1 0 0,0 20-169 0 0,-1 0 1 0 0,-1 0-1 0 0,-3-12 0 0 0,4 17-14 0 0,-1 1 0 0 0,0 0 0 0 0,0-1 0 0 0,0 1 0 0 0,-1 0 0 0 0,0 0 0 0 0,-6-8 0 0 0,7 11-5 0 0,1 1 0 0 0,0 0 0 0 0,0 0 0 0 0,0 0 0 0 0,-1 0 0 0 0,1 0 0 0 0,0 0 0 0 0,-1 1 1 0 0,1-1-1 0 0,-1 0 0 0 0,1 1 0 0 0,-1-1 0 0 0,1 1 0 0 0,-1-1 0 0 0,1 1 0 0 0,-1 0 0 0 0,0 0 0 0 0,1-1 0 0 0,-1 1 0 0 0,1 0 0 0 0,-1 1 0 0 0,0-1 0 0 0,1 0 0 0 0,-1 0 0 0 0,1 1 0 0 0,-1-1 0 0 0,1 1 0 0 0,-1-1 0 0 0,-2 2 0 0 0,-4 2 6 0 0,1 0-1 0 0,0 1 1 0 0,1-1 0 0 0,-10 9-1 0 0,15-12-6 0 0,-7 5-297 0 0,1 1 0 0 0,0 0 0 0 0,0 1 0 0 0,0 0 0 0 0,-10 16 0 0 0,9-9-6083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14.185"/>
    </inkml:context>
    <inkml:brush xml:id="br0">
      <inkml:brushProperty name="width" value="0.1" units="cm"/>
      <inkml:brushProperty name="height" value="0.1" units="cm"/>
      <inkml:brushProperty name="color" value="#E71224"/>
    </inkml:brush>
  </inkml:definitions>
  <inkml:trace contextRef="#ctx0" brushRef="#br0">1 2 5985 0 0,'2'-2'4208'0'0,"5"13"-1789"0"0,8 30-492 0 0,-3 1 0 0 0,12 66 0 0 0,-22-99-1749 0 0,27 184 1297 0 0,-10-55-1333 0 0,-19-132-165 0 0,0-4 3 0 0,1 0 0 0 0,-1 0 0 0 0,0 0 1 0 0,1 0-1 0 0,-1 0 0 0 0,1 0 0 0 0,-1 0 0 0 0,1 0 0 0 0,0-1 0 0 0,0 1 1 0 0,0 0-1 0 0,1 1 0 0 0,-2-2-16 0 0,0-1-1 0 0,0 0 1 0 0,1 0 0 0 0,-1 0 0 0 0,0 0 0 0 0,0 0-1 0 0,0 0 1 0 0,0 0 0 0 0,0 0 0 0 0,1 0-1 0 0,-1 0 1 0 0,0 0 0 0 0,0 0 0 0 0,0 0-1 0 0,0 0 1 0 0,0 0 0 0 0,1 0 0 0 0,-1 0 0 0 0,0 0-1 0 0,0 0 1 0 0,0 0 0 0 0,0 0 0 0 0,0 0-1 0 0,1-1 1 0 0,-1 1 0 0 0,0 0 0 0 0,0 0-1 0 0,0 0 1 0 0,0 0 0 0 0,0 0 0 0 0,0 0 0 0 0,1 0-1 0 0,-1 0 1 0 0,0-1 0 0 0,0 1 0 0 0,0 0-1 0 0,0 0 1 0 0,0 0 0 0 0,0 0 0 0 0,0-1-1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14.980"/>
    </inkml:context>
    <inkml:brush xml:id="br0">
      <inkml:brushProperty name="width" value="0.1" units="cm"/>
      <inkml:brushProperty name="height" value="0.1" units="cm"/>
      <inkml:brushProperty name="color" value="#E71224"/>
    </inkml:brush>
  </inkml:definitions>
  <inkml:trace contextRef="#ctx0" brushRef="#br0">40 168 6913 0 0,'1'0'141'0'0,"-1"1"0"0"0,0-1-1 0 0,1 1 1 0 0,-1-1-1 0 0,0 1 1 0 0,1-1-1 0 0,-1 1 1 0 0,1-1-1 0 0,-1 1 1 0 0,1-1 0 0 0,-1 0-1 0 0,1 1 1 0 0,-1-1-1 0 0,1 0 1 0 0,-1 0-1 0 0,1 1 1 0 0,-1-1 0 0 0,1 0-1 0 0,1 0 1 0 0,12 4 1323 0 0,-10-3-1326 0 0,1 0 1 0 0,-1-1-1 0 0,1 0 0 0 0,-1 0 0 0 0,1 0 0 0 0,-1 0 1 0 0,1-1-1 0 0,-1 0 0 0 0,1 0 0 0 0,-1 0 1 0 0,0 0-1 0 0,1-1 0 0 0,-1 0 0 0 0,0 1 0 0 0,0-2 1 0 0,0 1-1 0 0,0 0 0 0 0,-1-1 0 0 0,1 0 1 0 0,-1 0-1 0 0,1 0 0 0 0,-1 0 0 0 0,5-7 0 0 0,-5 6-16 0 0,0 1-1 0 0,-1-1 1 0 0,1 0-1 0 0,-1 0 0 0 0,0 0 1 0 0,0-1-1 0 0,0 1 1 0 0,-1 0-1 0 0,1-1 0 0 0,-1 1 1 0 0,0-1-1 0 0,0 0 0 0 0,-1 1 1 0 0,0-1-1 0 0,0 0 1 0 0,0 1-1 0 0,0-1 0 0 0,0 1 1 0 0,-1-1-1 0 0,0 0 1 0 0,0 1-1 0 0,0-1 0 0 0,-3-4 1 0 0,4 7-120 0 0,-1 0 1 0 0,0 1 0 0 0,0-1-1 0 0,0 0 1 0 0,0 1-1 0 0,0-1 1 0 0,0 1 0 0 0,-1-1-1 0 0,1 1 1 0 0,0 0-1 0 0,-1-1 1 0 0,1 1 0 0 0,-1 0-1 0 0,0 0 1 0 0,1 0-1 0 0,-1 0 1 0 0,0 0 0 0 0,1 1-1 0 0,-1-1 1 0 0,0 0-1 0 0,0 1 1 0 0,0-1 0 0 0,0 1-1 0 0,0 0 1 0 0,1-1-1 0 0,-1 1 1 0 0,0 0 0 0 0,0 0-1 0 0,0 1 1 0 0,0-1-1 0 0,0 0 1 0 0,0 0 0 0 0,0 1-1 0 0,0-1 1 0 0,-2 2-1 0 0,-3 1 15 0 0,0 0-1 0 0,0 1 1 0 0,0-1-1 0 0,1 1 1 0 0,-1 1-1 0 0,1-1 1 0 0,-9 9-1 0 0,8-6 53 0 0,1 0 0 0 0,0 0 1 0 0,1 1-1 0 0,-1 0 0 0 0,2-1 0 0 0,-1 2 0 0 0,1-1 1 0 0,0 1-1 0 0,1-1 0 0 0,-1 1 0 0 0,2 0 0 0 0,-1 0 1 0 0,2 0-1 0 0,-1 1 0 0 0,0 13 0 0 0,2-16-45 0 0,0 0 1 0 0,1 0-1 0 0,-1-1 0 0 0,2 1 0 0 0,-1 0 0 0 0,1 0 1 0 0,0-1-1 0 0,0 1 0 0 0,5 9 0 0 0,-4-11-27 0 0,0 0 0 0 0,0-1 0 0 0,0 1 1 0 0,1 0-1 0 0,-1-1 0 0 0,1 0 0 0 0,1 0 0 0 0,-1 0 0 0 0,0-1 0 0 0,1 1 0 0 0,0-1 0 0 0,7 4 0 0 0,-5-4 14 0 0,0 0 0 0 0,1 0 0 0 0,-1-1 0 0 0,1 1 0 0 0,0-2 0 0 0,-1 1 0 0 0,1-1 0 0 0,0 0 0 0 0,14-1 0 0 0,-8-1-317 0 0,0-1 1 0 0,0 0 0 0 0,-1-1 0 0 0,23-7 0 0 0,-18 4-5977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51:48.182"/>
    </inkml:context>
    <inkml:brush xml:id="br0">
      <inkml:brushProperty name="width" value="0.1" units="cm"/>
      <inkml:brushProperty name="height" value="0.1" units="cm"/>
      <inkml:brushProperty name="color" value="#E71224"/>
    </inkml:brush>
  </inkml:definitions>
  <inkml:trace contextRef="#ctx0" brushRef="#br0">1469 0 8066 0 0,'-26'0'5870'0'0,"13"1"-4602"0"0,-1 0-1 0 0,-15 3 1 0 0,-53 17-516 0 0,17-4-255 0 0,-146 33-297 0 0,16 17 415 0 0,137-44-499 0 0,16-7-59 0 0,0 3 0 0 0,2 1 0 0 0,0 2 0 0 0,1 2-1 0 0,-59 48 1 0 0,78-56-55 0 0,-8 7-24 0 0,0 2 0 0 0,-44 50 0 0 0,-71 133-42 0 0,118-165-29 0 0,2 2 0 0 0,-28 72-1 0 0,30-54-46 0 0,-19 93 0 0 0,33-125 30 0 0,1-2-1048 0 0,-5 41 0 0 0,11-67-591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51:49.285"/>
    </inkml:context>
    <inkml:brush xml:id="br0">
      <inkml:brushProperty name="width" value="0.1" units="cm"/>
      <inkml:brushProperty name="height" value="0.1" units="cm"/>
      <inkml:brushProperty name="color" value="#E71224"/>
    </inkml:brush>
  </inkml:definitions>
  <inkml:trace contextRef="#ctx0" brushRef="#br0">0 0 3681 0 0,'4'18'551'0'0,"1"0"0"0"0,0-1 0 0 0,8 17 0 0 0,-6-14-107 0 0,9 24 149 0 0,45 114 1079 0 0,-56-147-1556 0 0,14 35 106 0 0,-16-39-221 0 0,-1-1 0 0 0,-1 0 0 0 0,1 1 0 0 0,-1-1 0 0 0,0 10 0 0 0,-4-3 199 0 0,3-12-81 0 0,0-1-1 0 0,0 1 1 0 0,-1-1 0 0 0,1 1-1 0 0,0-1 1 0 0,0 0 0 0 0,-1 1-1 0 0,1-1 1 0 0,0 1 0 0 0,0-1 0 0 0,-1 0-1 0 0,1 1 1 0 0,-1-1 0 0 0,1 0-1 0 0,0 0 1 0 0,-1 1 0 0 0,1-1-1 0 0,-1 0 1 0 0,1 0 0 0 0,0 1-1 0 0,-1-1 1 0 0,1 0 0 0 0,-1 0 0 0 0,0 0 607 0 0,14-6-20 0 0,22-12 7 0 0,48-18 0 0 0,9-5 349 0 0,-82 36-945 0 0,172-94 1383 0 0,-106 55-1010 0 0,-42 27-5608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02"/>
    </inkml:context>
    <inkml:brush xml:id="br0">
      <inkml:brushProperty name="width" value="0.1" units="cm"/>
      <inkml:brushProperty name="height" value="0.1" units="cm"/>
    </inkml:brush>
  </inkml:definitions>
  <inkml:trace contextRef="#ctx0" brushRef="#br0">808 44 3225 0 0,'-70'-2'4628'0'0,"43"0"-2970"0"0,1 1 1 0 0,0 2 0 0 0,-1 0-1 0 0,-32 7 1 0 0,25 0-559 0 0,-62 21-1 0 0,84-23-886 0 0,-1 0-1 0 0,1 0 0 0 0,1 1 1 0 0,-1 0-1 0 0,1 1 1 0 0,0 1-1 0 0,-18 17 0 0 0,13-8-54 0 0,0 1 0 0 0,1 0 0 0 0,-18 31 0 0 0,25-36-97 0 0,1 0 1 0 0,0 1-1 0 0,1 0 1 0 0,1 0-1 0 0,0 0 0 0 0,-3 22 1 0 0,-47 343 66 0 0,48-334-163 0 0,0 52-1 0 0,7-77 25 0 0,0 1 0 0 0,2 0 0 0 0,0 0 0 0 0,10 34 1 0 0,-8-44 10 0 0,1 1 0 0 0,0-1 0 0 0,0 0 0 0 0,15 21 0 0 0,36 40 0 0 0,-36-52 0 0 0,2-1 0 0 0,0-1 0 0 0,49 31 0 0 0,-49-35 0 0 0,10 5 31 0 0,1-2 0 0 0,2-1 1 0 0,-1-1-1 0 0,2-2 0 0 0,73 19 1 0 0,-88-29 86 0 0,1 0 1 0 0,0-2-1 0 0,0 0 1 0 0,33-2 0 0 0,87-15 297 0 0,-72 0-345 0 0,0-3 0 0 0,81-33 0 0 0,-109 36-73 0 0,-6 1 23 0 0,-1-2 0 0 0,63-36 1 0 0,-5-11 23 0 0,-42 27-26 0 0,-41 29-19 0 0,0 0 0 0 0,-1 0 0 0 0,0-1 0 0 0,11-12 0 0 0,-16 15 0 0 0,0 0 0 0 0,-1-1 0 0 0,1 0 0 0 0,-1 1 0 0 0,0-1 0 0 0,-1 0 0 0 0,1 0 0 0 0,-1-1 0 0 0,2-8 0 0 0,8-35 0 0 0,26-74 0 0 0,-34 113-3 0 0,-1 0-1 0 0,-1-1 1 0 0,1 1 0 0 0,-2-1 0 0 0,0 1 0 0 0,0-1-1 0 0,-1 0 1 0 0,-2-19 0 0 0,-4-9-14 0 0,-13-45 0 0 0,15 68 16 0 0,-3-13 1 0 0,-16-39 0 0 0,19 57 0 0 0,-1 1 0 0 0,-1 0 0 0 0,0 0 0 0 0,-1 0 0 0 0,0 1 0 0 0,-11-12 0 0 0,-87-103 0 0 0,88 105 0 0 0,7 9 52 0 0,-1 0-1 0 0,-1 1 1 0 0,0 1 0 0 0,0 0-1 0 0,-1 0 1 0 0,-25-11 0 0 0,18 9 16 0 0,1-1 1 0 0,-20-15 0 0 0,9 1-60 0 0,20 17-1 0 0,-1-1 0 0 0,0 2 0 0 0,0-1-1 0 0,-1 2 1 0 0,0-1 0 0 0,-23-9 0 0 0,-10 3 138 0 0,-72-13-1 0 0,37 10-44 0 0,71 15-93 0 0,1 1 0 0 0,0-1 0 0 0,-1 2 0 0 0,1 0 1 0 0,-1 0-1 0 0,1 0 0 0 0,-12 3 0 0 0,-3 2 44 0 0,-29 10-1 0 0,8-2-27 0 0,13-6 16 0 0,-51 5-1 0 0,-10 1 18 0 0,84-10-57 0 0,0 0 0 0 0,1 0 0 0 0,-1 0 0 0 0,1 1 0 0 0,0 0 0 0 0,0 1 0 0 0,0-1 0 0 0,0 2 0 0 0,-9 8 0 0 0,9-8 0 0 0,1 0 0 0 0,-2 0 0 0 0,1-1 0 0 0,0 0 0 0 0,-1 0 0 0 0,0-1 0 0 0,-16 7 0 0 0,-39 2 0 0 0,50-12 0 0 0,0 1 0 0 0,1 1 0 0 0,-1 0 0 0 0,0 1 0 0 0,1 0 0 0 0,-20 11 0 0 0,28-13 0 0 0,1 1 0 0 0,0-1 0 0 0,0 1 0 0 0,0 0 0 0 0,0 0 0 0 0,0 1 0 0 0,1-1 0 0 0,-1 0 0 0 0,1 1 0 0 0,0 0 0 0 0,0 0 0 0 0,0-1 0 0 0,-1 6 0 0 0,-2 7 0 0 0,-7 34 0 0 0,1-4 0 0 0,7-35-7 0 0,0 1 0 0 0,-1-1 0 0 0,-1 0 0 0 0,-11 17 0 0 0,-32 36-56 0 0,18-27 37 0 0,24-27 3 0 0,0 1-1 0 0,0 0 1 0 0,1 0-1 0 0,0 0 1 0 0,1 1-1 0 0,1 0 1 0 0,0 0-1 0 0,0 1 1 0 0,1-1 0 0 0,1 1-1 0 0,0-1 1 0 0,1 1-1 0 0,0 16 1 0 0,1-11-15 0 0,2 1 1 0 0,0-1-1 0 0,1 0 0 0 0,0 0 1 0 0,2 0-1 0 0,0 0 0 0 0,1-1 1 0 0,13 26-1 0 0,-15-34-18 0 0,1-1 0 0 0,0 0 0 0 0,0-1 0 0 0,1 1 0 0 0,-1-1 0 0 0,2 0 0 0 0,7 7 0 0 0,-10-11-195 0 0,0 0 0 0 0,0 0 0 0 0,1 0-1 0 0,-1 0 1 0 0,1-1 0 0 0,5 2 0 0 0,-6-2-327 0 0,0-1 0 0 0,0 0 0 0 0,0-1 0 0 0,0 1 0 0 0,0 0 0 0 0,0-1 0 0 0,0 0 0 0 0,6-1 0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04"/>
    </inkml:context>
    <inkml:brush xml:id="br0">
      <inkml:brushProperty name="width" value="0.1" units="cm"/>
      <inkml:brushProperty name="height" value="0.1" units="cm"/>
    </inkml:brush>
  </inkml:definitions>
  <inkml:trace contextRef="#ctx0" brushRef="#br0">314 1 5065 0 0,'-16'4'990'0'0,"0"1"0"0"0,0 1 0 0 0,0 1 0 0 0,1 0 0 0 0,-1 1 0 0 0,2 0 0 0 0,-1 1 0 0 0,-25 22 0 0 0,28-20-645 0 0,1 0 0 0 0,1 0 0 0 0,0 1 0 0 0,1 0 0 0 0,0 1 0 0 0,1 0 0 0 0,0 1 0 0 0,1-1 0 0 0,0 1 0 0 0,-4 17 0 0 0,1 2 30 0 0,2 0-1 0 0,-7 59 0 0 0,3 71-59 0 0,12-161-314 0 0,-2 42-287 0 0,1-1 0 0 0,3 1 0 0 0,1 0 0 0 0,18 81-1 0 0,-19-116 24 0 0,1 1-1 0 0,8 16 0 0 0,-9-23 54 0 0,-1 0 0 0 0,1 0-1 0 0,0 0 1 0 0,0-1 0 0 0,0 1-1 0 0,1 0 1 0 0,-1-1 0 0 0,1 1-1 0 0,-1-1 1 0 0,1 0-1 0 0,4 3 1 0 0,6 1-5059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0.368"/>
    </inkml:context>
    <inkml:brush xml:id="br0">
      <inkml:brushProperty name="width" value="0.05" units="cm"/>
      <inkml:brushProperty name="height" value="0.05" units="cm"/>
      <inkml:brushProperty name="color" value="#004F8B"/>
    </inkml:brush>
  </inkml:definitions>
  <inkml:trace contextRef="#ctx0" brushRef="#br0">1 1 3225 0 0,'7'8'515'0'0,"0"-1"1"0"0,1 1 0 0 0,16 12 0 0 0,-4-5 97 0 0,47 40 1320 0 0,48 42 537 0 0,-92-75-1853 0 0,-1 0 0 0 0,34 48 0 0 0,150 269 2535 0 0,-192-309-3190 0 0,21 63-1 0 0,-34-90-1179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05"/>
    </inkml:context>
    <inkml:brush xml:id="br0">
      <inkml:brushProperty name="width" value="0.1" units="cm"/>
      <inkml:brushProperty name="height" value="0.1" units="cm"/>
    </inkml:brush>
  </inkml:definitions>
  <inkml:trace contextRef="#ctx0" brushRef="#br0">196 0 6449 0 0,'-6'7'428'0'0,"-1"0"0"0"0,1 0-1 0 0,0 0 1 0 0,1 0-1 0 0,-7 12 1 0 0,1-2-152 0 0,-8 12 291 0 0,1 1-1 0 0,1 0 0 0 0,2 1 1 0 0,1 1-1 0 0,2 0 1 0 0,1 1-1 0 0,1 0 0 0 0,2 0 1 0 0,-7 67-1 0 0,11-50-178 0 0,8 99 1 0 0,-1-122-705 0 0,12 45 0 0 0,-10-54-700 0 0,1-1 1 0 0,0 1 0 0 0,12 20-1 0 0,-3-13-3725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06"/>
    </inkml:context>
    <inkml:brush xml:id="br0">
      <inkml:brushProperty name="width" value="0.1" units="cm"/>
      <inkml:brushProperty name="height" value="0.1" units="cm"/>
    </inkml:brush>
  </inkml:definitions>
  <inkml:trace contextRef="#ctx0" brushRef="#br0">1 1 5985 0 0,'2'1'297'0'0,"1"0"0"0"0,-1 0 0 0 0,0 0-1 0 0,1 1 1 0 0,-1-1 0 0 0,0 0 0 0 0,4 4-1 0 0,2 1 172 0 0,36 24 644 0 0,-2 2 0 0 0,-1 1 0 0 0,-1 3 0 0 0,-3 1 0 0 0,45 55 0 0 0,-65-69-704 0 0,-1 1 1 0 0,-1 0-1 0 0,-1 1 1 0 0,18 46 0 0 0,-24-50-186 0 0,-2 0 1 0 0,-1 0 0 0 0,0 0 0 0 0,-1 1-1 0 0,-2 0 1 0 0,1 41 0 0 0,-4-39-64 0 0,-1 0 0 0 0,-1 0 0 0 0,-9 34 0 0 0,9-48-281 0 0,0 0 1 0 0,0-1-1 0 0,-1 1 1 0 0,0-1-1 0 0,-1 0 1 0 0,0 0 0 0 0,0-1-1 0 0,-1 1 1 0 0,0-1-1 0 0,-14 14 1 0 0,18-20-281 0 0,0-1 0 0 0,0 1-1 0 0,0-1 1 0 0,0 1 0 0 0,0-1 0 0 0,-5 2 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07"/>
    </inkml:context>
    <inkml:brush xml:id="br0">
      <inkml:brushProperty name="width" value="0.1" units="cm"/>
      <inkml:brushProperty name="height" value="0.1" units="cm"/>
    </inkml:brush>
  </inkml:definitions>
  <inkml:trace contextRef="#ctx0" brushRef="#br0">1 0 6449 0 0,'21'10'1035'0'0,"-1"1"-1"0"0,0 1 0 0 0,0 0 1 0 0,-1 2-1 0 0,23 21 0 0 0,-13-8 259 0 0,-2 1-1 0 0,32 43 1 0 0,-40-44-911 0 0,-1 1-1 0 0,-1 0 1 0 0,-1 1 0 0 0,-2 1-1 0 0,-1 0 1 0 0,-2 1 0 0 0,0 0-1 0 0,6 40 1 0 0,-11-41-70 0 0,-2 1 1 0 0,-1-1 0 0 0,-1 1-1 0 0,-2 0 1 0 0,-1 0-1 0 0,-1-1 1 0 0,-2 1-1 0 0,-15 57 1 0 0,16-77-497 0 0,0 0 1 0 0,-1 0 0 0 0,0-1-1 0 0,-1 0 1 0 0,0 0 0 0 0,-1 0-1 0 0,0 0 1 0 0,-1-1 0 0 0,1 0-1 0 0,-2 0 1 0 0,-13 12-1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08"/>
    </inkml:context>
    <inkml:brush xml:id="br0">
      <inkml:brushProperty name="width" value="0.1" units="cm"/>
      <inkml:brushProperty name="height" value="0.1" units="cm"/>
    </inkml:brush>
  </inkml:definitions>
  <inkml:trace contextRef="#ctx0" brushRef="#br0">4 196 6393 0 0,'0'0'17'0'0,"0"0"-1"0"0,0 0 1 0 0,0 0 0 0 0,-1 0-1 0 0,1 0 1 0 0,0 0-1 0 0,0 0 1 0 0,0 0-1 0 0,0 0 1 0 0,0 0-1 0 0,-1 0 1 0 0,1 0-1 0 0,0 0 1 0 0,0-1 0 0 0,0 1-1 0 0,0 0 1 0 0,0 0-1 0 0,0 0 1 0 0,0 0-1 0 0,-1 0 1 0 0,1 0-1 0 0,0 0 1 0 0,0-1 0 0 0,0 1-1 0 0,0 0 1 0 0,0 0-1 0 0,0 0 1 0 0,0 0-1 0 0,0 0 1 0 0,0-1-1 0 0,0 1 1 0 0,0 0-1 0 0,0 0 1 0 0,0 0 0 0 0,0 0-1 0 0,0-1 1 0 0,0 1-1 0 0,0 0 1 0 0,0 0-1 0 0,0 0 1 0 0,0 0-1 0 0,0 0 1 0 0,0-1-1 0 0,0 1 1 0 0,0 0 0 0 0,0 0-1 0 0,0 0 1 0 0,0 0-1 0 0,0 0 1 0 0,1 0-1 0 0,-1-1 1 0 0,0 1-1 0 0,0 0 1 0 0,0 0-1 0 0,0 0 1 0 0,0 0 0 0 0,0 0-1 0 0,0 0 1 0 0,1 0-1 0 0,-1 0 1 0 0,0-1-1 0 0,16-7 842 0 0,24-4 635 0 0,234-49 1989 0 0,-163 38-2341 0 0,-33 5-736 0 0,99-8 0 0 0,-52 16-56 0 0,403-20 1733 0 0,-271 40-1142 0 0,-111-2-474 0 0,162-2 482 0 0,-273-6-759 0 0,47 5 0 0 0,-67-3-129 0 0,1 1 0 0 0,-1 0 0 0 0,0 1 0 0 0,0 1 0 0 0,20 10 0 0 0,51 33 1019 0 0,-73-45-693 0 0,-12-3-380 0 0,-1-1-1 0 0,0 1 0 0 0,0 0 0 0 0,1 0 0 0 0,-1 0 0 0 0,0 0 0 0 0,0 0 0 0 0,0 0 1 0 0,1 0-1 0 0,-1 0 0 0 0,0-1 0 0 0,0 1 0 0 0,0 0 0 0 0,1 0 0 0 0,-1 0 0 0 0,0 0 1 0 0,0-1-1 0 0,0 1 0 0 0,0 0 0 0 0,0 0 0 0 0,1-1 0 0 0,-1 1 0 0 0,0 0 0 0 0,0 0 1 0 0,0 0-1 0 0,0-1 0 0 0,0 1 0 0 0,0 0 0 0 0,0 0 0 0 0,0-1 0 0 0,0 1 0 0 0,0 0 1 0 0,0 0-1 0 0,0-1 0 0 0,0 1 0 0 0,0 0 0 0 0,0 0 0 0 0,0-1 0 0 0,0 1 0 0 0,0 0 1 0 0,0 0-1 0 0,0-1 0 0 0,-1 1 0 0 0,1 0 0 0 0,0 0 0 0 0,0 0 0 0 0,0-1 0 0 0,0 1 1 0 0,0 0-1 0 0,-1 0 0 0 0,-3-5 386 0 0,0 1-1811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09"/>
    </inkml:context>
    <inkml:brush xml:id="br0">
      <inkml:brushProperty name="width" value="0.1" units="cm"/>
      <inkml:brushProperty name="height" value="0.1" units="cm"/>
    </inkml:brush>
  </inkml:definitions>
  <inkml:trace contextRef="#ctx0" brushRef="#br0">12 0 8754 0 0,'0'0'53'0'0,"-1"0"0"0"0,1 0 0 0 0,-1 0 0 0 0,1 0 0 0 0,-1 1 0 0 0,1-1 0 0 0,-1 0 1 0 0,1 0-1 0 0,-1 0 0 0 0,1 0 0 0 0,0 0 0 0 0,-1 1 0 0 0,1-1 0 0 0,-1 0 0 0 0,1 0 0 0 0,0 1 0 0 0,-1-1 0 0 0,1 0 0 0 0,0 0 1 0 0,-1 1-1 0 0,1-1 0 0 0,0 1 0 0 0,-1-1 0 0 0,1 0 0 0 0,0 1 0 0 0,0-1 0 0 0,0 0 0 0 0,-1 1 0 0 0,1-1 0 0 0,0 2 0 0 0,9 9 1504 0 0,-4-7-1289 0 0,31 31 1907 0 0,14 11-49 0 0,45 56 0 0 0,-73-75-1615 0 0,1-1 380 0 0,33 53-1 0 0,-51-71-751 0 0,0 1-1 0 0,-1 0 0 0 0,0 0 1 0 0,0 0-1 0 0,-1 0 0 0 0,0 0 1 0 0,-1 1-1 0 0,0 0 0 0 0,-1-1 1 0 0,0 1-1 0 0,0 10 1 0 0,-1-16-112 0 0,0-1 1 0 0,0 0 0 0 0,-1 1 0 0 0,1-1 0 0 0,-1 0 0 0 0,0 0 0 0 0,0 1 0 0 0,0-1 0 0 0,0 0 0 0 0,-1 0-1 0 0,1 0 1 0 0,-1 0 0 0 0,0-1 0 0 0,0 1 0 0 0,0 0 0 0 0,0-1 0 0 0,0 1 0 0 0,-1-1 0 0 0,1 0 0 0 0,-1 1 0 0 0,1-1-1 0 0,-1 0 1 0 0,0-1 0 0 0,0 1 0 0 0,0 0 0 0 0,0-1 0 0 0,0 0 0 0 0,0 0 0 0 0,-7 2 0 0 0,-5 0 22 0 0,-1-1 0 0 0,0 0 0 0 0,-1-1 0 0 0,-30-2 0 0 0,30 1-40 0 0,-9 0-842 0 0,1 1 1 0 0,-44 7-1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0"/>
    </inkml:context>
    <inkml:brush xml:id="br0">
      <inkml:brushProperty name="width" value="0.1" units="cm"/>
      <inkml:brushProperty name="height" value="0.1" units="cm"/>
    </inkml:brush>
  </inkml:definitions>
  <inkml:trace contextRef="#ctx0" brushRef="#br0">264 0 6913 0 0,'-36'16'5426'0'0,"23"-11"-3949"0"0,-1 1 0 0 0,-20 14 0 0 0,7-1-577 0 0,-26 23-1 0 0,43-32-745 0 0,-1 0-1 0 0,2 0 1 0 0,0 1 0 0 0,0 0-1 0 0,-7 13 1 0 0,12-17-138 0 0,1-1 0 0 0,0 1 1 0 0,1 0-1 0 0,-1 0 1 0 0,1 0-1 0 0,1 0 0 0 0,-1 0 1 0 0,1 0-1 0 0,0 0 0 0 0,1 0 1 0 0,0 1-1 0 0,0-1 0 0 0,1 0 1 0 0,0 0-1 0 0,0 1 0 0 0,0-1 1 0 0,1 0-1 0 0,0 0 0 0 0,0 0 1 0 0,1-1-1 0 0,0 1 0 0 0,0-1 1 0 0,1 1-1 0 0,5 6 0 0 0,-2-2-14 0 0,1 0-1 0 0,1-1 0 0 0,0-1 0 0 0,0 1 1 0 0,1-1-1 0 0,0-1 0 0 0,0 0 1 0 0,1 0-1 0 0,0-1 0 0 0,0-1 1 0 0,1 0-1 0 0,19 8 0 0 0,-18-10-1 0 0,0-1 0 0 0,1 0 1 0 0,-1-1-1 0 0,18 1 0 0 0,55-3-3 0 0,-35-1-13 0 0,-37-1-689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1"/>
    </inkml:context>
    <inkml:brush xml:id="br0">
      <inkml:brushProperty name="width" value="0.1" units="cm"/>
      <inkml:brushProperty name="height" value="0.1" units="cm"/>
    </inkml:brush>
  </inkml:definitions>
  <inkml:trace contextRef="#ctx0" brushRef="#br0">0 0 11522 0 0,'28'30'2069'0'0,"46"64"-1"0"0,14 41 12 0 0,35 47-1055 0 0,-99-152-1196 0 0,-2 0 1 0 0,31 57-1 0 0,-33-48-1452 0 0,-15-30 485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2"/>
    </inkml:context>
    <inkml:brush xml:id="br0">
      <inkml:brushProperty name="width" value="0.1" units="cm"/>
      <inkml:brushProperty name="height" value="0.1" units="cm"/>
    </inkml:brush>
  </inkml:definitions>
  <inkml:trace contextRef="#ctx0" brushRef="#br0">7 588 5529 0 0,'-1'0'45'0'0,"1"0"-1"0"0,0 0 0 0 0,0 0 1 0 0,-1 0-1 0 0,1 0 1 0 0,0 0-1 0 0,0 0 1 0 0,-1 0-1 0 0,1 0 0 0 0,0-1 1 0 0,0 1-1 0 0,-1 0 1 0 0,1 0-1 0 0,0 0 1 0 0,0 0-1 0 0,0 0 0 0 0,-1-1 1 0 0,1 1-1 0 0,0 0 1 0 0,0 0-1 0 0,0-1 1 0 0,0 1-1 0 0,0 0 0 0 0,-1 0 1 0 0,1 0-1 0 0,0-1 1 0 0,0 1-1 0 0,0 0 1 0 0,0 0-1 0 0,0-1 0 0 0,0 1 1 0 0,0-14 878 0 0,6-13 485 0 0,2 9-553 0 0,0 0 1 0 0,1 1-1 0 0,0 0 0 0 0,2 0 1 0 0,13-17-1 0 0,5-2 460 0 0,36-33 0 0 0,-10 16 85 0 0,119-87 0 0 0,-85 87-820 0 0,-10 7-448 0 0,-78 46-178 0 0,3-3-286 0 0,0 1 0 0 0,0-1 0 0 0,0 0-1 0 0,-1 0 1 0 0,6-6 0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3"/>
    </inkml:context>
    <inkml:brush xml:id="br0">
      <inkml:brushProperty name="width" value="0.1" units="cm"/>
      <inkml:brushProperty name="height" value="0.1" units="cm"/>
    </inkml:brush>
  </inkml:definitions>
  <inkml:trace contextRef="#ctx0" brushRef="#br0">1 17 6913 0 0,'24'-2'1429'0'0,"28"-3"0"0"0,17-2 397 0 0,-54 6-1469 0 0,-8 1-159 0 0,0-1 0 0 0,0 1-1 0 0,0 0 1 0 0,0 0-1 0 0,0 1 1 0 0,0 0-1 0 0,0 1 1 0 0,-1-1-1 0 0,11 5 1 0 0,-16-6-164 0 0,0 1 1 0 0,-1-1 0 0 0,1 1-1 0 0,-1-1 1 0 0,1 1-1 0 0,-1-1 1 0 0,1 1 0 0 0,-1 0-1 0 0,1-1 1 0 0,-1 1-1 0 0,1 0 1 0 0,-1-1 0 0 0,0 1-1 0 0,1 0 1 0 0,-1 0 0 0 0,0 0-1 0 0,0-1 1 0 0,0 1-1 0 0,0 0 1 0 0,0 0 0 0 0,1-1-1 0 0,-1 1 1 0 0,-1 0 0 0 0,1 0-1 0 0,0 0 1 0 0,0-1-1 0 0,0 1 1 0 0,0 0 0 0 0,0 0-1 0 0,-1 0 1 0 0,1-1-1 0 0,0 1 1 0 0,-1 0 0 0 0,0 1-1 0 0,-2 4 140 0 0,0 0 0 0 0,-1-1 0 0 0,-5 8 0 0 0,4-7 42 0 0,-116 158 1818 0 0,116-158-1940 0 0,0 0 0 0 0,0 1 1 0 0,1-1-1 0 0,0 1 1 0 0,1 0-1 0 0,-1 0 0 0 0,1 0 1 0 0,-2 11-1 0 0,4-14-61 0 0,0 0 0 0 0,1 0 0 0 0,0 0 0 0 0,0 0 0 0 0,0 1 0 0 0,0-1 0 0 0,1 0 0 0 0,-1 0 0 0 0,1 0 0 0 0,0 0 0 0 0,0 0 0 0 0,1 0 0 0 0,-1 0 0 0 0,1 0 0 0 0,0 0 0 0 0,0-1 0 0 0,3 5 0 0 0,-1-2-43 0 0,0-1 0 0 0,0 0 0 0 0,0 0 0 0 0,1 0 0 0 0,0-1 1 0 0,0 1-1 0 0,0-1 0 0 0,0-1 0 0 0,1 1 0 0 0,-1-1 0 0 0,1 0 1 0 0,0 0-1 0 0,0 0 0 0 0,0-1 0 0 0,0 0 0 0 0,1 0 0 0 0,-1 0 1 0 0,1-1-1 0 0,11 1 0 0 0,-10-2-174 0 0,0 0 0 0 0,1-1 0 0 0,-1 0 1 0 0,0 0-1 0 0,1-1 0 0 0,-1 0 0 0 0,0 0 0 0 0,0-1 0 0 0,0 0 1 0 0,-1 0-1 0 0,1-1 0 0 0,-1 0 0 0 0,0-1 0 0 0,0 1 0 0 0,7-7 1 0 0,3-5-1019 0 0,0 1-185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4"/>
    </inkml:context>
    <inkml:brush xml:id="br0">
      <inkml:brushProperty name="width" value="0.1" units="cm"/>
      <inkml:brushProperty name="height" value="0.1" units="cm"/>
    </inkml:brush>
  </inkml:definitions>
  <inkml:trace contextRef="#ctx0" brushRef="#br0">28 104 2761 0 0,'-12'1'119'0'0,"-3"0"402"0"0,14-4 277 0 0,9-3 591 0 0,20-11 48 0 0,1 1 0 0 0,34-12 0 0 0,-44 20-1351 0 0,2 2 0 0 0,-1 0 1 0 0,1 1-1 0 0,28-4 0 0 0,-25 8-86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0.964"/>
    </inkml:context>
    <inkml:brush xml:id="br0">
      <inkml:brushProperty name="width" value="0.05" units="cm"/>
      <inkml:brushProperty name="height" value="0.05" units="cm"/>
      <inkml:brushProperty name="color" value="#004F8B"/>
    </inkml:brush>
  </inkml:definitions>
  <inkml:trace contextRef="#ctx0" brushRef="#br0">1 193 6449 0 0,'1'2'159'0'0,"1"0"0"0"0,-1 0 0 0 0,1-1 0 0 0,0 1-1 0 0,0-1 1 0 0,-1 1 0 0 0,1-1 0 0 0,0 0-1 0 0,3 2 1 0 0,5 2 151 0 0,55 35 3420 0 0,124 56 0 0 0,-178-91-3423 0 0,-7-3-101 0 0,1 0-1 0 0,-1 0 1 0 0,0-1 0 0 0,1 1-1 0 0,-1-1 1 0 0,8 1 0 0 0,-12-2-162 0 0,1 0 1 0 0,0 0 0 0 0,0 0 0 0 0,-1 0 0 0 0,1 0-1 0 0,0 0 1 0 0,0 0 0 0 0,-1-1 0 0 0,1 1-1 0 0,0 0 1 0 0,-1 0 0 0 0,1-1 0 0 0,0 1 0 0 0,-1-1-1 0 0,1 1 1 0 0,0 0 0 0 0,-1-1 0 0 0,2 0 0 0 0,-2 0-6 0 0,1 0 1 0 0,-1 0-1 0 0,1 0 1 0 0,-1 0-1 0 0,1 0 1 0 0,-1 0-1 0 0,0 0 1 0 0,1 0-1 0 0,-1-1 1 0 0,0 1-1 0 0,0 0 1 0 0,0 0-1 0 0,0 0 1 0 0,0 0-1 0 0,0 0 1 0 0,0-2-1 0 0,-16-89 1104 0 0,2 13-768 0 0,11 62-353 0 0,-20-137 238 0 0,23 154-261 0 0,0 0 1 0 0,0 0-1 0 0,0 0 0 0 0,0 0 0 0 0,0 0 0 0 0,0 0 0 0 0,0 0 0 0 0,0 0 0 0 0,0 0 0 0 0,0 0 0 0 0,0 0 0 0 0,0 0 0 0 0,0 0 0 0 0,0 0 0 0 0,0 1 0 0 0,0-1 0 0 0,0 0 0 0 0,0 0 0 0 0,-1 0 0 0 0,1 0 0 0 0,0 0 0 0 0,0 0 0 0 0,0 0 0 0 0,0 0 0 0 0,0 0 0 0 0,0 0 0 0 0,0 0 0 0 0,0 0 0 0 0,0 0 0 0 0,0 0 0 0 0,0 0 0 0 0,0 0 0 0 0,-1 0 0 0 0,1 0 0 0 0,0 0 0 0 0,0 0 0 0 0,0 0 1 0 0,0 0-1 0 0,0 0 0 0 0,0 0 0 0 0,0 0 0 0 0,0 0 0 0 0,0 0 0 0 0,0 0 0 0 0,0 0 0 0 0,0 0 0 0 0,0-1 0 0 0,0 1 0 0 0,-1 0 0 0 0,1 0 0 0 0,0 0 0 0 0,0 0 0 0 0,0 0 0 0 0,0 0 0 0 0,0 0 0 0 0,0 0 0 0 0,0 0 0 0 0,0 0 0 0 0,0 0 0 0 0,0 0 0 0 0,0 0 0 0 0,0-1 0 0 0,-3 8-759 0 0,3-7 621 0 0,-2 4-373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5"/>
    </inkml:context>
    <inkml:brush xml:id="br0">
      <inkml:brushProperty name="width" value="0.1" units="cm"/>
      <inkml:brushProperty name="height" value="0.1" units="cm"/>
    </inkml:brush>
  </inkml:definitions>
  <inkml:trace contextRef="#ctx0" brushRef="#br0">0 171 8754 0 0,'3'50'719'0'0,"2"-1"0"0"0,16 68 0 0 0,-7-44-281 0 0,-2-5 64 0 0,17 130 1014 0 0,-29-197-1472 0 0,1 0 1 0 0,-1 0 0 0 0,0 0-1 0 0,0-1 1 0 0,0 1-1 0 0,0 0 1 0 0,0 0 0 0 0,0 0-1 0 0,0 0 1 0 0,0-1-1 0 0,0 1 1 0 0,-1 0-1 0 0,1 0 1 0 0,0 0 0 0 0,0-1-1 0 0,-1 1 1 0 0,1 0-1 0 0,-1 0 1 0 0,1-1-4 0 0,-1 0 0 0 0,1 0 0 0 0,-1 0 0 0 0,1-1 0 0 0,-1 1 0 0 0,1 0 0 0 0,0 0 0 0 0,-1-1 0 0 0,1 1 0 0 0,-1 0 0 0 0,1-1 0 0 0,0 1 1 0 0,-1-1-1 0 0,1 1 0 0 0,0 0 0 0 0,0-1 0 0 0,-1 1 0 0 0,1-1 0 0 0,0 1 0 0 0,-1-1 0 0 0,-13-31 758 0 0,4 3-592 0 0,2 0-1 0 0,1-1 0 0 0,-4-50 1 0 0,7 25-191 0 0,3-64 1 0 0,3 89 2 0 0,1-1-1 0 0,1 1 0 0 0,13-45 1 0 0,-13 60-39 0 0,1 1 1 0 0,0 0-1 0 0,1 0 1 0 0,1 1-1 0 0,0-1 1 0 0,1 1-1 0 0,0 1 1 0 0,1-1-1 0 0,11-11 1 0 0,-14 19-72 0 0,0-1 0 0 0,1 1-1 0 0,-1 1 1 0 0,1-1 0 0 0,0 1 0 0 0,0 0 0 0 0,0 1-1 0 0,0-1 1 0 0,10-2 0 0 0,-14 6 39 0 0,0-1-1 0 0,0 0 0 0 0,0 1 1 0 0,1-1-1 0 0,-1 1 1 0 0,0 0-1 0 0,0 0 1 0 0,0 0-1 0 0,1 1 1 0 0,-1-1-1 0 0,4 2 0 0 0,-4-1 50 0 0,-1 0-1 0 0,0 0 0 0 0,0 0 0 0 0,0 0 0 0 0,-1 0 0 0 0,1 1 0 0 0,0-1 0 0 0,0 1 0 0 0,-1-1 1 0 0,1 1-1 0 0,-1 0 0 0 0,1-1 0 0 0,-1 1 0 0 0,0 0 0 0 0,0 0 0 0 0,1 0 0 0 0,0 4 1 0 0,1 3 388 0 0,0 1 1 0 0,0-1 0 0 0,-1 1 0 0 0,-1 0 0 0 0,1-1 0 0 0,-2 1 0 0 0,1 0-1 0 0,-1 0 1 0 0,-1 0 0 0 0,-2 13 0 0 0,2-14-159 0 0,-1-1 0 0 0,0 1 0 0 0,0-1 0 0 0,-1 1 0 0 0,0-1 1 0 0,-1 0-1 0 0,0 0 0 0 0,0-1 0 0 0,-1 1 0 0 0,1-1 0 0 0,-12 13 0 0 0,13-17-199 0 0,0 0 0 0 0,-1-1 0 0 0,1 1 0 0 0,-1-1 0 0 0,1 0-1 0 0,-1 0 1 0 0,0 0 0 0 0,0 0 0 0 0,0 0 0 0 0,0-1 0 0 0,0 0 0 0 0,0 0 0 0 0,-8 1 0 0 0,3-1-334 0 0,0-1 1 0 0,-1-1-1 0 0,1 1 0 0 0,0-1 1 0 0,-13-3-1 0 0,-4-3-7050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6"/>
    </inkml:context>
    <inkml:brush xml:id="br0">
      <inkml:brushProperty name="width" value="0.1" units="cm"/>
      <inkml:brushProperty name="height" value="0.1" units="cm"/>
    </inkml:brush>
  </inkml:definitions>
  <inkml:trace contextRef="#ctx0" brushRef="#br0">5 397 7370 0 0,'0'0'26'0'0,"-1"0"1"0"0,1 0 0 0 0,0 0-1 0 0,0 0 1 0 0,0 0-1 0 0,0 0 1 0 0,0 0 0 0 0,0 0-1 0 0,0 0 1 0 0,0 0 0 0 0,-1 0-1 0 0,1 0 1 0 0,0 0 0 0 0,0 0-1 0 0,0 0 1 0 0,0 0 0 0 0,0 0-1 0 0,0 0 1 0 0,0 0-1 0 0,-1 0 1 0 0,1 0 0 0 0,0 0-1 0 0,0 0 1 0 0,0 0 0 0 0,0 0-1 0 0,0 0 1 0 0,0 0 0 0 0,0 0-1 0 0,0 0 1 0 0,0-1 0 0 0,0 1-1 0 0,-1 0 1 0 0,1 0 0 0 0,0 0-1 0 0,0 0 1 0 0,0 0-1 0 0,0 0 1 0 0,0 0 0 0 0,0 0-1 0 0,0 0 1 0 0,0-1 0 0 0,0 1-1 0 0,0 0 1 0 0,0 0 0 0 0,0 0-1 0 0,-1-9 567 0 0,3-9 268 0 0,3-1-249 0 0,1 1 0 0 0,0 1 1 0 0,1-1-1 0 0,1 1 0 0 0,1 0 1 0 0,0 1-1 0 0,19-25 0 0 0,90-97 661 0 0,-112 132-1235 0 0,0-1 1 0 0,1 0 0 0 0,1 0 0 0 0,-1 1 0 0 0,1 0 0 0 0,0 0 0 0 0,11-6 0 0 0,-15 11-26 0 0,-1-1 0 0 0,0 1 0 0 0,1-1 1 0 0,0 1-1 0 0,-1 0 0 0 0,1 1 0 0 0,-1-1 1 0 0,1 1-1 0 0,0-1 0 0 0,0 1 0 0 0,-1 0 1 0 0,1 1-1 0 0,0-1 0 0 0,-1 0 0 0 0,1 1 1 0 0,0 0-1 0 0,-1 0 0 0 0,1 0 0 0 0,5 3 1 0 0,0 1 33 0 0,-1 0 1 0 0,0 1 0 0 0,0 0 0 0 0,0 0 0 0 0,0 1-1 0 0,-1 0 1 0 0,7 9 0 0 0,41 58 784 0 0,-54-73-814 0 0,3 5 41 0 0,29 42 774 0 0,1-1 0 0 0,42 43 0 0 0,-64-78-656 0 0,0 0 1 0 0,0-1-1 0 0,1-1 0 0 0,0 0 0 0 0,1 0 0 0 0,0-2 1 0 0,1 0-1 0 0,0 0 0 0 0,0-1 0 0 0,1-1 1 0 0,31 8-1 0 0,-39-12-144 0 0,0-1 0 0 0,0 0 0 0 0,0 0 0 0 0,0-1 0 0 0,0 0 0 0 0,0 0 0 0 0,-1-1 0 0 0,1 0 0 0 0,0-1 0 0 0,0 0 0 0 0,-1 0 0 0 0,1 0 0 0 0,-1-1 0 0 0,1 0 0 0 0,-1-1 0 0 0,0 1 0 0 0,0-1 0 0 0,-1-1 0 0 0,1 1 0 0 0,-1-1 0 0 0,0 0 0 0 0,5-6 0 0 0,54-60 100 0 0,23-21-518 0 0,-72 78 218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7"/>
    </inkml:context>
    <inkml:brush xml:id="br0">
      <inkml:brushProperty name="width" value="0.1" units="cm"/>
      <inkml:brushProperty name="height" value="0.1" units="cm"/>
    </inkml:brush>
  </inkml:definitions>
  <inkml:trace contextRef="#ctx0" brushRef="#br0">60 1 11666 0 0,'-1'0'98'0'0,"-1"0"0"0"0,1 1 0 0 0,0-1 0 0 0,-1 1 0 0 0,1-1 0 0 0,0 1 0 0 0,-1 0 0 0 0,1-1 0 0 0,0 1 0 0 0,0 0 0 0 0,-1 0 0 0 0,1 0 0 0 0,0 0 0 0 0,0 0-1 0 0,0 0 1 0 0,0 0 0 0 0,0 0 0 0 0,1 0 0 0 0,-1 1 0 0 0,0-1 0 0 0,0 0 0 0 0,1 1 0 0 0,-1-1 0 0 0,1 0 0 0 0,-1 1 0 0 0,1 1 0 0 0,-3 5 765 0 0,1 1 1 0 0,-3 17-1 0 0,-17 319 3881 0 0,22-294-4793 0 0,3-1 1 0 0,1 1 0 0 0,22 88-1 0 0,-26-136-392 0 0,6 15-116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8"/>
    </inkml:context>
    <inkml:brush xml:id="br0">
      <inkml:brushProperty name="width" value="0.1" units="cm"/>
      <inkml:brushProperty name="height" value="0.1" units="cm"/>
    </inkml:brush>
  </inkml:definitions>
  <inkml:trace contextRef="#ctx0" brushRef="#br0">172 541 8290 0 0,'1'0'16'0'0,"17"34"660"0"0,-17-32-599 0 0,1 0 0 0 0,0 0 0 0 0,-1 0 0 0 0,1 0 0 0 0,0 0 0 0 0,0-1 0 0 0,0 1 0 0 0,0-1 0 0 0,1 1 0 0 0,-1-1 0 0 0,0 0 0 0 0,5 2 0 0 0,10 3 908 0 0,-1-2-1 0 0,1 0 0 0 0,0-1 0 0 0,33 2 0 0 0,-44-5-758 0 0,0 0 0 0 0,0 0-1 0 0,1-1 1 0 0,-1 0 0 0 0,0 0-1 0 0,0-1 1 0 0,-1 0 0 0 0,1 0-1 0 0,0 0 1 0 0,-1 0 0 0 0,1-1 0 0 0,-1 0-1 0 0,1 0 1 0 0,-1-1 0 0 0,0 1-1 0 0,-1-1 1 0 0,7-7 0 0 0,-2 1-58 0 0,-2 0 0 0 0,1-1 1 0 0,-1 0-1 0 0,-1 0 0 0 0,0-1 0 0 0,-1 0 1 0 0,0 0-1 0 0,0 0 0 0 0,-2-1 1 0 0,4-14-1 0 0,-2-3-26 0 0,-1 0 1 0 0,-1 0-1 0 0,-2-38 0 0 0,-1 39-97 0 0,-2 0-1 0 0,-9-44 0 0 0,9 63-33 0 0,0 1 0 0 0,-1-1 0 0 0,0 0 0 0 0,-1 1 1 0 0,0-1-1 0 0,0 1 0 0 0,-1 0 0 0 0,0 1 0 0 0,-1-1 0 0 0,-12-14 0 0 0,15 20-5 0 0,0 0-1 0 0,-1 1 1 0 0,1-1 0 0 0,-1 1-1 0 0,1-1 1 0 0,-1 1 0 0 0,0 0-1 0 0,0 1 1 0 0,0-1 0 0 0,0 1 0 0 0,0-1-1 0 0,-7 0 1 0 0,4 1 4 0 0,0 1 1 0 0,1-1 0 0 0,-1 1-1 0 0,0 1 1 0 0,1 0-1 0 0,-1-1 1 0 0,-8 4-1 0 0,-4 2 22 0 0,0 1-1 0 0,1 0 1 0 0,0 2-1 0 0,-25 14 1 0 0,22-9-4 0 0,0 0 0 0 0,0 1 1 0 0,1 1-1 0 0,1 1 0 0 0,-23 26 0 0 0,33-33-103 0 0,1 1 0 0 0,0-1 0 0 0,0 2 0 0 0,1-1 0 0 0,1 1 0 0 0,0 0 0 0 0,1 0 0 0 0,0 1 0 0 0,0 0 0 0 0,2 0 0 0 0,-5 25 0 0 0,7-32-83 0 0,1 0 0 0 0,0-1 0 0 0,0 1 0 0 0,1 0 0 0 0,0-1 0 0 0,0 1 0 0 0,0-1 0 0 0,1 1-1 0 0,-1-1 1 0 0,1 1 0 0 0,1-1 0 0 0,2 6 0 0 0,9 11-1130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19"/>
    </inkml:context>
    <inkml:brush xml:id="br0">
      <inkml:brushProperty name="width" value="0.1" units="cm"/>
      <inkml:brushProperty name="height" value="0.1" units="cm"/>
    </inkml:brush>
  </inkml:definitions>
  <inkml:trace contextRef="#ctx0" brushRef="#br0">1 1 10138 0 0,'1'30'1751'0'0,"6"32"0"0"0,-1-7-881 0 0,26 683 4607 0 0,-27-524-5340 0 0,-4-205-511 0 0,0-29-3685 0 0,-3 1 2812 0 0,0-7 774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20"/>
    </inkml:context>
    <inkml:brush xml:id="br0">
      <inkml:brushProperty name="width" value="0.1" units="cm"/>
      <inkml:brushProperty name="height" value="0.1" units="cm"/>
    </inkml:brush>
  </inkml:definitions>
  <inkml:trace contextRef="#ctx0" brushRef="#br0">71 3 6449 0 0,'1'1'93'0'0,"1"0"0"0"0,0 0-1 0 0,0 0 1 0 0,0 0 0 0 0,-1-1-1 0 0,1 1 1 0 0,0-1 0 0 0,0 1-1 0 0,0-1 1 0 0,0 1 0 0 0,0-1-1 0 0,0 0 1 0 0,0 0 0 0 0,0 0-1 0 0,0 0 1 0 0,0-1 0 0 0,0 1-1 0 0,0 0 1 0 0,4-2 0 0 0,8 0 639 0 0,7 0-74 0 0,69-2 2523 0 0,-76 4-2658 0 0,-1 1 1 0 0,1 1-1 0 0,-1 0 1 0 0,23 6-1 0 0,-33-7-432 0 0,-1 0 0 0 0,1 0 0 0 0,0 0 0 0 0,-1 1 0 0 0,1-1 0 0 0,-1 0-1 0 0,1 1 1 0 0,-1 0 0 0 0,0 0 0 0 0,0-1 0 0 0,1 1 0 0 0,-2 0 0 0 0,1 1 0 0 0,0-1-1 0 0,0 0 1 0 0,-1 1 0 0 0,3 2 0 0 0,-3-1 37 0 0,1 0-1 0 0,-1 0 1 0 0,0 0-1 0 0,0 0 1 0 0,-1 0-1 0 0,1 0 1 0 0,-1 0-1 0 0,0 0 1 0 0,0 0-1 0 0,0 0 1 0 0,-1 4-1 0 0,-1 4 127 0 0,-1-1-1 0 0,0 1 0 0 0,-1-1 0 0 0,-1 0 0 0 0,1-1 1 0 0,-1 1-1 0 0,-10 14 0 0 0,6-11-183 0 0,-1 0 0 0 0,0-2 0 0 0,-1 1 0 0 0,0-1 0 0 0,-1-1 0 0 0,0 0 0 0 0,0 0 0 0 0,-1-2 0 0 0,-1 1 0 0 0,0-2 0 0 0,0 0 0 0 0,-1 0 0 0 0,0-1 0 0 0,0-1 0 0 0,0-1 0 0 0,-1 0 0 0 0,0-1 0 0 0,-30 4 0 0 0,-2-5-1052 0 0,41-3 107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0:08.121"/>
    </inkml:context>
    <inkml:brush xml:id="br0">
      <inkml:brushProperty name="width" value="0.1" units="cm"/>
      <inkml:brushProperty name="height" value="0.1" units="cm"/>
    </inkml:brush>
  </inkml:definitions>
  <inkml:trace contextRef="#ctx0" brushRef="#br0">17 16 4145 0 0,'-2'-1'1'0'0,"-10"-13"754"0"0,12 14-742 0 0,0 0 1 0 0,0 0-1 0 0,0 0 1 0 0,0 0-1 0 0,0 0 1 0 0,0 0-1 0 0,0 0 1 0 0,0 0-1 0 0,0 0 1 0 0,0 0-1 0 0,0 0 1 0 0,0 0-1 0 0,0 0 1 0 0,0 0-1 0 0,0 0 0 0 0,0 0 1 0 0,0 0-1 0 0,-1 0 1 0 0,1 1-1 0 0,0-1 1 0 0,0 0-1 0 0,0 0 1 0 0,0 0-1 0 0,0 0 1 0 0,0 0-1 0 0,0 0 1 0 0,0 0-1 0 0,0 0 1 0 0,0 0-1 0 0,0 0 0 0 0,0 0 1 0 0,0 0-1 0 0,0 0 1 0 0,0 0-1 0 0,0 0 1 0 0,0 0-1 0 0,0 0 1 0 0,0 0-1 0 0,0 0 1 0 0,-1 0-1 0 0,1 0 1 0 0,0 0-1 0 0,0 0 1 0 0,0 0-1 0 0,0 0 0 0 0,0 0 1 0 0,0 0-1 0 0,0-1 1 0 0,0 1-1 0 0,0 0 1 0 0,0 0-1 0 0,0 0 1 0 0,0 0-1 0 0,0 0 1 0 0,0 0-1 0 0,0 0 1 0 0,0 0-1 0 0,0 0 1 0 0,0 0-1 0 0,0 0 0 0 0,0 0 1 0 0,0 0-1 0 0,0 0 1 0 0,0 0-1 0 0,4 10 1199 0 0,11 22 560 0 0,-2 0 1 0 0,11 43-1 0 0,11 71 892 0 0,-31-127-2351 0 0,26 143 2311 0 0,-7-33-472 0 0,-23-129-2149 0 0,5 17 315 0 0,-1-14-135 0 0,0-10-101 0 0,0-11-63 0 0,0 1 0 0 0,-2 0-1 0 0,1-28 1 0 0,-1 14 24 0 0,22-150-30 0 0,-18 146-14 0 0,3 1 1 0 0,1 0-1 0 0,17-39 0 0 0,-23 63-2 0 0,1 1-1 0 0,0-1 1 0 0,1 1-1 0 0,0 0 1 0 0,0 0-1 0 0,1 1 1 0 0,1-1-1 0 0,9-7 0 0 0,-15 13 3 0 0,1 1 0 0 0,0 0 0 0 0,0 0 0 0 0,0 0 0 0 0,0 0 0 0 0,0 0 0 0 0,1 1 0 0 0,-1-1 0 0 0,0 1-1 0 0,1 0 1 0 0,-1 0 0 0 0,1 0 0 0 0,-1 1 0 0 0,1-1 0 0 0,0 1 0 0 0,-1 0 0 0 0,1 0 0 0 0,-1 0-1 0 0,1 0 1 0 0,0 1 0 0 0,-1-1 0 0 0,1 1 0 0 0,-1 0 0 0 0,1 0 0 0 0,-1 0 0 0 0,1 1 0 0 0,-1-1 0 0 0,3 3-1 0 0,2 1 0 0 0,-2 0-1 0 0,1 0 0 0 0,-1 1 0 0 0,0 0 0 0 0,0 0 0 0 0,0 0 0 0 0,-1 1 0 0 0,0 0 0 0 0,0 0 0 0 0,4 9 0 0 0,4 9-13 0 0,15 45 0 0 0,-13-23 100 0 0,10 63 1 0 0,-6-27 235 0 0,-19-81-292 0 0,1 1 0 0 0,0-1 0 0 0,0 1 0 0 0,0 0 0 0 0,0-1 0 0 0,0 1 0 0 0,2 2 0 0 0,-3-5-26 0 0,0 0 0 0 0,0 0 0 0 0,0 0 0 0 0,1 0 0 0 0,-1 1 0 0 0,0-1 0 0 0,0 0 1 0 0,0 0-1 0 0,0 0 0 0 0,0 0 0 0 0,0 0 0 0 0,1 0 0 0 0,-1 0 0 0 0,0 0 0 0 0,0 0 0 0 0,0 0 0 0 0,0 0 0 0 0,1 0 1 0 0,-1 0-1 0 0,0 0 0 0 0,0 0 0 0 0,0 0 0 0 0,0 0 0 0 0,0 0 0 0 0,1 0 0 0 0,-1 0 0 0 0,0 0 0 0 0,0 0 0 0 0,0 0 0 0 0,0 0 1 0 0,1 0-1 0 0,-1 0 0 0 0,0 0 0 0 0,0 0 0 0 0,0 0 0 0 0,0 0 0 0 0,0 0 0 0 0,0 0 0 0 0,1-1 0 0 0,5-11 32 0 0,11-68-106 0 0,-12 52-92 0 0,15-46 0 0 0,-10 47 30 0 0,1 1-1 0 0,25-41 1 0 0,-27 51 15 0 0,1 1 0 0 0,1 1 0 0 0,1 0 0 0 0,-1 1-1 0 0,21-18 1 0 0,-29 29 102 0 0,0 0 0 0 0,0-1-1 0 0,0 1 1 0 0,0 0 0 0 0,0 0 0 0 0,1 1-1 0 0,-1-1 1 0 0,0 1 0 0 0,1 0 0 0 0,-1 0-1 0 0,1 0 1 0 0,0 0 0 0 0,-1 0-1 0 0,1 1 1 0 0,0 0 0 0 0,-1-1 0 0 0,1 1-1 0 0,0 1 1 0 0,0-1 0 0 0,-1 1 0 0 0,1-1-1 0 0,0 1 1 0 0,-1 0 0 0 0,1 0-1 0 0,-1 1 1 0 0,1-1 0 0 0,-1 1 0 0 0,0-1-1 0 0,0 1 1 0 0,1 0 0 0 0,-1 1 0 0 0,0-1-1 0 0,-1 0 1 0 0,1 1 0 0 0,0 0 0 0 0,-1-1-1 0 0,0 1 1 0 0,1 0 0 0 0,-1 0-1 0 0,3 6 1 0 0,2 4 115 0 0,-1 0-1 0 0,0 0 1 0 0,-1 1-1 0 0,6 25 1 0 0,7 61 1076 0 0,-14-74-711 0 0,3 22 121 0 0,17 90 609 0 0,-18-115-1018 0 0,0 0 0 0 0,2 0 0 0 0,18 38 0 0 0,-23-54-130 0 0,1-1-1 0 0,0 1 0 0 0,1-1 1 0 0,5 7-1 0 0,-8-11-171 0 0,0 0 0 0 0,0 0 0 0 0,0 0 0 0 0,1 0 0 0 0,-1 0 0 0 0,0-1 0 0 0,1 1 0 0 0,0-1 0 0 0,-1 0 0 0 0,1 1 0 0 0,0-1 0 0 0,-1 0 0 0 0,7 1 0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11.782"/>
    </inkml:context>
    <inkml:brush xml:id="br0">
      <inkml:brushProperty name="width" value="0.1" units="cm"/>
      <inkml:brushProperty name="height" value="0.1" units="cm"/>
      <inkml:brushProperty name="color" value="#E71224"/>
    </inkml:brush>
  </inkml:definitions>
  <inkml:trace contextRef="#ctx0" brushRef="#br0">0 1 3225 0 0,'0'3'80'0'0,"1"0"0"0"0,-1-1 1 0 0,0 1-1 0 0,1 0 0 0 0,0 0 1 0 0,-1-1-1 0 0,1 1 0 0 0,0 0 1 0 0,0-1-1 0 0,1 1 0 0 0,-1-1 1 0 0,0 1-1 0 0,1-1 0 0 0,0 0 1 0 0,-1 0-1 0 0,4 4 0 0 0,5 7 238 0 0,140 201 2691 0 0,55 86-308 0 0,-191-276-2469 0 0,237 416 3566 0 0,-193-299-2950 0 0,-32-74-458 0 0,-26-66-385 0 0,0-1-1 0 0,0 1 1 0 0,0 0-1 0 0,1 0 1 0 0,-1-1 0 0 0,0 1-1 0 0,0 0 1 0 0,1-1-1 0 0,-1 1 1 0 0,1 0 0 0 0,-1-1-1 0 0,1 1 1 0 0,-1 0-1 0 0,1-1 1 0 0,-1 1 0 0 0,1-1-1 0 0,0 1 1 0 0,-1-1-1 0 0,1 1 1 0 0,0-1 0 0 0,-1 0-1 0 0,2 1 1 0 0,-1-1-32 0 0,-1-1 0 0 0,1 1 0 0 0,-1-1 0 0 0,0 1 1 0 0,1-1-1 0 0,-1 1 0 0 0,1-1 0 0 0,-1 0 0 0 0,0 1 0 0 0,1-1 0 0 0,-1 0 1 0 0,0 1-1 0 0,0-1 0 0 0,1 0 0 0 0,-1 1 0 0 0,0-1 0 0 0,0 0 1 0 0,0 1-1 0 0,0-1 0 0 0,0 0 0 0 0,0 0 0 0 0,0 1 0 0 0,0-1 0 0 0,-1-1 1 0 0,1-6-668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15.806"/>
    </inkml:context>
    <inkml:brush xml:id="br0">
      <inkml:brushProperty name="width" value="0.1" units="cm"/>
      <inkml:brushProperty name="height" value="0.1" units="cm"/>
      <inkml:brushProperty name="color" value="#E71224"/>
    </inkml:brush>
  </inkml:definitions>
  <inkml:trace contextRef="#ctx0" brushRef="#br0">638 1 5985 0 0,'-53'155'4984'0'0,"15"-41"-3668"0"0,-11 12-681 0 0,-80 146 0 0 0,121-256-380 0 0,0-1-1 0 0,-2 0 1 0 0,0-1 0 0 0,0 0-1 0 0,-20 19 1 0 0,27-29-137 0 0,-1-1 0 0 0,0 0 1 0 0,0 0-1 0 0,0 0 0 0 0,-1-1 1 0 0,1 1-1 0 0,-1-1 0 0 0,1 0 0 0 0,-1-1 1 0 0,-6 3-1 0 0,7-4-50 0 0,0 1 1 0 0,1-1-1 0 0,-1 0 0 0 0,0 0 1 0 0,1 0-1 0 0,-1-1 0 0 0,0 1 1 0 0,1-1-1 0 0,-1 0 0 0 0,1 0 0 0 0,-1 0 1 0 0,1-1-1 0 0,0 1 0 0 0,-1-1 1 0 0,-5-3-1 0 0,-2-3-29 0 0,0-1 1 0 0,0 0-1 0 0,1-1 0 0 0,0 0 0 0 0,1 0 1 0 0,-14-20-1 0 0,7 7-43 0 0,2 0 0 0 0,-16-37 0 0 0,24 46-5 0 0,0-1 0 0 0,2 1 1 0 0,-1-1-1 0 0,2 0 0 0 0,0 0 1 0 0,1-1-1 0 0,0 1 0 0 0,1 0 0 0 0,1-1 1 0 0,1 1-1 0 0,3-25 0 0 0,-2 32 7 0 0,-1 0-1 0 0,1 0 1 0 0,1 0 0 0 0,0 0-1 0 0,0 1 1 0 0,0-1-1 0 0,1 1 1 0 0,0 0 0 0 0,0 0-1 0 0,1 0 1 0 0,0 1-1 0 0,0 0 1 0 0,1 0-1 0 0,-1 0 1 0 0,1 0 0 0 0,1 1-1 0 0,-1 0 1 0 0,1 0-1 0 0,0 1 1 0 0,0 0-1 0 0,0 0 1 0 0,0 0 0 0 0,12-3-1 0 0,-12 5-6 0 0,0 0 0 0 0,0 1 0 0 0,0-1 0 0 0,0 2 1 0 0,1-1-1 0 0,-1 1 0 0 0,0 0 0 0 0,0 0 0 0 0,0 1 0 0 0,1 0 0 0 0,-1 0 0 0 0,0 0 0 0 0,0 1 0 0 0,-1 1 1 0 0,1-1-1 0 0,0 1 0 0 0,-1 0 0 0 0,1 0 0 0 0,6 5 0 0 0,-1 1-31 0 0,0 0-1 0 0,-1 1 1 0 0,0 0 0 0 0,-1 1-1 0 0,0 0 1 0 0,-1 1-1 0 0,0 0 1 0 0,10 17 0 0 0,66 130 750 0 0,19 31 1434 0 0,-88-165-1868 0 0,2 0 0 0 0,0-1-1 0 0,2-1 1 0 0,0-1 0 0 0,26 21 0 0 0,-41-38-230 0 0,1-1 1 0 0,0 0 0 0 0,-1 0 0 0 0,1 0 0 0 0,1-1-1 0 0,-1 0 1 0 0,0 0 0 0 0,1-1 0 0 0,6 3 0 0 0,-10-5-57 0 0,-1 0-1 0 0,0 1 1 0 0,1-1 0 0 0,-1 0 0 0 0,1 0-1 0 0,-1 0 1 0 0,0 0 0 0 0,1-1 0 0 0,-1 1-1 0 0,0-1 1 0 0,1 1 0 0 0,-1-1 0 0 0,0 0 0 0 0,0 0-1 0 0,0 0 1 0 0,1 0 0 0 0,-1 0 0 0 0,0-1-1 0 0,-1 1 1 0 0,1 0 0 0 0,0-1 0 0 0,0 0 0 0 0,0 1-1 0 0,-1-1 1 0 0,1 0 0 0 0,-1 0 0 0 0,0 0-1 0 0,1 0 1 0 0,0-3 0 0 0,3-5-1629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18.581"/>
    </inkml:context>
    <inkml:brush xml:id="br0">
      <inkml:brushProperty name="width" value="0.1" units="cm"/>
      <inkml:brushProperty name="height" value="0.1" units="cm"/>
      <inkml:brushProperty name="color" value="#E71224"/>
    </inkml:brush>
  </inkml:definitions>
  <inkml:trace contextRef="#ctx0" brushRef="#br0">1 1 8290 0 0,'4'8'267'0'0,"0"0"1"0"0,1 0-1 0 0,0-1 1 0 0,1 1-1 0 0,7 7 1 0 0,11 15 175 0 0,273 449 2460 0 0,-39 28-1602 0 0,-166-321-765 0 0,-72-145-339 0 0,33 61 552 0 0,-44-87-503 0 0,0-1 0 0 0,1 0 0 0 0,1-1 0 0 0,19 20 0 0 0,-9-17 51 0 0,-9-14-656 0 0,-12-2 292 0 0,0 0 1 0 0,1 0 0 0 0,-1 0-1 0 0,0-1 1 0 0,1 1 0 0 0,-1 0 0 0 0,0 0-1 0 0,1-1 1 0 0,-1 1 0 0 0,0 0 0 0 0,0 0-1 0 0,0-1 1 0 0,1 1 0 0 0,-1 0-1 0 0,0-1 1 0 0,0 1 0 0 0,0 0 0 0 0,0-1-1 0 0,1 1 1 0 0,-1 0 0 0 0,0-1-1 0 0,0 1 1 0 0,0-1 0 0 0,0 1 0 0 0,0 0-1 0 0,0-1 1 0 0,0 1 0 0 0,0 0 0 0 0,0-1-1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2.901"/>
    </inkml:context>
    <inkml:brush xml:id="br0">
      <inkml:brushProperty name="width" value="0.05" units="cm"/>
      <inkml:brushProperty name="height" value="0.05" units="cm"/>
      <inkml:brushProperty name="color" value="#004F8B"/>
    </inkml:brush>
  </inkml:definitions>
  <inkml:trace contextRef="#ctx0" brushRef="#br0">392 19 8754 0 0,'-15'-5'2556'0'0,"0"1"-1"0"0,-31-4 1 0 0,32 7-2059 0 0,1 1 0 0 0,-1 0-1 0 0,1 0 1 0 0,-1 2-1 0 0,1 0 1 0 0,-21 5 0 0 0,18-3-207 0 0,0 1 0 0 0,1 1 0 0 0,-1 0 0 0 0,-27 16 0 0 0,36-18-223 0 0,1 1 0 0 0,0-1 0 0 0,0 1 0 0 0,0 1 0 0 0,1-1 0 0 0,-1 1 0 0 0,1 0 0 0 0,1 0 0 0 0,-1 0 0 0 0,1 1 0 0 0,0-1 0 0 0,-5 14 0 0 0,4-5-30 0 0,0 0-1 0 0,2 0 1 0 0,0 1-1 0 0,0-1 0 0 0,2 1 1 0 0,0-1-1 0 0,1 1 1 0 0,1 16-1 0 0,1-10 6 0 0,1 0-1 0 0,2 0 1 0 0,0-1 0 0 0,1 1-1 0 0,9 22 1 0 0,-9-31-42 0 0,1 0 0 0 0,0 0 0 0 0,1-1 0 0 0,0 0 0 0 0,1 0 0 0 0,0-1 0 0 0,1 0 0 0 0,0 0 0 0 0,1-1 0 0 0,0-1 0 0 0,1 0 0 0 0,-1 0 0 0 0,2-2 0 0 0,-1 1 0 0 0,1-1 0 0 0,0-1 0 0 0,1 0 0 0 0,-1-1 0 0 0,1-1 0 0 0,21 5 0 0 0,-28-8-169 0 0,-1 0 0 0 0,1-1 0 0 0,-1 1-1 0 0,0-1 1 0 0,1 0 0 0 0,-1-1 0 0 0,1 0 0 0 0,-1 0 0 0 0,0 0 0 0 0,1-1 0 0 0,-1 0-1 0 0,0 0 1 0 0,0 0 0 0 0,0-1 0 0 0,-1 0 0 0 0,1 0 0 0 0,-1-1 0 0 0,1 1 0 0 0,-1-1 0 0 0,7-7-1 0 0,-4 1-6848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21.057"/>
    </inkml:context>
    <inkml:brush xml:id="br0">
      <inkml:brushProperty name="width" value="0.1" units="cm"/>
      <inkml:brushProperty name="height" value="0.1" units="cm"/>
      <inkml:brushProperty name="color" value="#E71224"/>
    </inkml:brush>
  </inkml:definitions>
  <inkml:trace contextRef="#ctx0" brushRef="#br0">39 0 3681 0 0,'-1'2'224'0'0,"-1"0"0"0"0,1 0 1 0 0,0 0-1 0 0,0 0 0 0 0,0 0 0 0 0,0 1 1 0 0,0-1-1 0 0,0 0 0 0 0,1 0 1 0 0,-2 5-1 0 0,-2 26 1307 0 0,4-27-1172 0 0,0 249 3928 0 0,3-94-3593 0 0,-19 180-499 0 0,9-228-193 0 0,5-81-1209 0 0,4 63-1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21.617"/>
    </inkml:context>
    <inkml:brush xml:id="br0">
      <inkml:brushProperty name="width" value="0.1" units="cm"/>
      <inkml:brushProperty name="height" value="0.1" units="cm"/>
      <inkml:brushProperty name="color" value="#E71224"/>
    </inkml:brush>
  </inkml:definitions>
  <inkml:trace contextRef="#ctx0" brushRef="#br0">23 53 4609 0 0,'-2'0'115'0'0,"1"0"-1"0"0,0 0 1 0 0,-1-1-1 0 0,1 1 1 0 0,-1 0-1 0 0,1-1 1 0 0,0 1-1 0 0,0-1 1 0 0,-1 0 0 0 0,1 1-1 0 0,0-1 1 0 0,0 0-1 0 0,-1 0 1 0 0,0-1-1 0 0,2 2-27 0 0,-1-1 0 0 0,1 1 0 0 0,0 0 0 0 0,0-1 0 0 0,0 1 0 0 0,0 0 0 0 0,0-1 0 0 0,-1 1 0 0 0,1 0 0 0 0,0-1 0 0 0,0 1 0 0 0,0 0 0 0 0,0-1 0 0 0,0 1 0 0 0,0 0 0 0 0,0-1 0 0 0,0 1 0 0 0,0 0 0 0 0,0-1 0 0 0,1 1 0 0 0,-1 0 0 0 0,0-1 0 0 0,0 1 0 0 0,11-11 1971 0 0,-5 7-1765 0 0,1 1 0 0 0,0 0 1 0 0,-1 0-1 0 0,1 1 0 0 0,0 0 0 0 0,0 0 1 0 0,1 0-1 0 0,-1 1 0 0 0,14-1 1 0 0,7 2 93 0 0,32 3 1 0 0,-58-3-365 0 0,309 45 839 0 0,-141-16-602 0 0,-29-16-171 0 0,-60-7-1154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22.261"/>
    </inkml:context>
    <inkml:brush xml:id="br0">
      <inkml:brushProperty name="width" value="0.1" units="cm"/>
      <inkml:brushProperty name="height" value="0.1" units="cm"/>
      <inkml:brushProperty name="color" value="#E71224"/>
    </inkml:brush>
  </inkml:definitions>
  <inkml:trace contextRef="#ctx0" brushRef="#br0">25 73 5985 0 0,'-20'-5'545'0'0,"16"1"-278"0"0,13 0 1235 0 0,5 2-960 0 0,1 1 0 0 0,-1 1-1 0 0,0 0 1 0 0,1 1 0 0 0,-1 0 0 0 0,17 4-1 0 0,8 1 115 0 0,155 5 1554 0 0,-158-13-1851 0 0,-1 0 1 0 0,0-3 0 0 0,53-12 0 0 0,-25-1-109 0 0,33-9-99 0 0,-79 24-106 0 0,0 0 0 0 0,0 1 0 0 0,31 0-1 0 0,-46 2-31 0 0,1 0 0 0 0,-1 1 0 0 0,1-1 0 0 0,-1 1 0 0 0,1-1 0 0 0,-1 1 0 0 0,0 0 0 0 0,5 2 0 0 0,-7-3-12 0 0,1 0 0 0 0,-1 1 0 0 0,0-1 0 0 0,1 0 0 0 0,-1 0 1 0 0,0 1-1 0 0,1-1 0 0 0,-1 0 0 0 0,0 1 0 0 0,0-1 0 0 0,1 0 0 0 0,-1 1 1 0 0,0-1-1 0 0,0 1 0 0 0,0-1 0 0 0,0 0 0 0 0,1 1 0 0 0,-1-1 1 0 0,0 1-1 0 0,0-1 0 0 0,0 1 0 0 0,0 0-5 0 0,0 0-1 0 0,-1-1 1 0 0,1 1-1 0 0,0 0 1 0 0,0 0-1 0 0,-1-1 1 0 0,1 1-1 0 0,0 0 1 0 0,-1-1-1 0 0,1 1 1 0 0,-1 0-1 0 0,1-1 1 0 0,-1 1-1 0 0,1-1 1 0 0,-1 1-1 0 0,-1 0 1 0 0,-10 9-2286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23.470"/>
    </inkml:context>
    <inkml:brush xml:id="br0">
      <inkml:brushProperty name="width" value="0.1" units="cm"/>
      <inkml:brushProperty name="height" value="0.1" units="cm"/>
      <inkml:brushProperty name="color" value="#E71224"/>
    </inkml:brush>
  </inkml:definitions>
  <inkml:trace contextRef="#ctx0" brushRef="#br0">267 0 4145 0 0,'-4'13'1147'0'0,"1"0"0"0"0,0 1-1 0 0,-2 19 1 0 0,0-1 108 0 0,1-8-322 0 0,-26 111 2111 0 0,25-116-2843 0 0,-1-1 0 0 0,-1 0 0 0 0,0 0 0 0 0,-2-1 0 0 0,-11 18 0 0 0,18-31-190 0 0,-1 0-1 0 0,0-1 1 0 0,0 1 0 0 0,0-1 0 0 0,-1 0-1 0 0,1 0 1 0 0,-1 0 0 0 0,1 0 0 0 0,-1-1-1 0 0,0 1 1 0 0,0-1 0 0 0,0 0 0 0 0,0 0-1 0 0,-1 0 1 0 0,-6 1 0 0 0,8-2-19 0 0,-1-1 0 0 0,1 0 0 0 0,0 1 0 0 0,-1-1-1 0 0,1-1 1 0 0,0 1 0 0 0,0 0 0 0 0,-1-1 0 0 0,1 1 0 0 0,0-1 0 0 0,0 0 0 0 0,-1 0 0 0 0,1 0 0 0 0,0-1 0 0 0,0 1 0 0 0,0-1 0 0 0,1 0 0 0 0,-1 0 0 0 0,0 0 0 0 0,1 0 0 0 0,-1 0 0 0 0,-2-3 0 0 0,2 1-9 0 0,1 1 0 0 0,0-1 0 0 0,-1 0 0 0 0,1 0 0 0 0,1 0 0 0 0,-1 0 0 0 0,0 0 0 0 0,1 0 0 0 0,0-1 0 0 0,0 1 0 0 0,0 0 0 0 0,1-1 0 0 0,-1 1 0 0 0,1-1 0 0 0,0 1 0 0 0,1-1 0 0 0,0-8 0 0 0,2 0-38 0 0,-1-1 1 0 0,2 0 0 0 0,0 1-1 0 0,8-19 1 0 0,-7 20 54 0 0,1 1 0 0 0,11-18 0 0 0,-16 26 0 0 0,1 1 0 0 0,0-1 0 0 0,0 1 0 0 0,0 0 0 0 0,0 0 0 0 0,0-1 0 0 0,0 1 0 0 0,0 0 0 0 0,1 1 0 0 0,-1-1 0 0 0,1 0 0 0 0,0 1 0 0 0,-1 0 0 0 0,1-1 0 0 0,0 1 0 0 0,0 0 0 0 0,3 0 0 0 0,-3 1-2 0 0,-1 0 1 0 0,0 0-1 0 0,1 0 0 0 0,-1 1 1 0 0,0-1-1 0 0,1 1 0 0 0,-1 0 1 0 0,0 0-1 0 0,0 0 0 0 0,0 0 1 0 0,0 0-1 0 0,0 0 0 0 0,0 0 1 0 0,0 1-1 0 0,0-1 0 0 0,0 1 1 0 0,2 2-1 0 0,4 4-9 0 0,-1 0 0 0 0,8 12-1 0 0,-13-17 12 0 0,12 18 447 0 0,-1 1 1 0 0,16 39-1 0 0,13 23 1352 0 0,-37-76-1651 0 0,1 1 0 0 0,0-1 0 0 0,1 0-1 0 0,0 0 1 0 0,0-1 0 0 0,15 13 0 0 0,-18-18-83 0 0,-1 1 1 0 0,0-1 0 0 0,1 0-1 0 0,-1 0 1 0 0,1-1 0 0 0,-1 1-1 0 0,1-1 1 0 0,0 0 0 0 0,0 0-1 0 0,0 0 1 0 0,-1 0-1 0 0,1-1 1 0 0,0 1 0 0 0,0-1-1 0 0,0 0 1 0 0,0 0 0 0 0,0-1-1 0 0,0 1 1 0 0,0-1 0 0 0,0 0-1 0 0,0 0 1 0 0,-1 0 0 0 0,1 0-1 0 0,0-1 1 0 0,-1 0 0 0 0,1 1-1 0 0,-1-1 1 0 0,0-1 0 0 0,1 1-1 0 0,-1 0 1 0 0,0-1 0 0 0,0 1-1 0 0,-1-1 1 0 0,6-6-1 0 0,15-27-738 0 0,-14 21 42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49.517"/>
    </inkml:context>
    <inkml:brush xml:id="br0">
      <inkml:brushProperty name="width" value="0.1" units="cm"/>
      <inkml:brushProperty name="height" value="0.1" units="cm"/>
    </inkml:brush>
  </inkml:definitions>
  <inkml:trace contextRef="#ctx0" brushRef="#br0">808 44 3225 0 0,'-70'-2'4628'0'0,"43"0"-2970"0"0,1 1 1 0 0,0 2 0 0 0,-1 0-1 0 0,-32 7 1 0 0,25 0-559 0 0,-62 21-1 0 0,84-23-886 0 0,-1 0-1 0 0,1 0 0 0 0,1 1 1 0 0,-1 0-1 0 0,1 1 1 0 0,0 1-1 0 0,-18 17 0 0 0,13-8-54 0 0,0 1 0 0 0,1 0 0 0 0,-18 31 0 0 0,25-36-97 0 0,1 0 1 0 0,0 1-1 0 0,1 0 1 0 0,1 0-1 0 0,0 0 0 0 0,-3 22 1 0 0,-47 343 66 0 0,48-334-163 0 0,0 52-1 0 0,7-77 25 0 0,0 1 0 0 0,2 0 0 0 0,0 0 0 0 0,10 34 1 0 0,-8-44 10 0 0,1 1 0 0 0,0-1 0 0 0,0 0 0 0 0,15 21 0 0 0,36 40 0 0 0,-36-52 0 0 0,2-1 0 0 0,0-1 0 0 0,49 31 0 0 0,-49-35 0 0 0,10 5 31 0 0,1-2 0 0 0,2-1 1 0 0,-1-1-1 0 0,2-2 0 0 0,73 19 1 0 0,-88-29 86 0 0,1 0 1 0 0,0-2-1 0 0,0 0 1 0 0,33-2 0 0 0,87-15 297 0 0,-72 0-345 0 0,0-3 0 0 0,81-33 0 0 0,-109 36-73 0 0,-6 1 23 0 0,-1-2 0 0 0,63-36 1 0 0,-5-11 23 0 0,-42 27-26 0 0,-41 29-19 0 0,0 0 0 0 0,-1 0 0 0 0,0-1 0 0 0,11-12 0 0 0,-16 15 0 0 0,0 0 0 0 0,-1-1 0 0 0,1 0 0 0 0,-1 1 0 0 0,0-1 0 0 0,-1 0 0 0 0,1 0 0 0 0,-1-1 0 0 0,2-8 0 0 0,8-35 0 0 0,26-74 0 0 0,-34 113-3 0 0,-1 0-1 0 0,-1-1 1 0 0,1 1 0 0 0,-2-1 0 0 0,0 1 0 0 0,0-1-1 0 0,-1 0 1 0 0,-2-19 0 0 0,-4-9-14 0 0,-13-45 0 0 0,15 68 16 0 0,-3-13 1 0 0,-16-39 0 0 0,19 57 0 0 0,-1 1 0 0 0,-1 0 0 0 0,0 0 0 0 0,-1 0 0 0 0,0 1 0 0 0,-11-12 0 0 0,-87-103 0 0 0,88 105 0 0 0,7 9 52 0 0,-1 0-1 0 0,-1 1 1 0 0,0 1 0 0 0,0 0-1 0 0,-1 0 1 0 0,-25-11 0 0 0,18 9 16 0 0,1-1 1 0 0,-20-15 0 0 0,9 1-60 0 0,20 17-1 0 0,-1-1 0 0 0,0 2 0 0 0,0-1-1 0 0,-1 2 1 0 0,0-1 0 0 0,-23-9 0 0 0,-10 3 138 0 0,-72-13-1 0 0,37 10-44 0 0,71 15-93 0 0,1 1 0 0 0,0-1 0 0 0,-1 2 0 0 0,1 0 1 0 0,-1 0-1 0 0,1 0 0 0 0,-12 3 0 0 0,-3 2 44 0 0,-29 10-1 0 0,8-2-27 0 0,13-6 16 0 0,-51 5-1 0 0,-10 1 18 0 0,84-10-57 0 0,0 0 0 0 0,1 0 0 0 0,-1 0 0 0 0,1 1 0 0 0,0 0 0 0 0,0 1 0 0 0,0-1 0 0 0,0 2 0 0 0,-9 8 0 0 0,9-8 0 0 0,1 0 0 0 0,-2 0 0 0 0,1-1 0 0 0,0 0 0 0 0,-1 0 0 0 0,0-1 0 0 0,-16 7 0 0 0,-39 2 0 0 0,50-12 0 0 0,0 1 0 0 0,1 1 0 0 0,-1 0 0 0 0,0 1 0 0 0,1 0 0 0 0,-20 11 0 0 0,28-13 0 0 0,1 1 0 0 0,0-1 0 0 0,0 1 0 0 0,0 0 0 0 0,0 0 0 0 0,0 1 0 0 0,1-1 0 0 0,-1 0 0 0 0,1 1 0 0 0,0 0 0 0 0,0 0 0 0 0,0-1 0 0 0,-1 6 0 0 0,-2 7 0 0 0,-7 34 0 0 0,1-4 0 0 0,7-35-7 0 0,0 1 0 0 0,-1-1 0 0 0,-1 0 0 0 0,-11 17 0 0 0,-32 36-56 0 0,18-27 37 0 0,24-27 3 0 0,0 1-1 0 0,0 0 1 0 0,1 0-1 0 0,0 0 1 0 0,1 1-1 0 0,1 0 1 0 0,0 0-1 0 0,0 1 1 0 0,1-1 0 0 0,1 1-1 0 0,0-1 1 0 0,1 1-1 0 0,0 16 1 0 0,1-11-15 0 0,2 1 1 0 0,0-1-1 0 0,1 0 0 0 0,0 0 1 0 0,2 0-1 0 0,0 0 0 0 0,1-1 1 0 0,13 26-1 0 0,-15-34-18 0 0,1-1 0 0 0,0 0 0 0 0,0-1 0 0 0,1 1 0 0 0,-1-1 0 0 0,2 0 0 0 0,7 7 0 0 0,-10-11-195 0 0,0 0 0 0 0,0 0 0 0 0,1 0-1 0 0,-1 0 1 0 0,1-1 0 0 0,5 2 0 0 0,-6-2-327 0 0,0-1 0 0 0,0 0 0 0 0,0-1 0 0 0,0 1 0 0 0,0 0 0 0 0,0-1 0 0 0,0 0 0 0 0,6-1 0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3.093"/>
    </inkml:context>
    <inkml:brush xml:id="br0">
      <inkml:brushProperty name="width" value="0.1" units="cm"/>
      <inkml:brushProperty name="height" value="0.1" units="cm"/>
    </inkml:brush>
  </inkml:definitions>
  <inkml:trace contextRef="#ctx0" brushRef="#br0">314 1 5065 0 0,'-16'4'990'0'0,"0"1"0"0"0,0 1 0 0 0,0 1 0 0 0,1 0 0 0 0,-1 1 0 0 0,2 0 0 0 0,-1 1 0 0 0,-25 22 0 0 0,28-20-645 0 0,1 0 0 0 0,1 0 0 0 0,0 1 0 0 0,1 0 0 0 0,0 1 0 0 0,1 0 0 0 0,0 1 0 0 0,1-1 0 0 0,0 1 0 0 0,-4 17 0 0 0,1 2 30 0 0,2 0-1 0 0,-7 59 0 0 0,3 71-59 0 0,12-161-314 0 0,-2 42-287 0 0,1-1 0 0 0,3 1 0 0 0,1 0 0 0 0,18 81-1 0 0,-19-116 24 0 0,1 1-1 0 0,8 16 0 0 0,-9-23 54 0 0,-1 0 0 0 0,1 0-1 0 0,0 0 1 0 0,0-1 0 0 0,0 1-1 0 0,1 0 1 0 0,-1-1 0 0 0,1 1-1 0 0,-1-1 1 0 0,1 0-1 0 0,4 3 1 0 0,6 1-5059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3.667"/>
    </inkml:context>
    <inkml:brush xml:id="br0">
      <inkml:brushProperty name="width" value="0.1" units="cm"/>
      <inkml:brushProperty name="height" value="0.1" units="cm"/>
    </inkml:brush>
  </inkml:definitions>
  <inkml:trace contextRef="#ctx0" brushRef="#br0">196 0 6449 0 0,'-6'7'428'0'0,"-1"0"0"0"0,1 0-1 0 0,0 0 1 0 0,1 0-1 0 0,-7 12 1 0 0,1-2-152 0 0,-8 12 291 0 0,1 1-1 0 0,1 0 0 0 0,2 1 1 0 0,1 1-1 0 0,2 0 1 0 0,1 1-1 0 0,1 0 0 0 0,2 0 1 0 0,-7 67-1 0 0,11-50-178 0 0,8 99 1 0 0,-1-122-705 0 0,12 45 0 0 0,-10-54-700 0 0,1-1 1 0 0,0 1 0 0 0,12 20-1 0 0,-3-13-3725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4.495"/>
    </inkml:context>
    <inkml:brush xml:id="br0">
      <inkml:brushProperty name="width" value="0.1" units="cm"/>
      <inkml:brushProperty name="height" value="0.1" units="cm"/>
    </inkml:brush>
  </inkml:definitions>
  <inkml:trace contextRef="#ctx0" brushRef="#br0">1 1 5985 0 0,'2'1'297'0'0,"1"0"0"0"0,-1 0 0 0 0,0 0-1 0 0,1 1 1 0 0,-1-1 0 0 0,0 0 0 0 0,4 4-1 0 0,2 1 172 0 0,36 24 644 0 0,-2 2 0 0 0,-1 1 0 0 0,-1 3 0 0 0,-3 1 0 0 0,45 55 0 0 0,-65-69-704 0 0,-1 1 1 0 0,-1 0-1 0 0,-1 1 1 0 0,18 46 0 0 0,-24-50-186 0 0,-2 0 1 0 0,-1 0 0 0 0,0 0 0 0 0,-1 1-1 0 0,-2 0 1 0 0,1 41 0 0 0,-4-39-64 0 0,-1 0 0 0 0,-1 0 0 0 0,-9 34 0 0 0,9-48-281 0 0,0 0 1 0 0,0-1-1 0 0,-1 1 1 0 0,0-1-1 0 0,-1 0 1 0 0,0 0 0 0 0,0-1-1 0 0,-1 1 1 0 0,0-1-1 0 0,-14 14 1 0 0,18-20-281 0 0,0-1 0 0 0,0 1-1 0 0,0-1 1 0 0,0 1 0 0 0,0-1 0 0 0,-5 2 0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5.084"/>
    </inkml:context>
    <inkml:brush xml:id="br0">
      <inkml:brushProperty name="width" value="0.1" units="cm"/>
      <inkml:brushProperty name="height" value="0.1" units="cm"/>
    </inkml:brush>
  </inkml:definitions>
  <inkml:trace contextRef="#ctx0" brushRef="#br0">1 0 6449 0 0,'21'10'1035'0'0,"-1"1"-1"0"0,0 1 0 0 0,0 0 1 0 0,-1 2-1 0 0,23 21 0 0 0,-13-8 259 0 0,-2 1-1 0 0,32 43 1 0 0,-40-44-911 0 0,-1 1-1 0 0,-1 0 1 0 0,-1 1 0 0 0,-2 1-1 0 0,-1 0 1 0 0,-2 1 0 0 0,0 0-1 0 0,6 40 1 0 0,-11-41-70 0 0,-2 1 1 0 0,-1-1 0 0 0,-1 1-1 0 0,-2 0 1 0 0,-1 0-1 0 0,-1-1 1 0 0,-2 1-1 0 0,-15 57 1 0 0,16-77-497 0 0,0 0 1 0 0,-1 0 0 0 0,0-1-1 0 0,-1 0 1 0 0,0 0 0 0 0,-1 0-1 0 0,0 0 1 0 0,-1-1 0 0 0,1 0-1 0 0,-2 0 1 0 0,-13 12-1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8.695"/>
    </inkml:context>
    <inkml:brush xml:id="br0">
      <inkml:brushProperty name="width" value="0.1" units="cm"/>
      <inkml:brushProperty name="height" value="0.1" units="cm"/>
    </inkml:brush>
  </inkml:definitions>
  <inkml:trace contextRef="#ctx0" brushRef="#br0">4 196 6393 0 0,'0'0'17'0'0,"0"0"-1"0"0,0 0 1 0 0,0 0 0 0 0,-1 0-1 0 0,1 0 1 0 0,0 0-1 0 0,0 0 1 0 0,0 0-1 0 0,0 0 1 0 0,0 0-1 0 0,-1 0 1 0 0,1 0-1 0 0,0 0 1 0 0,0-1 0 0 0,0 1-1 0 0,0 0 1 0 0,0 0-1 0 0,0 0 1 0 0,0 0-1 0 0,-1 0 1 0 0,1 0-1 0 0,0 0 1 0 0,0-1 0 0 0,0 1-1 0 0,0 0 1 0 0,0 0-1 0 0,0 0 1 0 0,0 0-1 0 0,0 0 1 0 0,0-1-1 0 0,0 1 1 0 0,0 0-1 0 0,0 0 1 0 0,0 0 0 0 0,0 0-1 0 0,0-1 1 0 0,0 1-1 0 0,0 0 1 0 0,0 0-1 0 0,0 0 1 0 0,0 0-1 0 0,0 0 1 0 0,0-1-1 0 0,0 1 1 0 0,0 0 0 0 0,0 0-1 0 0,0 0 1 0 0,0 0-1 0 0,0 0 1 0 0,1 0-1 0 0,-1-1 1 0 0,0 1-1 0 0,0 0 1 0 0,0 0-1 0 0,0 0 1 0 0,0 0 0 0 0,0 0-1 0 0,0 0 1 0 0,1 0-1 0 0,-1 0 1 0 0,0-1-1 0 0,16-7 842 0 0,24-4 635 0 0,234-49 1989 0 0,-163 38-2341 0 0,-33 5-736 0 0,99-8 0 0 0,-52 16-56 0 0,403-20 1733 0 0,-271 40-1142 0 0,-111-2-474 0 0,162-2 482 0 0,-273-6-759 0 0,47 5 0 0 0,-67-3-129 0 0,1 1 0 0 0,-1 0 0 0 0,0 1 0 0 0,0 1 0 0 0,20 10 0 0 0,51 33 1019 0 0,-73-45-693 0 0,-12-3-380 0 0,-1-1-1 0 0,0 1 0 0 0,0 0 0 0 0,1 0 0 0 0,-1 0 0 0 0,0 0 0 0 0,0 0 0 0 0,0 0 1 0 0,1 0-1 0 0,-1 0 0 0 0,0-1 0 0 0,0 1 0 0 0,0 0 0 0 0,1 0 0 0 0,-1 0 0 0 0,0 0 1 0 0,0-1-1 0 0,0 1 0 0 0,0 0 0 0 0,0 0 0 0 0,1-1 0 0 0,-1 1 0 0 0,0 0 0 0 0,0 0 1 0 0,0 0-1 0 0,0-1 0 0 0,0 1 0 0 0,0 0 0 0 0,0 0 0 0 0,0-1 0 0 0,0 1 0 0 0,0 0 1 0 0,0 0-1 0 0,0-1 0 0 0,0 1 0 0 0,0 0 0 0 0,0 0 0 0 0,0-1 0 0 0,0 1 0 0 0,0 0 1 0 0,0 0-1 0 0,0-1 0 0 0,-1 1 0 0 0,1 0 0 0 0,0 0 0 0 0,0 0 0 0 0,0-1 0 0 0,0 1 1 0 0,0 0-1 0 0,-1 0 0 0 0,-3-5 386 0 0,0 1-1811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3.933"/>
    </inkml:context>
    <inkml:brush xml:id="br0">
      <inkml:brushProperty name="width" value="0.05" units="cm"/>
      <inkml:brushProperty name="height" value="0.05" units="cm"/>
      <inkml:brushProperty name="color" value="#004F8B"/>
    </inkml:brush>
  </inkml:definitions>
  <inkml:trace contextRef="#ctx0" brushRef="#br0">243 31 1840 0 0,'-3'-1'721'0'0,"0"1"-1"0"0,0-1 1 0 0,0 0-1 0 0,1-1 1 0 0,-1 1-1 0 0,0 0 1 0 0,0-1-1 0 0,-2-2 1 0 0,-7-2 1723 0 0,7 4-1785 0 0,0 0 0 0 0,-1 0 0 0 0,1 0 0 0 0,-1 1 0 0 0,1 0 0 0 0,-1 0 0 0 0,0 1 0 0 0,1 0 0 0 0,-1 0 0 0 0,0 0 0 0 0,1 0 0 0 0,-10 3 0 0 0,5-1-311 0 0,0 1 1 0 0,0 0-1 0 0,0 0 1 0 0,0 1 0 0 0,-17 10-1 0 0,23-12-300 0 0,1 0-1 0 0,0 0 1 0 0,0 0 0 0 0,0 1-1 0 0,0-1 1 0 0,1 1-1 0 0,-1 0 1 0 0,1-1 0 0 0,-1 1-1 0 0,1 0 1 0 0,0 1-1 0 0,0-1 1 0 0,1 0 0 0 0,-1 0-1 0 0,-2 8 1 0 0,3-7-27 0 0,0 0-1 0 0,1 1 1 0 0,-1-1 0 0 0,1 0 0 0 0,0 1 0 0 0,1-1 0 0 0,-1 1-1 0 0,1-1 1 0 0,-1 0 0 0 0,1 1 0 0 0,3 6 0 0 0,1 2-22 0 0,1-1 1 0 0,0-1 0 0 0,1 1 0 0 0,0-1-1 0 0,1 0 1 0 0,0-1 0 0 0,17 18 0 0 0,-16-20-16 0 0,1 3 12 0 0,0-1 0 0 0,16 11 0 0 0,-24-19-25 0 0,0-1 0 0 0,1 1 0 0 0,-1 0 0 0 0,1-1 0 0 0,-1 0 0 0 0,1 0 0 0 0,0 1 0 0 0,0-2-1 0 0,-1 1 1 0 0,1 0 0 0 0,0 0 0 0 0,0-1 0 0 0,0 0 0 0 0,0 1 0 0 0,0-1 0 0 0,-1 0 0 0 0,7-1 0 0 0,-7 0-10 0 0,1-1 1 0 0,-1 1-1 0 0,1 0 1 0 0,-1-1-1 0 0,0 0 1 0 0,1 0-1 0 0,-1 1 1 0 0,0-1-1 0 0,0 0 1 0 0,0-1-1 0 0,-1 1 1 0 0,1 0-1 0 0,0 0 1 0 0,-1-1-1 0 0,1 1 0 0 0,-1-1 1 0 0,0 1-1 0 0,0-1 1 0 0,2-5-1 0 0,0-4 2 0 0,0-1 0 0 0,4-24 0 0 0,-7 23 37 0 0,0 0 0 0 0,0 0 0 0 0,-1 0 0 0 0,-1 0 0 0 0,-1 0 0 0 0,0 0 0 0 0,-5-14 0 0 0,1 0 0 0 0,3 16 0 0 0,4 12 0 0 0,1 6 0 0 0,3 9 62 0 0,1 0-1 0 0,0-1 0 0 0,1 0 0 0 0,11 20 0 0 0,-1-7 186 0 0,23 29 1 0 0,-37-53-229 0 0,31 35 245 0 0,-31-36-246 0 0,1 1 0 0 0,-1-1-1 0 0,1 0 1 0 0,0 0-1 0 0,-1 0 1 0 0,1 0-1 0 0,0 0 1 0 0,0-1-1 0 0,0 0 1 0 0,0 1 0 0 0,1-1-1 0 0,4 1 1 0 0,-8-2-20 0 0,0 0 0 0 0,0 0 1 0 0,1 0-1 0 0,-1 0 0 0 0,0 0 1 0 0,0 0-1 0 0,1 0 0 0 0,-1 0 1 0 0,0 0-1 0 0,0 0 0 0 0,1 0 0 0 0,-1 0 1 0 0,0 0-1 0 0,1 0 0 0 0,-1 0 1 0 0,0 0-1 0 0,0 0 0 0 0,1 0 1 0 0,-1 0-1 0 0,0 0 0 0 0,0 0 0 0 0,0-1 1 0 0,1 1-1 0 0,-1 0 0 0 0,0 0 1 0 0,0 0-1 0 0,1 0 0 0 0,-1-1 1 0 0,0 1-1 0 0,0 0 0 0 0,0 0 1 0 0,0 0-1 0 0,1-1 0 0 0,-1 1 0 0 0,0 0 1 0 0,0 0-1 0 0,0-1 0 0 0,0 1 1 0 0,0 0-1 0 0,0 0 0 0 0,0-1 1 0 0,0 1-1 0 0,0 0 0 0 0,0-1 0 0 0,0 1 1 0 0,0 0-1 0 0,0 0 0 0 0,0-1 1 0 0,0 1-1 0 0,0 0 0 0 0,0 0 1 0 0,0-1-1 0 0,0 1 0 0 0,-8-14-3287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9.192"/>
    </inkml:context>
    <inkml:brush xml:id="br0">
      <inkml:brushProperty name="width" value="0.1" units="cm"/>
      <inkml:brushProperty name="height" value="0.1" units="cm"/>
    </inkml:brush>
  </inkml:definitions>
  <inkml:trace contextRef="#ctx0" brushRef="#br0">12 0 8754 0 0,'0'0'53'0'0,"-1"0"0"0"0,1 0 0 0 0,-1 0 0 0 0,1 0 0 0 0,-1 1 0 0 0,1-1 0 0 0,-1 0 1 0 0,1 0-1 0 0,-1 0 0 0 0,1 0 0 0 0,0 0 0 0 0,-1 1 0 0 0,1-1 0 0 0,-1 0 0 0 0,1 0 0 0 0,0 1 0 0 0,-1-1 0 0 0,1 0 0 0 0,0 0 1 0 0,-1 1-1 0 0,1-1 0 0 0,0 1 0 0 0,-1-1 0 0 0,1 0 0 0 0,0 1 0 0 0,0-1 0 0 0,0 0 0 0 0,-1 1 0 0 0,1-1 0 0 0,0 2 0 0 0,9 9 1504 0 0,-4-7-1289 0 0,31 31 1907 0 0,14 11-49 0 0,45 56 0 0 0,-73-75-1615 0 0,1-1 380 0 0,33 53-1 0 0,-51-71-751 0 0,0 1-1 0 0,-1 0 0 0 0,0 0 1 0 0,0 0-1 0 0,-1 0 0 0 0,0 0 1 0 0,-1 1-1 0 0,0 0 0 0 0,-1-1 1 0 0,0 1-1 0 0,0 10 1 0 0,-1-16-112 0 0,0-1 1 0 0,0 0 0 0 0,-1 1 0 0 0,1-1 0 0 0,-1 0 0 0 0,0 0 0 0 0,0 1 0 0 0,0-1 0 0 0,0 0 0 0 0,-1 0-1 0 0,1 0 1 0 0,-1 0 0 0 0,0-1 0 0 0,0 1 0 0 0,0 0 0 0 0,0-1 0 0 0,0 1 0 0 0,-1-1 0 0 0,1 0 0 0 0,-1 1 0 0 0,1-1-1 0 0,-1 0 1 0 0,0-1 0 0 0,0 1 0 0 0,0 0 0 0 0,0-1 0 0 0,0 0 0 0 0,0 0 0 0 0,-7 2 0 0 0,-5 0 22 0 0,-1-1 0 0 0,0 0 0 0 0,-1-1 0 0 0,-30-2 0 0 0,30 1-40 0 0,-9 0-842 0 0,1 1 1 0 0,-44 7-1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0.034"/>
    </inkml:context>
    <inkml:brush xml:id="br0">
      <inkml:brushProperty name="width" value="0.1" units="cm"/>
      <inkml:brushProperty name="height" value="0.1" units="cm"/>
    </inkml:brush>
  </inkml:definitions>
  <inkml:trace contextRef="#ctx0" brushRef="#br0">264 0 6913 0 0,'-36'16'5426'0'0,"23"-11"-3949"0"0,-1 1 0 0 0,-20 14 0 0 0,7-1-577 0 0,-26 23-1 0 0,43-32-745 0 0,-1 0-1 0 0,2 0 1 0 0,0 1 0 0 0,0 0-1 0 0,-7 13 1 0 0,12-17-138 0 0,1-1 0 0 0,0 1 1 0 0,1 0-1 0 0,-1 0 1 0 0,1 0-1 0 0,1 0 0 0 0,-1 0 1 0 0,1 0-1 0 0,0 0 0 0 0,1 0 1 0 0,0 1-1 0 0,0-1 0 0 0,1 0 1 0 0,0 0-1 0 0,0 1 0 0 0,0-1 1 0 0,1 0-1 0 0,0 0 0 0 0,0 0 1 0 0,1-1-1 0 0,0 1 0 0 0,0-1 1 0 0,1 1-1 0 0,5 6 0 0 0,-2-2-14 0 0,1 0-1 0 0,1-1 0 0 0,0-1 0 0 0,0 1 1 0 0,1-1-1 0 0,0-1 0 0 0,0 0 1 0 0,1 0-1 0 0,0-1 0 0 0,0-1 1 0 0,1 0-1 0 0,19 8 0 0 0,-18-10-1 0 0,0-1 0 0 0,1 0 1 0 0,-1-1-1 0 0,18 1 0 0 0,55-3-3 0 0,-35-1-13 0 0,-37-1-689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1.650"/>
    </inkml:context>
    <inkml:brush xml:id="br0">
      <inkml:brushProperty name="width" value="0.1" units="cm"/>
      <inkml:brushProperty name="height" value="0.1" units="cm"/>
    </inkml:brush>
  </inkml:definitions>
  <inkml:trace contextRef="#ctx0" brushRef="#br0">0 0 11522 0 0,'28'30'2069'0'0,"46"64"-1"0"0,14 41 12 0 0,35 47-1055 0 0,-99-152-1196 0 0,-2 0 1 0 0,31 57-1 0 0,-33-48-1452 0 0,-15-30 485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1.996"/>
    </inkml:context>
    <inkml:brush xml:id="br0">
      <inkml:brushProperty name="width" value="0.1" units="cm"/>
      <inkml:brushProperty name="height" value="0.1" units="cm"/>
    </inkml:brush>
  </inkml:definitions>
  <inkml:trace contextRef="#ctx0" brushRef="#br0">7 588 5529 0 0,'-1'0'45'0'0,"1"0"-1"0"0,0 0 0 0 0,0 0 1 0 0,-1 0-1 0 0,1 0 1 0 0,0 0-1 0 0,0 0 1 0 0,-1 0-1 0 0,1 0 0 0 0,0-1 1 0 0,0 1-1 0 0,-1 0 1 0 0,1 0-1 0 0,0 0 1 0 0,0 0-1 0 0,0 0 0 0 0,-1-1 1 0 0,1 1-1 0 0,0 0 1 0 0,0 0-1 0 0,0-1 1 0 0,0 1-1 0 0,0 0 0 0 0,-1 0 1 0 0,1 0-1 0 0,0-1 1 0 0,0 1-1 0 0,0 0 1 0 0,0 0-1 0 0,0-1 0 0 0,0 1 1 0 0,0-14 878 0 0,6-13 485 0 0,2 9-553 0 0,0 0 1 0 0,1 1-1 0 0,0 0 0 0 0,2 0 1 0 0,13-17-1 0 0,5-2 460 0 0,36-33 0 0 0,-10 16 85 0 0,119-87 0 0 0,-85 87-820 0 0,-10 7-448 0 0,-78 46-178 0 0,3-3-286 0 0,0 1 0 0 0,0-1 0 0 0,0 0-1 0 0,-1 0 1 0 0,6-6 0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2.901"/>
    </inkml:context>
    <inkml:brush xml:id="br0">
      <inkml:brushProperty name="width" value="0.1" units="cm"/>
      <inkml:brushProperty name="height" value="0.1" units="cm"/>
    </inkml:brush>
  </inkml:definitions>
  <inkml:trace contextRef="#ctx0" brushRef="#br0">1 17 6913 0 0,'24'-2'1429'0'0,"28"-3"0"0"0,17-2 397 0 0,-54 6-1469 0 0,-8 1-159 0 0,0-1 0 0 0,0 1-1 0 0,0 0 1 0 0,0 0-1 0 0,0 1 1 0 0,0 0-1 0 0,0 1 1 0 0,-1-1-1 0 0,11 5 1 0 0,-16-6-164 0 0,0 1 1 0 0,-1-1 0 0 0,1 1-1 0 0,-1-1 1 0 0,1 1-1 0 0,-1-1 1 0 0,1 1 0 0 0,-1 0-1 0 0,1-1 1 0 0,-1 1-1 0 0,1 0 1 0 0,-1-1 0 0 0,0 1-1 0 0,1 0 1 0 0,-1 0 0 0 0,0 0-1 0 0,0-1 1 0 0,0 1-1 0 0,0 0 1 0 0,0 0 0 0 0,1-1-1 0 0,-1 1 1 0 0,-1 0 0 0 0,1 0-1 0 0,0 0 1 0 0,0-1-1 0 0,0 1 1 0 0,0 0 0 0 0,0 0-1 0 0,-1 0 1 0 0,1-1-1 0 0,0 1 1 0 0,-1 0 0 0 0,0 1-1 0 0,-2 4 140 0 0,0 0 0 0 0,-1-1 0 0 0,-5 8 0 0 0,4-7 42 0 0,-116 158 1818 0 0,116-158-1940 0 0,0 0 0 0 0,0 1 1 0 0,1-1-1 0 0,0 1 1 0 0,1 0-1 0 0,-1 0 0 0 0,1 0 1 0 0,-2 11-1 0 0,4-14-61 0 0,0 0 0 0 0,1 0 0 0 0,0 0 0 0 0,0 0 0 0 0,0 1 0 0 0,0-1 0 0 0,1 0 0 0 0,-1 0 0 0 0,1 0 0 0 0,0 0 0 0 0,0 0 0 0 0,1 0 0 0 0,-1 0 0 0 0,1 0 0 0 0,0 0 0 0 0,0-1 0 0 0,3 5 0 0 0,-1-2-43 0 0,0-1 0 0 0,0 0 0 0 0,0 0 0 0 0,1 0 0 0 0,0-1 1 0 0,0 1-1 0 0,0-1 0 0 0,0-1 0 0 0,1 1 0 0 0,-1-1 0 0 0,1 0 1 0 0,0 0-1 0 0,0 0 0 0 0,0-1 0 0 0,0 0 0 0 0,1 0 0 0 0,-1 0 1 0 0,1-1-1 0 0,11 1 0 0 0,-10-2-174 0 0,0 0 0 0 0,1-1 0 0 0,-1 0 1 0 0,0 0-1 0 0,1-1 0 0 0,-1 0 0 0 0,0 0 0 0 0,0-1 0 0 0,0 0 1 0 0,-1 0-1 0 0,1-1 0 0 0,-1 0 0 0 0,0-1 0 0 0,0 1 0 0 0,7-7 1 0 0,3-5-1019 0 0,0 1-185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3.250"/>
    </inkml:context>
    <inkml:brush xml:id="br0">
      <inkml:brushProperty name="width" value="0.1" units="cm"/>
      <inkml:brushProperty name="height" value="0.1" units="cm"/>
    </inkml:brush>
  </inkml:definitions>
  <inkml:trace contextRef="#ctx0" brushRef="#br0">28 104 2761 0 0,'-12'1'119'0'0,"-3"0"402"0"0,14-4 277 0 0,9-3 591 0 0,20-11 48 0 0,1 1 0 0 0,34-12 0 0 0,-44 20-1351 0 0,2 2 0 0 0,-1 0 1 0 0,1 1-1 0 0,28-4 0 0 0,-25 8-86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3.677"/>
    </inkml:context>
    <inkml:brush xml:id="br0">
      <inkml:brushProperty name="width" value="0.1" units="cm"/>
      <inkml:brushProperty name="height" value="0.1" units="cm"/>
    </inkml:brush>
  </inkml:definitions>
  <inkml:trace contextRef="#ctx0" brushRef="#br0">0 171 8754 0 0,'3'50'719'0'0,"2"-1"0"0"0,16 68 0 0 0,-7-44-281 0 0,-2-5 64 0 0,17 130 1014 0 0,-29-197-1472 0 0,1 0 1 0 0,-1 0 0 0 0,0 0-1 0 0,0-1 1 0 0,0 1-1 0 0,0 0 1 0 0,0 0 0 0 0,0 0-1 0 0,0 0 1 0 0,0-1-1 0 0,0 1 1 0 0,-1 0-1 0 0,1 0 1 0 0,0 0 0 0 0,0-1-1 0 0,-1 1 1 0 0,1 0-1 0 0,-1 0 1 0 0,1-1-4 0 0,-1 0 0 0 0,1 0 0 0 0,-1 0 0 0 0,1-1 0 0 0,-1 1 0 0 0,1 0 0 0 0,0 0 0 0 0,-1-1 0 0 0,1 1 0 0 0,-1 0 0 0 0,1-1 0 0 0,0 1 1 0 0,-1-1-1 0 0,1 1 0 0 0,0 0 0 0 0,0-1 0 0 0,-1 1 0 0 0,1-1 0 0 0,0 1 0 0 0,-1-1 0 0 0,-13-31 758 0 0,4 3-592 0 0,2 0-1 0 0,1-1 0 0 0,-4-50 1 0 0,7 25-191 0 0,3-64 1 0 0,3 89 2 0 0,1-1-1 0 0,1 1 0 0 0,13-45 1 0 0,-13 60-39 0 0,1 1 1 0 0,0 0-1 0 0,1 0 1 0 0,1 1-1 0 0,0-1 1 0 0,1 1-1 0 0,0 1 1 0 0,1-1-1 0 0,11-11 1 0 0,-14 19-72 0 0,0-1 0 0 0,1 1-1 0 0,-1 1 1 0 0,1-1 0 0 0,0 1 0 0 0,0 0 0 0 0,0 1-1 0 0,0-1 1 0 0,10-2 0 0 0,-14 6 39 0 0,0-1-1 0 0,0 0 0 0 0,0 1 1 0 0,1-1-1 0 0,-1 1 1 0 0,0 0-1 0 0,0 0 1 0 0,0 0-1 0 0,1 1 1 0 0,-1-1-1 0 0,4 2 0 0 0,-4-1 50 0 0,-1 0-1 0 0,0 0 0 0 0,0 0 0 0 0,0 0 0 0 0,-1 0 0 0 0,1 1 0 0 0,0-1 0 0 0,0 1 0 0 0,-1-1 1 0 0,1 1-1 0 0,-1 0 0 0 0,1-1 0 0 0,-1 1 0 0 0,0 0 0 0 0,0 0 0 0 0,1 0 0 0 0,0 4 1 0 0,1 3 388 0 0,0 1 1 0 0,0-1 0 0 0,-1 1 0 0 0,-1 0 0 0 0,1-1 0 0 0,-2 1 0 0 0,1 0-1 0 0,-1 0 1 0 0,-1 0 0 0 0,-2 13 0 0 0,2-14-159 0 0,-1-1 0 0 0,0 1 0 0 0,0-1 0 0 0,-1 1 0 0 0,0-1 1 0 0,-1 0-1 0 0,0 0 0 0 0,0-1 0 0 0,-1 1 0 0 0,1-1 0 0 0,-12 13 0 0 0,13-17-199 0 0,0 0 0 0 0,-1-1 0 0 0,1 1 0 0 0,-1-1 0 0 0,1 0-1 0 0,-1 0 1 0 0,0 0 0 0 0,0 0 0 0 0,0 0 0 0 0,0-1 0 0 0,0 0 0 0 0,0 0 0 0 0,-8 1 0 0 0,3-1-334 0 0,0-1 1 0 0,-1-1-1 0 0,1 1 0 0 0,0-1 1 0 0,-13-3-1 0 0,-4-3-7050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12.931"/>
    </inkml:context>
    <inkml:brush xml:id="br0">
      <inkml:brushProperty name="width" value="0.1" units="cm"/>
      <inkml:brushProperty name="height" value="0.1" units="cm"/>
      <inkml:brushProperty name="color" value="#E71224"/>
    </inkml:brush>
  </inkml:definitions>
  <inkml:trace contextRef="#ctx0" brushRef="#br0">370 115 920 0 0,'-37'6'1913'0'0,"18"-4"-64"0"0,0 1 0 0 0,-35 10 1 0 0,48-11-1496 0 0,0 1 0 0 0,0 0 1 0 0,0 0-1 0 0,1 0 0 0 0,-1 0 1 0 0,1 1-1 0 0,0 0 0 0 0,0 0 1 0 0,0 0-1 0 0,1 1 0 0 0,-1-1 0 0 0,-6 10 1 0 0,-7 18 309 0 0,0 0-1 0 0,-20 54 1 0 0,14-32-415 0 0,9-20-106 0 0,2 1 0 0 0,-16 58 0 0 0,26-76-52 0 0,0-1 0 0 0,0 1 0 0 0,2 0 0 0 0,0 0 0 0 0,1 0 0 0 0,1 0 0 0 0,0 0 0 0 0,5 18 1 0 0,2-4-70 0 0,1 0 0 0 0,1-1 0 0 0,16 30 0 0 0,52 81-45 0 0,-58-108 103 0 0,1-1-1 0 0,1-2 1 0 0,48 51 0 0 0,-58-70-10 0 0,0-1-1 0 0,1-1 1 0 0,0 0 0 0 0,1-1 0 0 0,-1-1 0 0 0,1 0 0 0 0,1 0 0 0 0,22 6 0 0 0,-14-7 119 0 0,1 0 1 0 0,0-2-1 0 0,0 0 1 0 0,45 0-1 0 0,-60-5-132 0 0,0 1 0 0 0,0-2 1 0 0,0 1-1 0 0,0-1 0 0 0,-1-1 0 0 0,1 0 0 0 0,-1 0 1 0 0,1 0-1 0 0,7-6 0 0 0,12-7 105 0 0,31-24 0 0 0,-17 11 42 0 0,103-50 447 0 0,-113 62-426 0 0,-12 6-233 0 0,0-2 1 0 0,-1-1-1 0 0,-1 0 0 0 0,-1-2 0 0 0,21-21 0 0 0,29-26 71 0 0,-62 60-67 0 0,0-1 0 0 0,-1 0-1 0 0,0 0 1 0 0,0 0 0 0 0,0 0 0 0 0,0-1-1 0 0,-1 0 1 0 0,1 0 0 0 0,-1 0-1 0 0,-1 0 1 0 0,1 0 0 0 0,-1 0 0 0 0,0-1-1 0 0,0 1 1 0 0,0-1 0 0 0,-1 0-1 0 0,2-7 1 0 0,-1-7 4 0 0,4-28 91 0 0,18-67-1 0 0,-22 108-90 0 0,-1-1 0 0 0,0 0 0 0 0,0 0 0 0 0,-1 0 0 0 0,0 0 0 0 0,-1-12 0 0 0,-11-49 0 0 0,5 36 0 0 0,4 13 24 0 0,-2 0-1 0 0,-10-27 1 0 0,11 36-9 0 0,0 1 0 0 0,-1 1-1 0 0,-1-1 1 0 0,0 1 0 0 0,0-1 0 0 0,-9-8 0 0 0,-6-7 169 0 0,1 0 1 0 0,1-1-1 0 0,-24-44 1 0 0,40 64-189 0 0,0 0 0 0 0,0 1 0 0 0,-1 0 0 0 0,1 0 0 0 0,-9-9 0 0 0,10 12 28 0 0,-1 0 1 0 0,0 0-1 0 0,0 0 1 0 0,0 0 0 0 0,0 0-1 0 0,-1 1 1 0 0,1-1-1 0 0,0 1 1 0 0,-1 0-1 0 0,1 0 1 0 0,-6-1-1 0 0,-90-25 377 0 0,74 18-271 0 0,0 2 0 0 0,-1 1 1 0 0,-29-4-1 0 0,28 8-103 0 0,9 1 36 0 0,1-1 0 0 0,-1 0 0 0 0,-26-8 0 0 0,11-6-73 0 0,27 13-10 0 0,0-1 0 0 0,-1 1-1 0 0,-11-4 1 0 0,16 7 16 0 0,-1-1 1 0 0,1 1-1 0 0,-1-1 1 0 0,1 1-1 0 0,-1 0 1 0 0,0 0 0 0 0,1 0-1 0 0,-1 0 1 0 0,1 1-1 0 0,-1-1 1 0 0,1 1-1 0 0,-1-1 1 0 0,1 1-1 0 0,-4 1 1 0 0,-12 6 3 0 0,-35 8 0 0 0,4-2 0 0 0,-10 11 0 0 0,43-17 0 0 0,-1 0 0 0 0,0-2 0 0 0,-23 6 0 0 0,23-9 0 0 0,0-1 0 0 0,1 0 0 0 0,-1-2 0 0 0,0 0 0 0 0,0 0 0 0 0,1-2 0 0 0,-26-5 0 0 0,37 5-506 0 0,9 0-220 0 0,4 0 286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15.442"/>
    </inkml:context>
    <inkml:brush xml:id="br0">
      <inkml:brushProperty name="width" value="0.1" units="cm"/>
      <inkml:brushProperty name="height" value="0.1" units="cm"/>
      <inkml:brushProperty name="color" value="#E71224"/>
    </inkml:brush>
  </inkml:definitions>
  <inkml:trace contextRef="#ctx0" brushRef="#br0">116 860 920 0 0,'-5'0'289'0'0,"1"0"1"0"0,-1-1-1 0 0,1 0 0 0 0,-1 0 0 0 0,1 0 1 0 0,0 0-1 0 0,0-1 0 0 0,-1 0 0 0 0,1 0 1 0 0,0 0-1 0 0,1 0 0 0 0,-1-1 0 0 0,0 1 1 0 0,1-1-1 0 0,-1 0 0 0 0,1 0 0 0 0,0 0 1 0 0,0-1-1 0 0,0 1 0 0 0,0-1 0 0 0,1 1 0 0 0,-1-1 1 0 0,1 0-1 0 0,-3-7 0 0 0,1 2 82 0 0,0-1 0 0 0,1 0 0 0 0,0 0 0 0 0,0 0 0 0 0,1 0-1 0 0,1 0 1 0 0,-1-1 0 0 0,2 1 0 0 0,0-18 0 0 0,3-3 180 0 0,2 0 0 0 0,1 0 0 0 0,18-52 0 0 0,-3 27 70 0 0,30-55 0 0 0,-37 83-285 0 0,2 1 1 0 0,1 0-1 0 0,39-46 1 0 0,-49 65-288 0 0,1 1 1 0 0,1-1-1 0 0,-1 2 1 0 0,1-1-1 0 0,0 1 1 0 0,0 0-1 0 0,16-6 1 0 0,5 0 207 0 0,38-10 1 0 0,-27 10 367 0 0,-7 1 26 0 0,54-24-1 0 0,-78 30-632 0 0,1 1-1 0 0,0 0 0 0 0,0 1 0 0 0,0 0 0 0 0,0 1 0 0 0,16-1 1 0 0,71 0 293 0 0,-65 4-92 0 0,-14-2-160 0 0,-1 2-1 0 0,1 0 1 0 0,-1 1-1 0 0,0 1 0 0 0,0 0 1 0 0,0 2-1 0 0,0 0 1 0 0,-1 1-1 0 0,32 15 0 0 0,-45-18-31 0 0,209 110 929 0 0,-201-106-912 0 0,1 0-1 0 0,-1 1 1 0 0,0 0-1 0 0,0 1 1 0 0,-1 1-1 0 0,0-1 1 0 0,-1 2 0 0 0,0 0-1 0 0,-1 0 1 0 0,13 20-1 0 0,-8-8-41 0 0,-2-1 0 0 0,0 2-1 0 0,-2 0 1 0 0,0 0 0 0 0,6 29 0 0 0,-10-30 9 0 0,-1 0 1 0 0,-2 0 0 0 0,0 0-1 0 0,-1 0 1 0 0,-3 42-1 0 0,-3-32-12 0 0,0 0 0 0 0,-3-1-1 0 0,-14 48 1 0 0,15-57 1 0 0,-5 31 0 0 0,8-35 0 0 0,0-1 0 0 0,-11 31 0 0 0,11-42 0 0 0,1-1 0 0 0,-2 0 0 0 0,1 0 0 0 0,0 0 0 0 0,-1-1 0 0 0,0 1 0 0 0,-1-1 0 0 0,1 0 0 0 0,-1 0 0 0 0,0 0 0 0 0,-8 5 0 0 0,-5 5 0 0 0,1 0 0 0 0,0 1 0 0 0,-22 27 0 0 0,31-33 0 0 0,0-1 0 0 0,0-1 0 0 0,-1 0 0 0 0,-18 13 0 0 0,22-18 0 0 0,-1 0 0 0 0,1 0 0 0 0,-1 0 0 0 0,1-1 0 0 0,-1 0 0 0 0,0 0 0 0 0,0-1 0 0 0,0 0 0 0 0,0 0 0 0 0,0 0 0 0 0,-9 0 0 0 0,-27-4-63 0 0,34 2 63 0 0,0 0-1 0 0,0 0 1 0 0,0 1 0 0 0,0 0 0 0 0,0 0 0 0 0,0 1 0 0 0,0 0 0 0 0,0 1 0 0 0,0 0 0 0 0,-10 3 0 0 0,6 1 0 0 0,-1-2 0 0 0,1 0 0 0 0,-1 0 0 0 0,0-1 0 0 0,0 0 0 0 0,0-2 0 0 0,0 1 0 0 0,0-1 0 0 0,0-1 0 0 0,0-1 0 0 0,0 0 0 0 0,-15-3 0 0 0,-2 1-11 0 0,18 2 23 0 0,1 0 1 0 0,-1-1-1 0 0,1 0 1 0 0,0-1-1 0 0,-21-8 1 0 0,32 11-24 0 0,-1 0-1 0 0,1-1 1 0 0,0 1 0 0 0,0 0 0 0 0,0-1-1 0 0,-1 1 1 0 0,1-1 0 0 0,0 1 0 0 0,0 0 0 0 0,0-1-1 0 0,0 1 1 0 0,0-1 0 0 0,0 1 0 0 0,0-1-1 0 0,0 1 1 0 0,0-1 0 0 0,0 1 0 0 0,0 0 0 0 0,0-1-1 0 0,0 1 1 0 0,0-1 0 0 0,0 1 0 0 0,0-1 0 0 0,0 1-1 0 0,1 0 1 0 0,-1-1 0 0 0,0 1 0 0 0,0-1-1 0 0,1 1 1 0 0,-1 0 0 0 0,1-1 0 0 0,2-8-2211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6.658"/>
    </inkml:context>
    <inkml:brush xml:id="br0">
      <inkml:brushProperty name="width" value="0.1" units="cm"/>
      <inkml:brushProperty name="height" value="0.1" units="cm"/>
      <inkml:brushProperty name="color" value="#E71224"/>
    </inkml:brush>
  </inkml:definitions>
  <inkml:trace contextRef="#ctx0" brushRef="#br0">6 1071 5065 0 0,'0'0'58'0'0,"0"0"0"0"0,0 0 0 0 0,-1 0 0 0 0,1 0 0 0 0,0 0 0 0 0,0 0 0 0 0,0 0 0 0 0,-1 0 0 0 0,1 0-1 0 0,0 0 1 0 0,0 0 0 0 0,0 0 0 0 0,0 0 0 0 0,-1 0 0 0 0,1 0 0 0 0,0 0 0 0 0,0 0 0 0 0,0 0 0 0 0,-1-1 0 0 0,1 1 0 0 0,0 0 0 0 0,0 0 0 0 0,0 0 0 0 0,0 0 0 0 0,0 0-1 0 0,-1-1 1 0 0,1 1 0 0 0,0 0 0 0 0,0 0 0 0 0,0 0 0 0 0,0 0 0 0 0,0-1 0 0 0,0 1 0 0 0,0 0 0 0 0,0 0 0 0 0,0 0 0 0 0,0-1 0 0 0,0 1 0 0 0,3-10 1990 0 0,13-10 438 0 0,-8 15-1910 0 0,0-1-110 0 0,-1 0-1 0 0,1-1 0 0 0,-1 0 1 0 0,0 0-1 0 0,11-15 0 0 0,16-28 370 0 0,66-97 1072 0 0,-80 120-1429 0 0,32-32-1 0 0,-26 34-477 0 0,79-83 0 0 0,-78 73 137 0 0,-1 0-1 0 0,28-52 1 0 0,-23 36 184 0 0,-24 41-255 0 0,1 1-1 0 0,0 0 1 0 0,0 0-1 0 0,18-14 1 0 0,-16 15-14 0 0,0-1 1 0 0,-1 0-1 0 0,0-1 0 0 0,7-10 0 0 0,68-120 12 0 0,-81 137-66 0 0,0-1 0 0 0,0 1-1 0 0,1 0 1 0 0,-1-1 0 0 0,1 2-1 0 0,0-1 1 0 0,0 0 0 0 0,0 1-1 0 0,0 0 1 0 0,5-3 0 0 0,10-5 169 0 0,-17 9-162 0 0,-1 0-1 0 0,0 0 1 0 0,0-1 0 0 0,0 1 0 0 0,0 0 0 0 0,0-1-1 0 0,0 1 1 0 0,0-1 0 0 0,0 1 0 0 0,0-1 0 0 0,-1 1-1 0 0,1-1 1 0 0,0 1 0 0 0,-1-1 0 0 0,0 0 0 0 0,1 1 0 0 0,-1-3-1 0 0,0 2-11 0 0,1 0-1 0 0,-1 0 0 0 0,1 0 1 0 0,-1 0-1 0 0,1 0 1 0 0,0 0-1 0 0,0 0 0 0 0,0 0 1 0 0,0 1-1 0 0,2-4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4.483"/>
    </inkml:context>
    <inkml:brush xml:id="br0">
      <inkml:brushProperty name="width" value="0.05" units="cm"/>
      <inkml:brushProperty name="height" value="0.05" units="cm"/>
      <inkml:brushProperty name="color" value="#004F8B"/>
    </inkml:brush>
  </inkml:definitions>
  <inkml:trace contextRef="#ctx0" brushRef="#br0">6 15 2304 0 0,'0'1'105'0'0,"-1"-1"-1"0"0,1 0 1 0 0,-1 1-1 0 0,1-1 0 0 0,0 1 1 0 0,-1-1-1 0 0,1 1 1 0 0,0-1-1 0 0,-1 1 0 0 0,1-1 1 0 0,0 1-1 0 0,-1-1 1 0 0,1 1-1 0 0,0-1 0 0 0,0 1 1 0 0,0-1-1 0 0,0 1 1 0 0,-1-1-1 0 0,1 1 0 0 0,0 0 1 0 0,0-1-1 0 0,0 1 1 0 0,0-1-1 0 0,0 1 0 0 0,0 0 1 0 0,1-1-1 0 0,-1 1 1 0 0,0-1-1 0 0,0 1 0 0 0,0-1 1 0 0,1 2-1 0 0,7 22 2279 0 0,-6-19-1888 0 0,24 64 4205 0 0,49 91 1 0 0,-72-154-4426 0 0,0-1 1 0 0,0 1-1 0 0,1-1 0 0 0,7 9 1 0 0,-10-14-242 0 0,-1 1 1 0 0,1 0 0 0 0,-1-1 0 0 0,1 1 0 0 0,0-1 0 0 0,-1 1 0 0 0,1-1-1 0 0,0 1 1 0 0,-1-1 0 0 0,1 1 0 0 0,0-1 0 0 0,0 0 0 0 0,-1 1 0 0 0,1-1 0 0 0,0 0-1 0 0,0 0 1 0 0,0 0 0 0 0,-1 0 0 0 0,1 1 0 0 0,0-1 0 0 0,0 0 0 0 0,0 0-1 0 0,-1 0 1 0 0,1-1 0 0 0,0 1 0 0 0,0 0 0 0 0,0 0 0 0 0,0 0 0 0 0,-1-1-1 0 0,1 1 1 0 0,0 0 0 0 0,0-1 0 0 0,-1 1 0 0 0,1 0 0 0 0,0-1 0 0 0,-1 1-1 0 0,1-1 1 0 0,0 1 0 0 0,-1-1 0 0 0,1 0 0 0 0,-1 1 0 0 0,1-1 0 0 0,-1 1 0 0 0,1-1-1 0 0,-1 0 1 0 0,1-1 0 0 0,5-9 139 0 0,-1 0 1 0 0,0-1-1 0 0,-1 0 0 0 0,0 0 0 0 0,2-16 1 0 0,1 2-30 0 0,4-17-29 0 0,-1-1-1 0 0,5-58 1 0 0,-17 87 248 0 0,-1 8-3480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7.608"/>
    </inkml:context>
    <inkml:brush xml:id="br0">
      <inkml:brushProperty name="width" value="0.1" units="cm"/>
      <inkml:brushProperty name="height" value="0.1" units="cm"/>
      <inkml:brushProperty name="color" value="#E71224"/>
    </inkml:brush>
  </inkml:definitions>
  <inkml:trace contextRef="#ctx0" brushRef="#br0">27 42 3681 0 0,'-3'1'318'0'0,"1"1"1"0"0,-1-1 0 0 0,1 1-1 0 0,-1 0 1 0 0,1-1 0 0 0,-10 21 8982 0 0,18-32-9173 0 0,-2 2 31 0 0,0 0 1 0 0,0 0 0 0 0,11-13-1 0 0,0 3-4609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9.131"/>
    </inkml:context>
    <inkml:brush xml:id="br0">
      <inkml:brushProperty name="width" value="0.1" units="cm"/>
      <inkml:brushProperty name="height" value="0.1" units="cm"/>
      <inkml:brushProperty name="color" value="#E71224"/>
    </inkml:brush>
  </inkml:definitions>
  <inkml:trace contextRef="#ctx0" brushRef="#br0">5 563 3225 0 0,'0'-1'205'0'0,"-1"0"0"0"0,1 0 0 0 0,-1 0 1 0 0,1 0-1 0 0,-1 0 0 0 0,1 0 0 0 0,-1 0 1 0 0,1 0-1 0 0,0 0 0 0 0,0 0 0 0 0,0-1 1 0 0,0 1-1 0 0,0 0 0 0 0,0 0 0 0 0,0 0 1 0 0,0 0-1 0 0,0-1 0 0 0,0 1 0 0 0,1 0 1 0 0,-1 0-1 0 0,0 0 0 0 0,1 0 0 0 0,-1 0 1 0 0,1 0-1 0 0,-1 0 0 0 0,1 0 0 0 0,0 0 1 0 0,1-2-1 0 0,2-4 543 0 0,1 0 0 0 0,10-9-1 0 0,-15 15-726 0 0,15-14 208 0 0,0 1 1 0 0,1 1-1 0 0,21-14 0 0 0,55-29 806 0 0,-68 42-969 0 0,-17 8-43 0 0,1 0 0 0 0,-1-1 0 0 0,-1 1 0 0 0,1-1-1 0 0,-1-1 1 0 0,0 1 0 0 0,-1-1 0 0 0,0 0 0 0 0,5-10 0 0 0,7-9 49 0 0,-7 12 361 0 0,22-26-1 0 0,-28 37-397 0 0,1 0 1 0 0,-1-1-1 0 0,1 2 1 0 0,0-1-1 0 0,0 0 1 0 0,0 1-1 0 0,0 0 0 0 0,1 0 1 0 0,7-2-1 0 0,-10 3 1 0 0,1 0 0 0 0,0 0-1 0 0,-1 0 1 0 0,0-1 0 0 0,1 1-1 0 0,-1-1 1 0 0,0 0 0 0 0,0 0-1 0 0,0 0 1 0 0,-1 0 0 0 0,1 0-1 0 0,-1-1 1 0 0,0 1 0 0 0,0-1 0 0 0,2-5-1 0 0,-2 5 3 0 0,0 0-1 0 0,1 0 1 0 0,-1 1-1 0 0,1-1 1 0 0,-1 0-1 0 0,1 1 1 0 0,0 0-1 0 0,0-1 1 0 0,1 1-1 0 0,-1 0 1 0 0,1 1-1 0 0,-1-1 1 0 0,6-2-1 0 0,-5 3-41 0 0,0-1-1 0 0,0 1 1 0 0,0-1-1 0 0,-1 0 1 0 0,1 0-1 0 0,-1 0 0 0 0,0-1 1 0 0,1 1-1 0 0,-1-1 1 0 0,-1 0-1 0 0,1 0 1 0 0,-1 0-1 0 0,4-5 0 0 0,-6 8 5 0 0,0 1-1 0 0,0 0 0 0 0,0-1 0 0 0,1 1 1 0 0,-1-1-1 0 0,0 1 0 0 0,0 0 1 0 0,1 0-1 0 0,-1-1 0 0 0,0 1 0 0 0,1 0 1 0 0,-1-1-1 0 0,0 1 0 0 0,1 0 0 0 0,-1 0 1 0 0,1 0-1 0 0,-1-1 0 0 0,0 1 0 0 0,1 0 1 0 0,-1 0-1 0 0,1 0 0 0 0,-1 0 0 0 0,0 0 1 0 0,1 0-1 0 0,-1 0 0 0 0,1 0 0 0 0,-1 0 1 0 0,1 0-1 0 0,-1 0 0 0 0,0 0 1 0 0,1 0-1 0 0,0 0 0 0 0,3 1-220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9.840"/>
    </inkml:context>
    <inkml:brush xml:id="br0">
      <inkml:brushProperty name="width" value="0.1" units="cm"/>
      <inkml:brushProperty name="height" value="0.1" units="cm"/>
      <inkml:brushProperty name="color" value="#E71224"/>
    </inkml:brush>
  </inkml:definitions>
  <inkml:trace contextRef="#ctx0" brushRef="#br0">1 82 1840 0 0,'3'-3'675'0'0,"1"0"0"0"0,1 1 0 0 0,-1-1-1 0 0,0 1 1 0 0,1 0 0 0 0,-1 0 0 0 0,1 0-1 0 0,0 1 1 0 0,5-2 0 0 0,54-9 994 0 0,-50 10-1028 0 0,24-3 759 0 0,47 1 0 0 0,27-3 201 0 0,-110 6-1546 0 0,0 1 0 0 0,0-1-1 0 0,-1 1 1 0 0,1-1-1 0 0,0 1 1 0 0,-1-1 0 0 0,1 0-1 0 0,-1 0 1 0 0,1 0 0 0 0,-1 0-1 0 0,1 0 1 0 0,-1 0 0 0 0,1-1-1 0 0,-1 1 1 0 0,0 0-1 0 0,0-1 1 0 0,2-1 0 0 0,5-7 572 0 0,-6 34-376 0 0,-23 372 2746 0 0,20-388-2912 0 0,-1 6 458 0 0,7-25-693 0 0,6-17-3077 0 0,-7 21 2926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4.455"/>
    </inkml:context>
    <inkml:brush xml:id="br0">
      <inkml:brushProperty name="width" value="0.1" units="cm"/>
      <inkml:brushProperty name="height" value="0.1" units="cm"/>
      <inkml:brushProperty name="color" value="#E71224"/>
    </inkml:brush>
  </inkml:definitions>
  <inkml:trace contextRef="#ctx0" brushRef="#br0">1 1 3681 0 0,'14'9'5050'0'0,"57"18"-664"0"0,-29-12-3023 0 0,46 24 0 0 0,-55-20-933 0 0,-1 1 0 0 0,0 2 0 0 0,-1 1 0 0 0,-2 1-1 0 0,0 2 1 0 0,-2 1 0 0 0,-1 1 0 0 0,-1 1-1 0 0,-1 1 1 0 0,23 40 0 0 0,-40-58-281 0 0,0 1-1 0 0,-1 0 1 0 0,0 0 0 0 0,0 1 0 0 0,-2 0-1 0 0,0-1 1 0 0,3 21 0 0 0,-7-34-151 0 0,0 1 0 0 0,0-1 0 0 0,0 1 0 0 0,0-1 0 0 0,0 1 1 0 0,0-1-1 0 0,0 1 0 0 0,0-1 0 0 0,0 1 0 0 0,0-1 0 0 0,0 1 1 0 0,0-1-1 0 0,-1 1 0 0 0,1-1 0 0 0,0 0 0 0 0,0 1 0 0 0,0-1 1 0 0,-1 1-1 0 0,1-1 0 0 0,0 0 0 0 0,-1 1 0 0 0,1-1 0 0 0,0 1 1 0 0,-1-1-1 0 0,1 0 0 0 0,-1 0 0 0 0,1 1 0 0 0,-1-1 0 0 0,1 0 1 0 0,0 0-1 0 0,-1 1 0 0 0,1-1 0 0 0,-1 0 0 0 0,1 0 0 0 0,-1 0 1 0 0,1 0-1 0 0,-1 0 0 0 0,1 0 0 0 0,-1 0 0 0 0,1 0 0 0 0,-1 0 1 0 0,1 0-1 0 0,-2 0 0 0 0,-21-5-3502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5.241"/>
    </inkml:context>
    <inkml:brush xml:id="br0">
      <inkml:brushProperty name="width" value="0.1" units="cm"/>
      <inkml:brushProperty name="height" value="0.1" units="cm"/>
      <inkml:brushProperty name="color" value="#E71224"/>
    </inkml:brush>
  </inkml:definitions>
  <inkml:trace contextRef="#ctx0" brushRef="#br0">127 347 2304 0 0,'-1'1'136'0'0,"0"-1"0"0"0,1 0 0 0 0,-1 0 0 0 0,0 0 0 0 0,1 0 0 0 0,-1 0-1 0 0,1 1 1 0 0,-1-1 0 0 0,0 0 0 0 0,1-1 0 0 0,-1 1 0 0 0,0 0-1 0 0,1 0 1 0 0,-1 0 0 0 0,1 0 0 0 0,-1 0 0 0 0,0-1 0 0 0,1 1-1 0 0,-1 0 1 0 0,1 0 0 0 0,-1-1 0 0 0,0 1 0 0 0,1 0 0 0 0,-1-1-1 0 0,1 1 1 0 0,0-1 0 0 0,-1 1 0 0 0,1-1 0 0 0,-1 1 0 0 0,1-1-1 0 0,-1 0 1 0 0,-14-18 3561 0 0,-23-60 3357 0 0,-7-45-4492 0 0,43 117-2508 0 0,0 0-1 0 0,0 1 0 0 0,0-1 1 0 0,1 0-1 0 0,1 0 1 0 0,-1-13-1 0 0,1 19-45 0 0,0-1 0 0 0,0 1 1 0 0,0-1-1 0 0,1 1 0 0 0,-1-1 0 0 0,0 1 0 0 0,1-1 0 0 0,-1 1 0 0 0,1-1 0 0 0,0 1 1 0 0,-1-1-1 0 0,1 1 0 0 0,0 0 0 0 0,0 0 0 0 0,0-1 0 0 0,0 1 0 0 0,0 0 1 0 0,0 0-1 0 0,0 0 0 0 0,0 0 0 0 0,0 0 0 0 0,1 0 0 0 0,-1 0 0 0 0,0 0 0 0 0,1 1 1 0 0,-1-1-1 0 0,0 1 0 0 0,1-1 0 0 0,-1 1 0 0 0,1-1 0 0 0,-1 1 0 0 0,1 0 1 0 0,-1-1-1 0 0,1 1 0 0 0,-1 0 0 0 0,4 0 0 0 0,13 1 49 0 0,1 1 0 0 0,31 7-1 0 0,-28-4-54 0 0,28 1-1 0 0,-33-5 112 0 0,1-1 0 0 0,-1-1 0 0 0,0-1-1 0 0,28-6 1 0 0,21-11-1856 0 0,-22 3-3784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5.832"/>
    </inkml:context>
    <inkml:brush xml:id="br0">
      <inkml:brushProperty name="width" value="0.1" units="cm"/>
      <inkml:brushProperty name="height" value="0.1" units="cm"/>
      <inkml:brushProperty name="color" value="#E71224"/>
    </inkml:brush>
  </inkml:definitions>
  <inkml:trace contextRef="#ctx0" brushRef="#br0">1 213 6449 0 0,'2'-1'334'0'0,"1"1"0"0"0,-1-1 0 0 0,1 1 1 0 0,-1 0-1 0 0,1 0 0 0 0,-1 0 0 0 0,1 1 0 0 0,-1-1 0 0 0,1 0 0 0 0,-1 1 0 0 0,5 1 0 0 0,-2-1 109 0 0,25 7 2055 0 0,52 21 1 0 0,-59-19-1591 0 0,0-2 0 0 0,1 0 1 0 0,46 8-1 0 0,-68-16-850 0 0,0 0 0 0 0,0 1 1 0 0,0-1-1 0 0,1 0 0 0 0,-1 0 0 0 0,0-1 1 0 0,0 1-1 0 0,0 0 0 0 0,0-1 0 0 0,0 1 1 0 0,0-1-1 0 0,0 1 0 0 0,-1-1 0 0 0,1 0 1 0 0,0 0-1 0 0,0 0 0 0 0,0 0 0 0 0,-1 0 1 0 0,1 0-1 0 0,-1-1 0 0 0,1 1 0 0 0,-1-1 1 0 0,1 1-1 0 0,-1-1 0 0 0,2-2 0 0 0,0-1 61 0 0,0-1 0 0 0,-1 0 0 0 0,1 0-1 0 0,-1-1 1 0 0,0 1 0 0 0,1-12 0 0 0,8-71 486 0 0,-8 57-527 0 0,12-54 0 0 0,-10 73-1725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7.744"/>
    </inkml:context>
    <inkml:brush xml:id="br0">
      <inkml:brushProperty name="width" value="0.1" units="cm"/>
      <inkml:brushProperty name="height" value="0.1" units="cm"/>
      <inkml:brushProperty name="color" value="#E71224"/>
    </inkml:brush>
  </inkml:definitions>
  <inkml:trace contextRef="#ctx0" brushRef="#br0">429 0 3225 0 0,'-1'24'1423'0'0,"-1"0"0"0"0,-1-1 1 0 0,-8 35-1 0 0,-28 64 2642 0 0,28-93-3127 0 0,-2 0-1 0 0,0-1 1 0 0,-29 42 0 0 0,34-58-668 0 0,-1 0 0 0 0,0 0 0 0 0,-1-1 1 0 0,0-1-1 0 0,-1 0 0 0 0,0 0 0 0 0,-1-1 1 0 0,0 0-1 0 0,-22 12 0 0 0,30-19-230 0 0,0-1-1 0 0,0 1 1 0 0,1-1 0 0 0,-1 1-1 0 0,0-1 1 0 0,0-1-1 0 0,0 1 1 0 0,0 0 0 0 0,0-1-1 0 0,0 0 1 0 0,-7 0-1 0 0,8-1-34 0 0,0 0-1 0 0,-1 0 0 0 0,2 0 1 0 0,-1 0-1 0 0,0 0 0 0 0,0 0 1 0 0,0-1-1 0 0,0 1 0 0 0,1-1 0 0 0,-1 0 1 0 0,1 0-1 0 0,-1 0 0 0 0,1 0 1 0 0,0 0-1 0 0,-4-5 0 0 0,-2-4-4 0 0,1-1 0 0 0,-1 1 0 0 0,2-2 0 0 0,-1 1 0 0 0,2-1 0 0 0,0 0 0 0 0,0 0 0 0 0,1 0 0 0 0,1-1 0 0 0,-2-17 0 0 0,3 22-17 0 0,1 0 0 0 0,1 0 0 0 0,0 0 0 0 0,0-1 1 0 0,1 1-1 0 0,0 0 0 0 0,0 0 0 0 0,1 0 0 0 0,1 0 0 0 0,-1 1 0 0 0,1-1 0 0 0,1 0 0 0 0,-1 1 0 0 0,2 0 0 0 0,-1 0 0 0 0,9-11 0 0 0,-11 16 14 0 0,0 0-1 0 0,0 1 0 0 0,1 0 1 0 0,-1-1-1 0 0,1 1 0 0 0,-1 0 1 0 0,1 0-1 0 0,0 1 0 0 0,0-1 1 0 0,0 0-1 0 0,0 1 0 0 0,0 0 1 0 0,0 0-1 0 0,0 0 0 0 0,0 0 1 0 0,1 0-1 0 0,-1 1 0 0 0,0-1 1 0 0,0 1-1 0 0,1 0 0 0 0,-1 0 1 0 0,0 0-1 0 0,6 1 0 0 0,-3 1-31 0 0,-1-1 1 0 0,0 1-1 0 0,1 0 0 0 0,-1 0 0 0 0,0 1 0 0 0,-1 0 0 0 0,1 0 0 0 0,0 0 0 0 0,-1 0 1 0 0,1 1-1 0 0,-1-1 0 0 0,0 1 0 0 0,5 7 0 0 0,2 3-60 0 0,-1 0 1 0 0,-1 1-1 0 0,0 0 0 0 0,-1 0 0 0 0,7 19 0 0 0,24 86 47 0 0,-18-51 224 0 0,-13-45-51 0 0,19 52 779 0 0,-23-67-681 0 0,1 0 0 0 0,-1 0 0 0 0,2 0 0 0 0,-1-1 0 0 0,12 14 0 0 0,-3-12-12 0 0,-13-10-316 0 0,-1 1 0 0 0,1-1 1 0 0,-1 0-1 0 0,1 0 0 0 0,0 0 0 0 0,-1 1 0 0 0,1-1 0 0 0,0 0 1 0 0,-1 0-1 0 0,1 0 0 0 0,-1 0 0 0 0,1 0 0 0 0,0 0 0 0 0,-1 0 1 0 0,1-1-1 0 0,-1 1 0 0 0,1 0 0 0 0,0 0 0 0 0,-1 0 0 0 0,1-1 1 0 0,-1 1-1 0 0,1 0 0 0 0,-1-1 0 0 0,1 1 0 0 0,-1 0 0 0 0,2-1 1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8.624"/>
    </inkml:context>
    <inkml:brush xml:id="br0">
      <inkml:brushProperty name="width" value="0.1" units="cm"/>
      <inkml:brushProperty name="height" value="0.1" units="cm"/>
      <inkml:brushProperty name="color" value="#E71224"/>
    </inkml:brush>
  </inkml:definitions>
  <inkml:trace contextRef="#ctx0" brushRef="#br0">9 0 4609 0 0,'-9'1'3173'0'0,"30"0"24"0"0,-4-1-1816 0 0,-5 1-494 0 0,4 0 579 0 0,30 6 0 0 0,-43-6-1385 0 0,1-1 0 0 0,-1 1 0 0 0,0 0 0 0 0,1 1 0 0 0,-1-1 1 0 0,0 0-1 0 0,0 1 0 0 0,0 0 0 0 0,0 0 0 0 0,0 0 0 0 0,0 0 0 0 0,0 0 0 0 0,0 1 1 0 0,2 3-1 0 0,-4-4-60 0 0,0-1 1 0 0,0 1 0 0 0,-1-1-1 0 0,1 1 1 0 0,-1-1 0 0 0,0 1-1 0 0,1 0 1 0 0,-1-1 0 0 0,0 1 0 0 0,0 0-1 0 0,0-1 1 0 0,0 1 0 0 0,0 0-1 0 0,0-1 1 0 0,-1 1 0 0 0,1 0-1 0 0,-1-1 1 0 0,1 1 0 0 0,-2 2-1 0 0,-15 30 546 0 0,15-30-454 0 0,-19 29 454 0 0,10-17-182 0 0,0 1 1 0 0,2 1-1 0 0,0 0 1 0 0,-12 34-1 0 0,19-47-344 0 0,1 0 0 0 0,0 1 0 0 0,0-1 0 0 0,1 0 1 0 0,-1 0-1 0 0,1 0 0 0 0,0 0 0 0 0,1 1 0 0 0,-1-1 0 0 0,1 0 0 0 0,0 0 0 0 0,0 0 0 0 0,1 0 0 0 0,0 0 0 0 0,-1 0 0 0 0,2-1 0 0 0,-1 1 0 0 0,0 0 0 0 0,1-1 0 0 0,0 0 1 0 0,0 1-1 0 0,0-1 0 0 0,7 6 0 0 0,-6-6-54 0 0,1 0 0 0 0,-1 0 0 0 0,1 0 0 0 0,0-1 0 0 0,0 0 0 0 0,0 0 0 0 0,1 0 0 0 0,-1 0-1 0 0,1-1 1 0 0,-1 0 0 0 0,1 0 0 0 0,0-1 0 0 0,0 0 0 0 0,0 1 0 0 0,-1-2 0 0 0,1 1 0 0 0,0-1 0 0 0,0 0 0 0 0,10-1 0 0 0,-9 0-984 0 0,-1-1 0 0 0,1 1 0 0 0,0-1 0 0 0,-1-1 0 0 0,1 1 0 0 0,7-5-1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8.996"/>
    </inkml:context>
    <inkml:brush xml:id="br0">
      <inkml:brushProperty name="width" value="0.1" units="cm"/>
      <inkml:brushProperty name="height" value="0.1" units="cm"/>
      <inkml:brushProperty name="color" value="#E71224"/>
    </inkml:brush>
  </inkml:definitions>
  <inkml:trace contextRef="#ctx0" brushRef="#br0">25 61 4145 0 0,'-3'-1'-392'0'0,"-18"-9"3772"0"0,21 9-3289 0 0,0 1 0 0 0,0 0 1 0 0,0 0-1 0 0,0 0 0 0 0,0-1 0 0 0,0 1 0 0 0,-1 0 0 0 0,1 0 1 0 0,0 0-1 0 0,1-1 0 0 0,-1 1 0 0 0,0 0 0 0 0,0 0 0 0 0,0-1 0 0 0,0 1 1 0 0,9-8 2774 0 0,3 3-2062 0 0,-1 0-1 0 0,1 0 0 0 0,0 2 1 0 0,0-1-1 0 0,13-1 0 0 0,63-5-535 0 0,-73 10-990 0 0,24 1-1 0 0,14 7-4603 0 0,-25-1 1792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9.343"/>
    </inkml:context>
    <inkml:brush xml:id="br0">
      <inkml:brushProperty name="width" value="0.1" units="cm"/>
      <inkml:brushProperty name="height" value="0.1" units="cm"/>
      <inkml:brushProperty name="color" value="#E71224"/>
    </inkml:brush>
  </inkml:definitions>
  <inkml:trace contextRef="#ctx0" brushRef="#br0">7 0 5529 0 0,'-1'3'132'0'0,"0"0"-1"0"0,0 1 1 0 0,0-1 0 0 0,0 0-1 0 0,0 1 1 0 0,1-1 0 0 0,-1 0-1 0 0,1 1 1 0 0,0-1 0 0 0,0 1-1 0 0,0-1 1 0 0,2 6-1 0 0,-1 8 569 0 0,9 403 7762 0 0,-10-412-8446 0 0,0-1-79 0 0,1 1 0 0 0,-1 0 0 0 0,1-1 1 0 0,1 1-1 0 0,3 12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4.827"/>
    </inkml:context>
    <inkml:brush xml:id="br0">
      <inkml:brushProperty name="width" value="0.05" units="cm"/>
      <inkml:brushProperty name="height" value="0.05" units="cm"/>
      <inkml:brushProperty name="color" value="#004F8B"/>
    </inkml:brush>
  </inkml:definitions>
  <inkml:trace contextRef="#ctx0" brushRef="#br0">2 1 7370 0 0,'-1'15'890'0'0,"0"1"0"0"0,1 0 0 0 0,1 0 0 0 0,0 0 0 0 0,1 0 0 0 0,6 24 0 0 0,-6-32-487 0 0,-1 0 167 0 0,0-3-464 0 0,-1-1 1 0 0,1 1-1 0 0,0-1 0 0 0,0 1 0 0 0,1-1 0 0 0,-1 0 1 0 0,1 0-1 0 0,0 0 0 0 0,3 6 0 0 0,1-9-1455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9.675"/>
    </inkml:context>
    <inkml:brush xml:id="br0">
      <inkml:brushProperty name="width" value="0.1" units="cm"/>
      <inkml:brushProperty name="height" value="0.1" units="cm"/>
      <inkml:brushProperty name="color" value="#E71224"/>
    </inkml:brush>
  </inkml:definitions>
  <inkml:trace contextRef="#ctx0" brushRef="#br0">3 132 8754 0 0,'-1'-3'106'0'0,"1"0"0"0"0,-1 0 0 0 0,1 0 1 0 0,-1 0-1 0 0,1 0 0 0 0,0-1 0 0 0,0 1 0 0 0,0 0 1 0 0,1 0-1 0 0,-1 0 0 0 0,1 0 0 0 0,0 0 0 0 0,0 0 1 0 0,0 0-1 0 0,0 0 0 0 0,0 0 0 0 0,0 0 0 0 0,4-4 1 0 0,0 0 34 0 0,0 2 1 0 0,0-1-1 0 0,1 1 1 0 0,0-1-1 0 0,0 2 1 0 0,0-1 0 0 0,1 1-1 0 0,0 0 1 0 0,0 0-1 0 0,0 0 1 0 0,0 1-1 0 0,0 1 1 0 0,1-1 0 0 0,-1 1-1 0 0,1 0 1 0 0,0 1-1 0 0,-1-1 1 0 0,1 2-1 0 0,0-1 1 0 0,0 1 0 0 0,0 0-1 0 0,-1 1 1 0 0,1 0-1 0 0,0 0 1 0 0,0 1-1 0 0,-1-1 1 0 0,1 2-1 0 0,-1-1 1 0 0,0 1 0 0 0,1 0-1 0 0,-1 1 1 0 0,10 6-1 0 0,-15-8-97 0 0,0-1-1 0 0,0 1 0 0 0,0-1 0 0 0,-1 1 0 0 0,1 0 1 0 0,-1 0-1 0 0,1 0 0 0 0,-1 0 0 0 0,1 0 1 0 0,-1 0-1 0 0,0 0 0 0 0,0 0 0 0 0,0 0 1 0 0,0 1-1 0 0,-1-1 0 0 0,2 3 0 0 0,-2 0 24 0 0,1-1-1 0 0,-1 0 1 0 0,0 0-1 0 0,0 0 1 0 0,-1 0-1 0 0,1 0 1 0 0,-1 0-1 0 0,0 0 1 0 0,-1 4-1 0 0,-1 1 55 0 0,-1-1 0 0 0,1 0 0 0 0,-2 0-1 0 0,1 0 1 0 0,-1-1 0 0 0,0 1 0 0 0,0-1 0 0 0,-8 8 0 0 0,6-9-94 0 0,0 0 0 0 0,0 0 0 0 0,-1 0 1 0 0,1-1-1 0 0,-1 0 0 0 0,0-1 0 0 0,-1 1 1 0 0,-13 4-1 0 0,13-7-1737 0 0,0 1 0 0 0,-14 1-1 0 0,7-2-3892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6.701"/>
    </inkml:context>
    <inkml:brush xml:id="br0">
      <inkml:brushProperty name="width" value="0.1" units="cm"/>
      <inkml:brushProperty name="height" value="0.1" units="cm"/>
      <inkml:brushProperty name="color" value="#E71224"/>
    </inkml:brush>
  </inkml:definitions>
  <inkml:trace contextRef="#ctx0" brushRef="#br0">55 247 6449 0 0,'-2'3'307'0'0,"0"-1"0"0"0,0 1-1 0 0,0-1 1 0 0,0 0 0 0 0,0 0 0 0 0,-1 0-1 0 0,1 0 1 0 0,-1 0 0 0 0,1 0-1 0 0,-5 1 1 0 0,6-2-207 0 0,1-1-1 0 0,-1 0 1 0 0,0 0 0 0 0,1 0 0 0 0,-1 1-1 0 0,0-1 1 0 0,0 0 0 0 0,1 0 0 0 0,-1 0-1 0 0,0 0 1 0 0,0 0 0 0 0,1 0 0 0 0,-1 0-1 0 0,0 0 1 0 0,0-1 0 0 0,1 1 0 0 0,-1 0-1 0 0,0 0 1 0 0,0-1 0 0 0,0 0-8 0 0,0 1 0 0 0,0-1 0 0 0,1 0 0 0 0,-1 0 1 0 0,0 1-1 0 0,1-1 0 0 0,-1 0 0 0 0,1 0 0 0 0,-1 0 0 0 0,1 0 0 0 0,-1 0 0 0 0,1 0 1 0 0,-1 0-1 0 0,1 0 0 0 0,0 0 0 0 0,0 0 0 0 0,-1-2 0 0 0,1-3 70 0 0,0 0-1 0 0,0 0 0 0 0,0 0 0 0 0,0 0 1 0 0,1 0-1 0 0,0 1 0 0 0,1-1 1 0 0,-1 0-1 0 0,1 0 0 0 0,0 1 1 0 0,4-9-1 0 0,3-3-34 0 0,0 1 1 0 0,15-20-1 0 0,-16 26-61 0 0,-1 0 1 0 0,1 1-1 0 0,1 0 1 0 0,0 0-1 0 0,0 1 0 0 0,1 0 1 0 0,0 1-1 0 0,0 0 0 0 0,17-9 1 0 0,-22 14-59 0 0,0 0 0 0 0,0 0 0 0 0,0 0 0 0 0,0 1 0 0 0,0-1 0 0 0,0 1 0 0 0,0 1 0 0 0,1-1 0 0 0,-1 1 1 0 0,0 0-1 0 0,1 0 0 0 0,-1 0 0 0 0,0 1 0 0 0,0-1 0 0 0,1 1 0 0 0,-1 1 0 0 0,0-1 0 0 0,0 1 0 0 0,0 0 0 0 0,0 0 0 0 0,0 0 0 0 0,-1 1 0 0 0,1-1 0 0 0,6 7 1 0 0,1 2 34 0 0,-1 0 1 0 0,0 1 0 0 0,-1 1-1 0 0,-1 0 1 0 0,0 0 0 0 0,13 26-1 0 0,19 26 393 0 0,-35-57-340 0 0,-1-1-1 0 0,2 0 1 0 0,-1 0 0 0 0,1-1 0 0 0,0 1 0 0 0,9 4 0 0 0,-10-7 3 0 0,0 0 0 0 0,0-1 0 0 0,0 0 0 0 0,1 0-1 0 0,0-1 1 0 0,-1 1 0 0 0,1-2 0 0 0,0 1 0 0 0,0-1 0 0 0,0 0 0 0 0,0 0 0 0 0,0-1 0 0 0,0 0 0 0 0,0 0 0 0 0,0-1-1 0 0,1 1 1 0 0,-2-2 0 0 0,1 1 0 0 0,9-4 0 0 0,-4 1 15 0 0,-1-1-1 0 0,0 0 1 0 0,0-1-1 0 0,-1 0 1 0 0,0-1-1 0 0,0 0 1 0 0,0 0 0 0 0,-1-1-1 0 0,0 0 1 0 0,11-14-1 0 0,54-81-1115 0 0,-58 79-3680 0 0,-3 4-2027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7.501"/>
    </inkml:context>
    <inkml:brush xml:id="br0">
      <inkml:brushProperty name="width" value="0.1" units="cm"/>
      <inkml:brushProperty name="height" value="0.1" units="cm"/>
      <inkml:brushProperty name="color" value="#E71224"/>
    </inkml:brush>
  </inkml:definitions>
  <inkml:trace contextRef="#ctx0" brushRef="#br0">22 2 7834 0 0,'-1'0'21'0'0,"1"-1"0"0"0,-1 1 0 0 0,1 0 0 0 0,0 0 0 0 0,-1 0 0 0 0,1 0 0 0 0,-1-1 0 0 0,1 1 0 0 0,0 0 0 0 0,-1 0 0 0 0,1 0 0 0 0,-1 0 0 0 0,1 0 0 0 0,-1 0 0 0 0,1 0 0 0 0,0 0 0 0 0,-1 1 0 0 0,1-1 0 0 0,-1 0 0 0 0,1 0 0 0 0,0 0 0 0 0,-1 0 0 0 0,1 0 0 0 0,-1 1 0 0 0,1-1 0 0 0,0 0 0 0 0,-1 0 0 0 0,1 1 0 0 0,0-1 0 0 0,-1 0 0 0 0,1 1 0 0 0,0-1 0 0 0,0 0 0 0 0,-1 1 0 0 0,1-1 0 0 0,0 0 0 0 0,0 1 0 0 0,-1-1 0 0 0,1 0 0 0 0,0 1 0 0 0,0-1 0 0 0,0 1 0 0 0,0-1 0 0 0,0 1 0 0 0,0-1 0 0 0,0 0 0 0 0,0 1 0 0 0,0-1 0 0 0,0 1 0 0 0,0 0 0 0 0,-1 29 540 0 0,2-21-12 0 0,-7 216 5583 0 0,6 157-2027 0 0,0-374-4079 0 0,0-4-100 0 0,0 0 1 0 0,0-1-1 0 0,0 1 0 0 0,1 0 1 0 0,0 0-1 0 0,-1 0 1 0 0,1-1-1 0 0,1 1 0 0 0,-1-1 1 0 0,3 6-1 0 0,-4-9 37 0 0,0 0-1 0 0,0 1 1 0 0,0-1-1 0 0,0 0 1 0 0,1 0-1 0 0,-1 0 1 0 0,0 0-1 0 0,0 0 1 0 0,0 0 0 0 0,0 0-1 0 0,0 1 1 0 0,0-1-1 0 0,1 0 1 0 0,-1 0-1 0 0,0 0 1 0 0,0 0-1 0 0,0 0 1 0 0,0 0-1 0 0,1 0 1 0 0,-1 0 0 0 0,0 0-1 0 0,0 0 1 0 0,0 0-1 0 0,0 0 1 0 0,0 0-1 0 0,1 0 1 0 0,-1 0-1 0 0,0 0 1 0 0,0 0-1 0 0,0 0 1 0 0,0 0 0 0 0,1 0-1 0 0,-1 0 1 0 0,0 0-1 0 0,0-1 1 0 0,0 1-1 0 0,0 0 1 0 0,0 0-1 0 0,0 0 1 0 0,1 0-1 0 0,-1 0 1 0 0,0 0-1 0 0,0 0 1 0 0,0 0 0 0 0,0-1-1 0 0,5-4-1504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7.962"/>
    </inkml:context>
    <inkml:brush xml:id="br0">
      <inkml:brushProperty name="width" value="0.1" units="cm"/>
      <inkml:brushProperty name="height" value="0.1" units="cm"/>
      <inkml:brushProperty name="color" value="#E71224"/>
    </inkml:brush>
  </inkml:definitions>
  <inkml:trace contextRef="#ctx0" brushRef="#br0">49 456 7834 0 0,'-4'6'262'0'0,"0"0"1"0"0,1 0 0 0 0,0 1-1 0 0,0-1 1 0 0,1 1 0 0 0,0-1-1 0 0,0 1 1 0 0,1 0 0 0 0,-1 0-1 0 0,1 0 1 0 0,1 0 0 0 0,0 0-1 0 0,0 0 1 0 0,0 0-1 0 0,0 0 1 0 0,1 0 0 0 0,1 0-1 0 0,1 8 1 0 0,0-6 71 0 0,-1 1 0 0 0,2-1-1 0 0,-1 0 1 0 0,1 0 0 0 0,0-1 0 0 0,1 1-1 0 0,0-1 1 0 0,1 0 0 0 0,-1-1 0 0 0,1 1-1 0 0,1-1 1 0 0,11 11 0 0 0,-13-14-237 0 0,0-1 0 0 0,0 1 0 0 0,0-1 1 0 0,0 0-1 0 0,1 0 0 0 0,-1 0 0 0 0,1-1 0 0 0,0 0 1 0 0,0 0-1 0 0,0 0 0 0 0,0-1 0 0 0,0 0 0 0 0,0 0 1 0 0,0 0-1 0 0,0-1 0 0 0,1 0 0 0 0,-1 0 0 0 0,0-1 1 0 0,0 0-1 0 0,9-2 0 0 0,-5 0-15 0 0,0-1 0 0 0,-1 0 1 0 0,1 0-1 0 0,-1-1 0 0 0,0-1 0 0 0,-1 1 0 0 0,1-1 1 0 0,-1-1-1 0 0,-1 1 0 0 0,1-1 0 0 0,-1-1 0 0 0,0 0 1 0 0,-1 0-1 0 0,9-12 0 0 0,-5 3 4 0 0,0-1-1 0 0,-1 1 1 0 0,0-2 0 0 0,-2 1-1 0 0,0-1 1 0 0,6-31 0 0 0,-8 25-34 0 0,-2 1 0 0 0,0-1 0 0 0,-2 0 0 0 0,-1-1 0 0 0,-1 1 1 0 0,-8-45-1 0 0,5 49-33 0 0,-1-1-1 0 0,-1 1 1 0 0,-1 0 0 0 0,0 1-1 0 0,-2 0 1 0 0,-1 0 0 0 0,0 0-1 0 0,-14-18 1 0 0,21 33-12 0 0,-1 1 0 0 0,0-1 0 0 0,0 0 0 0 0,0 1 0 0 0,-1 0 0 0 0,1 0 1 0 0,-1 0-1 0 0,0 1 0 0 0,0 0 0 0 0,-1 0 0 0 0,1 0 0 0 0,0 0 0 0 0,-11-3 0 0 0,11 5-6 0 0,1 0 1 0 0,0 1-1 0 0,-1-1 0 0 0,1 1 0 0 0,-1 0 1 0 0,1 0-1 0 0,-1 1 0 0 0,1-1 0 0 0,-1 1 1 0 0,1 0-1 0 0,0 0 0 0 0,-1 0 0 0 0,1 1 1 0 0,0 0-1 0 0,0-1 0 0 0,0 2 0 0 0,0-1 0 0 0,0 0 1 0 0,-4 4-1 0 0,-4 4-27 0 0,0 1 1 0 0,1 0-1 0 0,0 1 1 0 0,0 0-1 0 0,2 1 1 0 0,-1 0-1 0 0,1 0 1 0 0,-9 20-1 0 0,-1 9-832 0 0,-23 70-1 0 0,37-100 176 0 0,2 1-1 0 0,-4 22 1 0 0,5-12-859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9.929"/>
    </inkml:context>
    <inkml:brush xml:id="br0">
      <inkml:brushProperty name="width" value="0.1" units="cm"/>
      <inkml:brushProperty name="height" value="0.1" units="cm"/>
      <inkml:brushProperty name="color" value="#E71224"/>
    </inkml:brush>
  </inkml:definitions>
  <inkml:trace contextRef="#ctx0" brushRef="#br0">17 1235 5985 0 0,'-7'8'350'0'0,"-3"3"292"0"0,20-17 636 0 0,4-5-454 0 0,-1 0 0 0 0,0-1 0 0 0,-1-1 0 0 0,-1 0 0 0 0,18-27 0 0 0,41-81 1812 0 0,-44 66-2023 0 0,-2-2 0 0 0,26-89 0 0 0,16-125-225 0 0,-40 159-330 0 0,-4 11-48 0 0,38-139-83 0 0,-57 231 52 0 0,-3 5 10 0 0,1 1 0 0 0,0 0 0 0 0,1-1 0 0 0,-1 1 0 0 0,0 0 0 0 0,1 0 0 0 0,0 0 0 0 0,3-6 0 0 0,-5 9 9 0 0,1 0 1 0 0,-1 0-1 0 0,0 0 0 0 0,0 0 1 0 0,0 0-1 0 0,0 0 0 0 0,0 0 1 0 0,0-1-1 0 0,0 1 0 0 0,0 0 1 0 0,0 0-1 0 0,1 0 0 0 0,-1 0 1 0 0,0 0-1 0 0,0 0 0 0 0,0 0 0 0 0,0 0 1 0 0,0 0-1 0 0,0 0 0 0 0,0 0 1 0 0,1 0-1 0 0,-1 0 0 0 0,0 0 1 0 0,0 0-1 0 0,0 0 0 0 0,0 0 1 0 0,0 0-1 0 0,0 0 0 0 0,0 0 1 0 0,1 0-1 0 0,-1 0 0 0 0,0 0 0 0 0,0 0 1 0 0,0 0-1 0 0,0 0 0 0 0,0 1 1 0 0,0-1-1 0 0,0 0 0 0 0,0 0 1 0 0,1 0-1 0 0,-1 0 0 0 0,0 0 1 0 0,0 0-1 0 0,0 0 0 0 0,0 0 1 0 0,0 1-1 0 0,3 7-39 0 0,0 10-22 0 0,2 128-34 0 0,-3-50 100 0 0,-1-75-4 0 0,7 77 146 0 0,-7-87-111 0 0,1-1 0 0 0,1 1 1 0 0,-1-1-1 0 0,2 1 0 0 0,0-1 1 0 0,9 18-1 0 0,-11-25-17 0 0,0 1 0 0 0,1-1 1 0 0,-1 0-1 0 0,1 1 0 0 0,0-1 0 0 0,0-1 1 0 0,0 1-1 0 0,0 0 0 0 0,1-1 1 0 0,-1 1-1 0 0,1-1 0 0 0,-1 0 0 0 0,1 0 1 0 0,0-1-1 0 0,0 1 0 0 0,4 0 0 0 0,-2 0 39 0 0,0-1 0 0 0,0 0 0 0 0,1-1 0 0 0,-1 0 0 0 0,0 0 0 0 0,0 0 0 0 0,1-1-1 0 0,-1 1 1 0 0,0-2 0 0 0,7-1 0 0 0,-5 1 3 0 0,1-1 0 0 0,0-1 0 0 0,-1 1 0 0 0,0-2 0 0 0,0 1 0 0 0,0-1 0 0 0,0 0 0 0 0,-1 0 0 0 0,0-1 0 0 0,0 0-1 0 0,0 0 1 0 0,-1-1 0 0 0,0 0 0 0 0,9-14 0 0 0,-5 3-59 0 0,-2 0 0 0 0,-1-1 0 0 0,0 0 0 0 0,7-33 0 0 0,-7 12 0 0 0,4-52 0 0 0,-8 44 0 0 0,-3 105 60 0 0,-2 9 171 0 0,4-1 0 0 0,12 82-1 0 0,-13-138-178 0 0,1 1 0 0 0,0-1 0 0 0,1 0 0 0 0,0 0 0 0 0,1 0 0 0 0,-1 0 0 0 0,2-1 0 0 0,-1 1 1 0 0,8 9-1 0 0,-11-17-48 0 0,-1 0 1 0 0,1 0-1 0 0,0-1 1 0 0,0 1-1 0 0,0 0 1 0 0,0 0-1 0 0,0 0 1 0 0,0-1 0 0 0,0 1-1 0 0,1-1 1 0 0,-1 1-1 0 0,0-1 1 0 0,0 1-1 0 0,0-1 1 0 0,1 1 0 0 0,-1-1-1 0 0,0 0 1 0 0,1 0-1 0 0,-1 0 1 0 0,0 0-1 0 0,0 0 1 0 0,1 0 0 0 0,-1 0-1 0 0,0 0 1 0 0,0 0-1 0 0,1-1 1 0 0,-1 1-1 0 0,0 0 1 0 0,2-1-1 0 0,1-1-225 0 0,0 0-1 0 0,0-1 1 0 0,-1 1-1 0 0,1-1 1 0 0,-1 0-1 0 0,1 1 1 0 0,2-5-1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2.251"/>
    </inkml:context>
    <inkml:brush xml:id="br0">
      <inkml:brushProperty name="width" value="0.1" units="cm"/>
      <inkml:brushProperty name="height" value="0.1" units="cm"/>
      <inkml:brushProperty name="color" value="#E71224"/>
    </inkml:brush>
  </inkml:definitions>
  <inkml:trace contextRef="#ctx0" brushRef="#br0">147 408 2304 0 0,'-4'14'1120'0'0,"4"-12"-755"0"0,0-1-1 0 0,0 1 1 0 0,-1 0-1 0 0,1-1 1 0 0,-1 1-1 0 0,1-1 1 0 0,-1 1-1 0 0,0-1 1 0 0,0 1-1 0 0,1-1 1 0 0,-1 1 0 0 0,-2 1-1 0 0,3-3-254 0 0,-1 0-1 0 0,1 0 1 0 0,0 0-1 0 0,-1 0 1 0 0,1 0-1 0 0,0 0 1 0 0,-1 0 0 0 0,1 0-1 0 0,-1 0 1 0 0,1 0-1 0 0,0 0 1 0 0,-1 0-1 0 0,1 0 1 0 0,0 0 0 0 0,-1 0-1 0 0,1 0 1 0 0,0 0-1 0 0,-1-1 1 0 0,1 1-1 0 0,0 0 1 0 0,0 0 0 0 0,-1 0-1 0 0,1-1 1 0 0,0 1-1 0 0,0 0 1 0 0,-1 0-1 0 0,1-1 1 0 0,0 1 0 0 0,0 0-1 0 0,0-1 1 0 0,-1 1-1 0 0,1 0 1 0 0,0 0-1 0 0,0-1 1 0 0,0 1-1 0 0,0 0 1 0 0,0-1 0 0 0,-8-15 1327 0 0,7 15-1259 0 0,-12-36 1049 0 0,1 0 1 0 0,-14-78-1 0 0,17 70-1041 0 0,-25-75 0 0 0,27 102-122 0 0,4 12-44 0 0,0 0 0 0 0,1 0 0 0 0,0 0 0 0 0,-2-9 0 0 0,4 14-13 0 0,0 1 0 0 0,0 0 0 0 0,0-1 0 0 0,0 1-1 0 0,0-1 1 0 0,1 1 0 0 0,-1 0 0 0 0,0-1 0 0 0,0 1 0 0 0,0 0 0 0 0,0-1 0 0 0,0 1 0 0 0,0 0 0 0 0,1-1-1 0 0,-1 1 1 0 0,0 0 0 0 0,0 0 0 0 0,1-1 0 0 0,-1 1 0 0 0,0 0 0 0 0,0 0 0 0 0,1-1 0 0 0,-1 1 0 0 0,0 0 0 0 0,1 0-1 0 0,-1 0 1 0 0,0-1 0 0 0,1 1 0 0 0,-1 0 0 0 0,0 0 0 0 0,1 0 0 0 0,-1 0 0 0 0,0 0 0 0 0,1 0 0 0 0,-1 0 0 0 0,0 0-1 0 0,1 0 1 0 0,-1 0 0 0 0,0 0 0 0 0,1 0 0 0 0,-1 0 0 0 0,1 0 0 0 0,-1 0 0 0 0,0 0 0 0 0,1 0 0 0 0,19 5 133 0 0,-18-5-143 0 0,101 39 112 0 0,-63-23-25 0 0,72 19 0 0 0,-86-31-84 0 0,0 0 0 0 0,0-2 0 0 0,0-1 0 0 0,0-1 0 0 0,0-2 0 0 0,0 0 0 0 0,35-8 0 0 0,-57 10 5 0 0,-1-1 0 0 0,0 0 0 0 0,1 1 0 0 0,-1-1 0 0 0,0-1 0 0 0,1 1 0 0 0,-1 0-1 0 0,0-1 1 0 0,0 1 0 0 0,0-1 0 0 0,0 0 0 0 0,3-3 0 0 0,-6 5-5 0 0,0 0 0 0 0,0 0 0 0 0,0 0 0 0 0,1 0 0 0 0,-1 0 0 0 0,0-1 0 0 0,0 1 0 0 0,0 0 0 0 0,0 0 0 0 0,0 0 0 0 0,0 0-1 0 0,0 0 1 0 0,0 0 0 0 0,0 0 0 0 0,0 0 0 0 0,0 0 0 0 0,0 0 0 0 0,0 0 0 0 0,0 0 0 0 0,0-1 0 0 0,0 1 0 0 0,0 0 0 0 0,0 0 0 0 0,0 0 0 0 0,0 0 0 0 0,0 0 0 0 0,0 0 0 0 0,0 0 0 0 0,0 0 0 0 0,0 0 0 0 0,-1 0 0 0 0,1 0 0 0 0,0 0-1 0 0,0 0 1 0 0,0-1 0 0 0,0 1 0 0 0,0 0 0 0 0,0 0 0 0 0,0 0 0 0 0,0 0 0 0 0,0 0 0 0 0,0 0 0 0 0,0 0 0 0 0,0 0 0 0 0,0 0 0 0 0,0 0 0 0 0,-1 0 0 0 0,1 0 0 0 0,0 0 0 0 0,0 0 0 0 0,0 0 0 0 0,-7-1 7 0 0,-6 3 68 0 0,6 1-48 0 0,0 1 0 0 0,0 0 0 0 0,0 0 0 0 0,0 0-1 0 0,0 1 1 0 0,1 0 0 0 0,0 0 0 0 0,0 0 0 0 0,0 1 0 0 0,1 0 0 0 0,0 0-1 0 0,0 1 1 0 0,0-1 0 0 0,-3 8 0 0 0,-3 5 101 0 0,2 1-1 0 0,0 0 1 0 0,-12 42 0 0 0,14-39 64 0 0,2 1 1 0 0,1 0 0 0 0,1 0 0 0 0,0 33 0 0 0,3-43-102 0 0,0 0 0 0 0,2 0 0 0 0,-1 0 0 0 0,2 0 0 0 0,0 0 0 0 0,1 0 0 0 0,0-1 0 0 0,11 24 0 0 0,-13-33-87 0 0,0 0 1 0 0,1 0 0 0 0,-1 0-1 0 0,1 0 1 0 0,0 0 0 0 0,0-1-1 0 0,0 1 1 0 0,1-1 0 0 0,-1 0-1 0 0,1 0 1 0 0,0 0 0 0 0,0-1-1 0 0,0 1 1 0 0,0-1 0 0 0,0 0-1 0 0,0 0 1 0 0,1-1 0 0 0,-1 1-1 0 0,1-1 1 0 0,7 2 0 0 0,-5-3-17 0 0,0 1 0 0 0,1-1 0 0 0,-1-1-1 0 0,0 1 1 0 0,0-1 0 0 0,0-1 0 0 0,0 1 0 0 0,0-1 0 0 0,0 0 0 0 0,0-1 0 0 0,0 0 0 0 0,11-6 0 0 0,7-7-1195 0 0,0-1-3662 0 0,1-2-1839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2.901"/>
    </inkml:context>
    <inkml:brush xml:id="br0">
      <inkml:brushProperty name="width" value="0.1" units="cm"/>
      <inkml:brushProperty name="height" value="0.1" units="cm"/>
      <inkml:brushProperty name="color" value="#E71224"/>
    </inkml:brush>
  </inkml:definitions>
  <inkml:trace contextRef="#ctx0" brushRef="#br0">228 83 5985 0 0,'-53'-32'2630'0'0,"44"25"-2179"0"0,0 0 0 0 0,-1 1 1 0 0,0 1-1 0 0,0 0 1 0 0,-1 0-1 0 0,1 1 1 0 0,-1 0-1 0 0,-15-3 0 0 0,24 7-377 0 0,0-1 0 0 0,0 1 0 0 0,0 0 0 0 0,0 0 0 0 0,0 0-1 0 0,0 1 1 0 0,0-1 0 0 0,0 0 0 0 0,0 1 0 0 0,0-1 0 0 0,0 1 0 0 0,0 0-1 0 0,0-1 1 0 0,1 1 0 0 0,-1 0 0 0 0,0 0 0 0 0,0 0 0 0 0,-1 2-1 0 0,1-1 23 0 0,0 0 0 0 0,0 1 0 0 0,0-1 0 0 0,0 1 0 0 0,0 0 0 0 0,1-1 0 0 0,-1 1 0 0 0,1 0 0 0 0,0 0 0 0 0,-2 4 0 0 0,0 6 153 0 0,0 0 1 0 0,1 0-1 0 0,1 0 0 0 0,0 17 0 0 0,1-29-237 0 0,-1 9 39 0 0,1 1 0 0 0,1-1 0 0 0,0 1 0 0 0,0-1 0 0 0,1 1-1 0 0,1-1 1 0 0,0 0 0 0 0,0 0 0 0 0,1 0 0 0 0,0 0 0 0 0,0-1 0 0 0,1 1 0 0 0,1-1-1 0 0,-1 0 1 0 0,1-1 0 0 0,1 1 0 0 0,0-1 0 0 0,0-1 0 0 0,12 11 0 0 0,-17-16-54 0 0,0-1-1 0 0,0 1 1 0 0,0-1 0 0 0,1 1 0 0 0,-1-1 0 0 0,1 0 0 0 0,-1 0 0 0 0,1 0-1 0 0,-1 0 1 0 0,1 0 0 0 0,-1-1 0 0 0,1 1 0 0 0,0-1 0 0 0,-1 1-1 0 0,1-1 1 0 0,0 0 0 0 0,-1 0 0 0 0,1 0 0 0 0,0-1 0 0 0,-1 1 0 0 0,1-1-1 0 0,0 1 1 0 0,2-2 0 0 0,-1 0-28 0 0,0 0 0 0 0,0-1 0 0 0,-1 1 0 0 0,1-1 0 0 0,-1 1 0 0 0,0-1 0 0 0,0 0-1 0 0,0 0 1 0 0,0 0 0 0 0,0-1 0 0 0,-1 1 0 0 0,1-1 0 0 0,2-7 0 0 0,2-3-81 0 0,-2-1 0 0 0,1 1 1 0 0,-2-1-1 0 0,0-1 0 0 0,-1 1 0 0 0,-1 0 1 0 0,0-1-1 0 0,-1 1 0 0 0,-1-1 0 0 0,0 1 1 0 0,-1-1-1 0 0,-1 0 0 0 0,0 1 0 0 0,-7-23 1 0 0,9 36 111 0 0,-1 1 1 0 0,1-1-1 0 0,-1 1 1 0 0,0 0-1 0 0,1 0 1 0 0,-1-1-1 0 0,0 1 1 0 0,0 0-1 0 0,0 0 1 0 0,0 0-1 0 0,0 0 1 0 0,0 0-1 0 0,-2-1 1 0 0,3 1 0 0 0,0 1 1 0 0,-1 0-1 0 0,1 0 0 0 0,0 0 1 0 0,0 0-1 0 0,-1 0 1 0 0,1 0-1 0 0,0 0 1 0 0,-1 0-1 0 0,1 0 0 0 0,0 0 1 0 0,-1 0-1 0 0,1 0 1 0 0,0 0-1 0 0,0 0 1 0 0,-1 0-1 0 0,1 0 1 0 0,0 0-1 0 0,-1 0 0 0 0,1 0 1 0 0,0 0-1 0 0,-1 0 1 0 0,1 0-1 0 0,0 1 1 0 0,-1-1-1 0 0,1 1 9 0 0,-1-1 1 0 0,1 1-1 0 0,-1 0 0 0 0,1-1 0 0 0,-1 1 1 0 0,1 0-1 0 0,-1 0 0 0 0,1-1 0 0 0,-1 1 1 0 0,1 0-1 0 0,0 0 0 0 0,0 0 0 0 0,-1 1 1 0 0,0 4 96 0 0,0 1 0 0 0,1-1 1 0 0,-1 1-1 0 0,1-1 0 0 0,0 1 0 0 0,1-1 1 0 0,0 1-1 0 0,0-1 0 0 0,0 1 1 0 0,1-1-1 0 0,0 0 0 0 0,0 1 1 0 0,1-1-1 0 0,-1 0 0 0 0,7 9 1 0 0,-1-3 8 0 0,0-1 1 0 0,0 1 0 0 0,1-2 0 0 0,0 1 0 0 0,1-1 0 0 0,15 11 0 0 0,-14-12-104 0 0,1-1 0 0 0,1 0 1 0 0,-1-1-1 0 0,27 11 0 0 0,-25-13-981 0 0,0 0 1 0 0,24 3-1 0 0,-20-5-4565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3.569"/>
    </inkml:context>
    <inkml:brush xml:id="br0">
      <inkml:brushProperty name="width" value="0.1" units="cm"/>
      <inkml:brushProperty name="height" value="0.1" units="cm"/>
      <inkml:brushProperty name="color" value="#E71224"/>
    </inkml:brush>
  </inkml:definitions>
  <inkml:trace contextRef="#ctx0" brushRef="#br0">255 765 4145 0 0,'-9'-2'68'0'0,"-8"-1"1064"0"0,-1-1 0 0 0,0 2 0 0 0,-29-1 0 0 0,41 4-867 0 0,1-1 0 0 0,-1 1 0 0 0,1 0-1 0 0,0 0 1 0 0,0 0 0 0 0,-1 1-1 0 0,1-1 1 0 0,0 1 0 0 0,0 1 0 0 0,1-1-1 0 0,-1 1 1 0 0,0 0 0 0 0,1 0-1 0 0,0 0 1 0 0,-1 0 0 0 0,-5 8-1 0 0,3-4 4 0 0,1 1-1 0 0,1 0 0 0 0,-1 1 0 0 0,1 0 0 0 0,0-1 0 0 0,1 2 0 0 0,-4 12 0 0 0,6-16-148 0 0,0 0 0 0 0,0 0 0 0 0,1 0 0 0 0,0 1 0 0 0,0-1 0 0 0,1 0-1 0 0,0 1 1 0 0,0-1 0 0 0,0 0 0 0 0,1 1 0 0 0,0-1 0 0 0,3 12 0 0 0,-4-16-115 0 0,1 0 0 0 0,0 0 0 0 0,0 0 0 0 0,0 0 0 0 0,0-1 0 0 0,0 1 0 0 0,0 0 0 0 0,0 0 0 0 0,1-1 0 0 0,-1 1 0 0 0,1-1 0 0 0,-1 1 0 0 0,1-1 0 0 0,-1 0 0 0 0,1 0 0 0 0,0 0 1 0 0,-1 1-1 0 0,5 0 0 0 0,-3-1 0 0 0,-1-1 0 0 0,1 1 0 0 0,0-1 1 0 0,-1 0-1 0 0,1 1 0 0 0,0-1 0 0 0,-1-1 0 0 0,1 1 1 0 0,0 0-1 0 0,0-1 0 0 0,-1 1 0 0 0,6-2 1 0 0,-1-2 0 0 0,1 1-1 0 0,0-1 1 0 0,-1 0 0 0 0,0 0 0 0 0,0-1 0 0 0,0 0 0 0 0,-1-1 0 0 0,9-8 0 0 0,0-4 29 0 0,0 0 0 0 0,-2-1 0 0 0,0-1 0 0 0,-2 0 0 0 0,0-1 0 0 0,10-27 0 0 0,39-135 238 0 0,-4-59-88 0 0,-47 186-181 0 0,-3-1 1 0 0,-1-77-1 0 0,-5 123-3 0 0,0-4 0 0 0,-3-23 0 0 0,3 35 0 0 0,-1 0 0 0 0,1 0 0 0 0,-1 0 0 0 0,0 1 0 0 0,0-1 0 0 0,0 0 0 0 0,0 0 0 0 0,-1 0 0 0 0,1 1 0 0 0,-1-1 0 0 0,0 1 0 0 0,1-1 0 0 0,-1 1 0 0 0,-3-3 0 0 0,5 5 0 0 0,-1-1 0 0 0,0 1 0 0 0,1-1 0 0 0,-1 1 0 0 0,0 0 0 0 0,0-1 0 0 0,1 1 0 0 0,-1 0 0 0 0,0 0 0 0 0,0 0 0 0 0,0 0 0 0 0,0-1 0 0 0,1 1 0 0 0,-1 0 0 0 0,0 0 0 0 0,0 0 0 0 0,0 1 0 0 0,0-1 0 0 0,1 0 0 0 0,-1 0 0 0 0,0 0 0 0 0,0 1 0 0 0,0-1 0 0 0,1 0 0 0 0,-1 1 0 0 0,0-1 0 0 0,0 0 0 0 0,1 1 0 0 0,-1-1 0 0 0,0 1 0 0 0,1-1 0 0 0,-1 1 0 0 0,1 0 0 0 0,-1-1 0 0 0,0 1 0 0 0,0 1 0 0 0,-2 2 0 0 0,0 0 0 0 0,0 0 0 0 0,0 0 0 0 0,-3 9 0 0 0,0 2 0 0 0,1 0 0 0 0,0 1 0 0 0,1-1 0 0 0,0 1 0 0 0,0 18 0 0 0,-3 85 0 0 0,6-101 0 0 0,1 61 386 0 0,4-1 0 0 0,3 0-1 0 0,3 0 1 0 0,4-1 0 0 0,32 105 0 0 0,-18-103-71 0 0,-23-68-260 0 0,0 0 1 0 0,1-1-1 0 0,0 1 1 0 0,13 16-1 0 0,-17-25-51 0 0,-1 0 0 0 0,1 0-1 0 0,-1 0 1 0 0,1-1 0 0 0,0 1 0 0 0,0-1 0 0 0,0 1-1 0 0,0-1 1 0 0,0 0 0 0 0,0 0 0 0 0,0 0 0 0 0,0 0-1 0 0,0 0 1 0 0,0 0 0 0 0,1 0 0 0 0,-1-1 0 0 0,0 1-1 0 0,1-1 1 0 0,-1 0 0 0 0,0 0 0 0 0,1 1-1 0 0,3-2 1 0 0,-2 0-172 0 0,-1 0 0 0 0,1 0-1 0 0,-1 0 1 0 0,1-1 0 0 0,-1 0 0 0 0,0 1-1 0 0,1-1 1 0 0,-1 0 0 0 0,0-1 0 0 0,0 1-1 0 0,-1 0 1 0 0,1-1 0 0 0,3-4 0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5.114"/>
    </inkml:context>
    <inkml:brush xml:id="br0">
      <inkml:brushProperty name="width" value="0.1" units="cm"/>
      <inkml:brushProperty name="height" value="0.1" units="cm"/>
    </inkml:brush>
  </inkml:definitions>
  <inkml:trace contextRef="#ctx0" brushRef="#br0">5 397 7370 0 0,'0'0'26'0'0,"-1"0"1"0"0,1 0 0 0 0,0 0-1 0 0,0 0 1 0 0,0 0-1 0 0,0 0 1 0 0,0 0 0 0 0,0 0-1 0 0,0 0 1 0 0,0 0 0 0 0,-1 0-1 0 0,1 0 1 0 0,0 0 0 0 0,0 0-1 0 0,0 0 1 0 0,0 0 0 0 0,0 0-1 0 0,0 0 1 0 0,0 0-1 0 0,-1 0 1 0 0,1 0 0 0 0,0 0-1 0 0,0 0 1 0 0,0 0 0 0 0,0 0-1 0 0,0 0 1 0 0,0 0 0 0 0,0 0-1 0 0,0 0 1 0 0,0-1 0 0 0,0 1-1 0 0,-1 0 1 0 0,1 0 0 0 0,0 0-1 0 0,0 0 1 0 0,0 0-1 0 0,0 0 1 0 0,0 0 0 0 0,0 0-1 0 0,0 0 1 0 0,0-1 0 0 0,0 1-1 0 0,0 0 1 0 0,0 0 0 0 0,0 0-1 0 0,-1-9 567 0 0,3-9 268 0 0,3-1-249 0 0,1 1 0 0 0,0 1 1 0 0,1-1-1 0 0,1 1 0 0 0,1 0 1 0 0,0 1-1 0 0,19-25 0 0 0,90-97 661 0 0,-112 132-1235 0 0,0-1 1 0 0,1 0 0 0 0,1 0 0 0 0,-1 1 0 0 0,1 0 0 0 0,0 0 0 0 0,11-6 0 0 0,-15 11-26 0 0,-1-1 0 0 0,0 1 0 0 0,1-1 1 0 0,0 1-1 0 0,-1 0 0 0 0,1 1 0 0 0,-1-1 1 0 0,1 1-1 0 0,0-1 0 0 0,0 1 0 0 0,-1 0 1 0 0,1 1-1 0 0,0-1 0 0 0,-1 0 0 0 0,1 1 1 0 0,0 0-1 0 0,-1 0 0 0 0,1 0 0 0 0,5 3 1 0 0,0 1 33 0 0,-1 0 1 0 0,0 1 0 0 0,0 0 0 0 0,0 0 0 0 0,0 1-1 0 0,-1 0 1 0 0,7 9 0 0 0,41 58 784 0 0,-54-73-814 0 0,3 5 41 0 0,29 42 774 0 0,1-1 0 0 0,42 43 0 0 0,-64-78-656 0 0,0 0 1 0 0,0-1-1 0 0,1-1 0 0 0,0 0 0 0 0,1 0 0 0 0,0-2 1 0 0,1 0-1 0 0,0 0 0 0 0,0-1 0 0 0,1-1 1 0 0,31 8-1 0 0,-39-12-144 0 0,0-1 0 0 0,0 0 0 0 0,0 0 0 0 0,0-1 0 0 0,0 0 0 0 0,0 0 0 0 0,-1-1 0 0 0,1 0 0 0 0,0-1 0 0 0,0 0 0 0 0,-1 0 0 0 0,1 0 0 0 0,-1-1 0 0 0,1 0 0 0 0,-1-1 0 0 0,0 1 0 0 0,0-1 0 0 0,-1-1 0 0 0,1 1 0 0 0,-1-1 0 0 0,0 0 0 0 0,5-6 0 0 0,54-60 100 0 0,23-21-518 0 0,-72 78 218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6.054"/>
    </inkml:context>
    <inkml:brush xml:id="br0">
      <inkml:brushProperty name="width" value="0.1" units="cm"/>
      <inkml:brushProperty name="height" value="0.1" units="cm"/>
    </inkml:brush>
  </inkml:definitions>
  <inkml:trace contextRef="#ctx0" brushRef="#br0">60 1 11666 0 0,'-1'0'98'0'0,"-1"0"0"0"0,1 1 0 0 0,0-1 0 0 0,-1 1 0 0 0,1-1 0 0 0,0 1 0 0 0,-1 0 0 0 0,1-1 0 0 0,0 1 0 0 0,0 0 0 0 0,-1 0 0 0 0,1 0 0 0 0,0 0 0 0 0,0 0-1 0 0,0 0 1 0 0,0 0 0 0 0,0 0 0 0 0,1 0 0 0 0,-1 1 0 0 0,0-1 0 0 0,0 0 0 0 0,1 1 0 0 0,-1-1 0 0 0,1 0 0 0 0,-1 1 0 0 0,1 1 0 0 0,-3 5 765 0 0,1 1 1 0 0,-3 17-1 0 0,-17 319 3881 0 0,22-294-4793 0 0,3-1 1 0 0,1 1 0 0 0,22 88-1 0 0,-26-136-392 0 0,6 15-116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5.143"/>
    </inkml:context>
    <inkml:brush xml:id="br0">
      <inkml:brushProperty name="width" value="0.05" units="cm"/>
      <inkml:brushProperty name="height" value="0.05" units="cm"/>
      <inkml:brushProperty name="color" value="#004F8B"/>
    </inkml:brush>
  </inkml:definitions>
  <inkml:trace contextRef="#ctx0" brushRef="#br0">34 1 8290 0 0,'-6'-1'736'0'0,"2"1"-584"0"0,0 0-152 0 0,-1 3 3849 0 0,3 0-2473 0 0,-1 1-336 0 0,0 1-71 0 0,0 2-9 0 0,1-1-8 0 0,0 0-832 0 0,2-1-120 0 0,1 0-120 0 0,2 0 24 0 0,2 0 96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6.410"/>
    </inkml:context>
    <inkml:brush xml:id="br0">
      <inkml:brushProperty name="width" value="0.1" units="cm"/>
      <inkml:brushProperty name="height" value="0.1" units="cm"/>
    </inkml:brush>
  </inkml:definitions>
  <inkml:trace contextRef="#ctx0" brushRef="#br0">172 541 8290 0 0,'1'0'16'0'0,"17"34"660"0"0,-17-32-599 0 0,1 0 0 0 0,0 0 0 0 0,-1 0 0 0 0,1 0 0 0 0,0 0 0 0 0,0-1 0 0 0,0 1 0 0 0,0-1 0 0 0,1 1 0 0 0,-1-1 0 0 0,0 0 0 0 0,5 2 0 0 0,10 3 908 0 0,-1-2-1 0 0,1 0 0 0 0,0-1 0 0 0,33 2 0 0 0,-44-5-758 0 0,0 0 0 0 0,0 0-1 0 0,1-1 1 0 0,-1 0 0 0 0,0 0-1 0 0,0-1 1 0 0,-1 0 0 0 0,1 0-1 0 0,0 0 1 0 0,-1 0 0 0 0,1-1 0 0 0,-1 0-1 0 0,1 0 1 0 0,-1-1 0 0 0,0 1-1 0 0,-1-1 1 0 0,7-7 0 0 0,-2 1-58 0 0,-2 0 0 0 0,1-1 1 0 0,-1 0-1 0 0,-1 0 0 0 0,0-1 0 0 0,-1 0 1 0 0,0 0-1 0 0,0 0 0 0 0,-2-1 1 0 0,4-14-1 0 0,-2-3-26 0 0,-1 0 1 0 0,-1 0-1 0 0,-2-38 0 0 0,-1 39-97 0 0,-2 0-1 0 0,-9-44 0 0 0,9 63-33 0 0,0 1 0 0 0,-1-1 0 0 0,0 0 0 0 0,-1 1 1 0 0,0-1-1 0 0,0 1 0 0 0,-1 0 0 0 0,0 1 0 0 0,-1-1 0 0 0,-12-14 0 0 0,15 20-5 0 0,0 0-1 0 0,-1 1 1 0 0,1-1 0 0 0,-1 1-1 0 0,1-1 1 0 0,-1 1 0 0 0,0 0-1 0 0,0 1 1 0 0,0-1 0 0 0,0 1 0 0 0,0-1-1 0 0,-7 0 1 0 0,4 1 4 0 0,0 1 1 0 0,1-1 0 0 0,-1 1-1 0 0,0 1 1 0 0,1 0-1 0 0,-1-1 1 0 0,-8 4-1 0 0,-4 2 22 0 0,0 1-1 0 0,1 0 1 0 0,0 2-1 0 0,-25 14 1 0 0,22-9-4 0 0,0 0 0 0 0,0 1 1 0 0,1 1-1 0 0,1 1 0 0 0,-23 26 0 0 0,33-33-103 0 0,1 1 0 0 0,0-1 0 0 0,0 2 0 0 0,1-1 0 0 0,1 1 0 0 0,0 0 0 0 0,1 0 0 0 0,0 1 0 0 0,0 0 0 0 0,2 0 0 0 0,-5 25 0 0 0,7-32-83 0 0,1 0 0 0 0,0-1 0 0 0,0 1 0 0 0,1 0 0 0 0,0-1 0 0 0,0 1 0 0 0,0-1 0 0 0,1 1-1 0 0,-1-1 1 0 0,1 1 0 0 0,1-1 0 0 0,2 6 0 0 0,9 11-1130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7.219"/>
    </inkml:context>
    <inkml:brush xml:id="br0">
      <inkml:brushProperty name="width" value="0.1" units="cm"/>
      <inkml:brushProperty name="height" value="0.1" units="cm"/>
    </inkml:brush>
  </inkml:definitions>
  <inkml:trace contextRef="#ctx0" brushRef="#br0">1 1 10138 0 0,'1'30'1751'0'0,"6"32"0"0"0,-1-7-881 0 0,26 683 4607 0 0,-27-524-5340 0 0,-4-205-511 0 0,0-29-3685 0 0,-3 1 2812 0 0,0-7 774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7.565"/>
    </inkml:context>
    <inkml:brush xml:id="br0">
      <inkml:brushProperty name="width" value="0.1" units="cm"/>
      <inkml:brushProperty name="height" value="0.1" units="cm"/>
    </inkml:brush>
  </inkml:definitions>
  <inkml:trace contextRef="#ctx0" brushRef="#br0">71 3 6449 0 0,'1'1'93'0'0,"1"0"0"0"0,0 0-1 0 0,0 0 1 0 0,0 0 0 0 0,-1-1-1 0 0,1 1 1 0 0,0-1 0 0 0,0 1-1 0 0,0-1 1 0 0,0 1 0 0 0,0-1-1 0 0,0 0 1 0 0,0 0 0 0 0,0 0-1 0 0,0 0 1 0 0,0-1 0 0 0,0 1-1 0 0,0 0 1 0 0,4-2 0 0 0,8 0 639 0 0,7 0-74 0 0,69-2 2523 0 0,-76 4-2658 0 0,-1 1 1 0 0,1 1-1 0 0,-1 0 1 0 0,23 6-1 0 0,-33-7-432 0 0,-1 0 0 0 0,1 0 0 0 0,0 0 0 0 0,-1 1 0 0 0,1-1 0 0 0,-1 0-1 0 0,1 1 1 0 0,-1 0 0 0 0,0 0 0 0 0,0-1 0 0 0,1 1 0 0 0,-2 0 0 0 0,1 1 0 0 0,0-1-1 0 0,0 0 1 0 0,-1 1 0 0 0,3 2 0 0 0,-3-1 37 0 0,1 0-1 0 0,-1 0 1 0 0,0 0-1 0 0,0 0 1 0 0,-1 0-1 0 0,1 0 1 0 0,-1 0-1 0 0,0 0 1 0 0,0 0-1 0 0,0 0 1 0 0,-1 4-1 0 0,-1 4 127 0 0,-1-1-1 0 0,0 1 0 0 0,-1-1 0 0 0,-1 0 0 0 0,1-1 1 0 0,-1 1-1 0 0,-10 14 0 0 0,6-11-183 0 0,-1 0 0 0 0,0-2 0 0 0,-1 1 0 0 0,0-1 0 0 0,-1-1 0 0 0,0 0 0 0 0,0 0 0 0 0,-1-2 0 0 0,-1 1 0 0 0,0-2 0 0 0,0 0 0 0 0,-1 0 0 0 0,0-1 0 0 0,0-1 0 0 0,0-1 0 0 0,-1 0 0 0 0,0-1 0 0 0,-30 4 0 0 0,-2-5-1052 0 0,41-3 107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8.456"/>
    </inkml:context>
    <inkml:brush xml:id="br0">
      <inkml:brushProperty name="width" value="0.1" units="cm"/>
      <inkml:brushProperty name="height" value="0.1" units="cm"/>
    </inkml:brush>
  </inkml:definitions>
  <inkml:trace contextRef="#ctx0" brushRef="#br0">17 16 4145 0 0,'-2'-1'1'0'0,"-10"-13"754"0"0,12 14-742 0 0,0 0 1 0 0,0 0-1 0 0,0 0 1 0 0,0 0-1 0 0,0 0 1 0 0,0 0-1 0 0,0 0 1 0 0,0 0-1 0 0,0 0 1 0 0,0 0-1 0 0,0 0 1 0 0,0 0-1 0 0,0 0 1 0 0,0 0-1 0 0,0 0 0 0 0,0 0 1 0 0,0 0-1 0 0,-1 0 1 0 0,1 1-1 0 0,0-1 1 0 0,0 0-1 0 0,0 0 1 0 0,0 0-1 0 0,0 0 1 0 0,0 0-1 0 0,0 0 1 0 0,0 0-1 0 0,0 0 1 0 0,0 0-1 0 0,0 0 0 0 0,0 0 1 0 0,0 0-1 0 0,0 0 1 0 0,0 0-1 0 0,0 0 1 0 0,0 0-1 0 0,0 0 1 0 0,0 0-1 0 0,0 0 1 0 0,-1 0-1 0 0,1 0 1 0 0,0 0-1 0 0,0 0 1 0 0,0 0-1 0 0,0 0 0 0 0,0 0 1 0 0,0 0-1 0 0,0-1 1 0 0,0 1-1 0 0,0 0 1 0 0,0 0-1 0 0,0 0 1 0 0,0 0-1 0 0,0 0 1 0 0,0 0-1 0 0,0 0 1 0 0,0 0-1 0 0,0 0 1 0 0,0 0-1 0 0,0 0 0 0 0,0 0 1 0 0,0 0-1 0 0,0 0 1 0 0,0 0-1 0 0,4 10 1199 0 0,11 22 560 0 0,-2 0 1 0 0,11 43-1 0 0,11 71 892 0 0,-31-127-2351 0 0,26 143 2311 0 0,-7-33-472 0 0,-23-129-2149 0 0,5 17 315 0 0,-1-14-135 0 0,0-10-101 0 0,0-11-63 0 0,0 1 0 0 0,-2 0-1 0 0,1-28 1 0 0,-1 14 24 0 0,22-150-30 0 0,-18 146-14 0 0,3 1 1 0 0,1 0-1 0 0,17-39 0 0 0,-23 63-2 0 0,1 1-1 0 0,0-1 1 0 0,1 1-1 0 0,0 0 1 0 0,0 0-1 0 0,1 1 1 0 0,1-1-1 0 0,9-7 0 0 0,-15 13 3 0 0,1 1 0 0 0,0 0 0 0 0,0 0 0 0 0,0 0 0 0 0,0 0 0 0 0,0 0 0 0 0,1 1 0 0 0,-1-1 0 0 0,0 1-1 0 0,1 0 1 0 0,-1 0 0 0 0,1 0 0 0 0,-1 1 0 0 0,1-1 0 0 0,0 1 0 0 0,-1 0 0 0 0,1 0 0 0 0,-1 0-1 0 0,1 0 1 0 0,0 1 0 0 0,-1-1 0 0 0,1 1 0 0 0,-1 0 0 0 0,1 0 0 0 0,-1 0 0 0 0,1 1 0 0 0,-1-1 0 0 0,3 3-1 0 0,2 1 0 0 0,-2 0-1 0 0,1 0 0 0 0,-1 1 0 0 0,0 0 0 0 0,0 0 0 0 0,0 0 0 0 0,-1 1 0 0 0,0 0 0 0 0,0 0 0 0 0,4 9 0 0 0,4 9-13 0 0,15 45 0 0 0,-13-23 100 0 0,10 63 1 0 0,-6-27 235 0 0,-19-81-292 0 0,1 1 0 0 0,0-1 0 0 0,0 1 0 0 0,0 0 0 0 0,0-1 0 0 0,0 1 0 0 0,2 2 0 0 0,-3-5-26 0 0,0 0 0 0 0,0 0 0 0 0,0 0 0 0 0,1 0 0 0 0,-1 1 0 0 0,0-1 0 0 0,0 0 1 0 0,0 0-1 0 0,0 0 0 0 0,0 0 0 0 0,0 0 0 0 0,1 0 0 0 0,-1 0 0 0 0,0 0 0 0 0,0 0 0 0 0,0 0 0 0 0,0 0 0 0 0,1 0 1 0 0,-1 0-1 0 0,0 0 0 0 0,0 0 0 0 0,0 0 0 0 0,0 0 0 0 0,0 0 0 0 0,1 0 0 0 0,-1 0 0 0 0,0 0 0 0 0,0 0 0 0 0,0 0 0 0 0,0 0 1 0 0,1 0-1 0 0,-1 0 0 0 0,0 0 0 0 0,0 0 0 0 0,0 0 0 0 0,0 0 0 0 0,0 0 0 0 0,0 0 0 0 0,1-1 0 0 0,5-11 32 0 0,11-68-106 0 0,-12 52-92 0 0,15-46 0 0 0,-10 47 30 0 0,1 1-1 0 0,25-41 1 0 0,-27 51 15 0 0,1 1 0 0 0,1 1 0 0 0,1 0 0 0 0,-1 1-1 0 0,21-18 1 0 0,-29 29 102 0 0,0 0 0 0 0,0-1-1 0 0,0 1 1 0 0,0 0 0 0 0,0 0 0 0 0,1 1-1 0 0,-1-1 1 0 0,0 1 0 0 0,1 0 0 0 0,-1 0-1 0 0,1 0 1 0 0,0 0 0 0 0,-1 0-1 0 0,1 1 1 0 0,0 0 0 0 0,-1-1 0 0 0,1 1-1 0 0,0 1 1 0 0,0-1 0 0 0,-1 1 0 0 0,1-1-1 0 0,0 1 1 0 0,-1 0 0 0 0,1 0-1 0 0,-1 1 1 0 0,1-1 0 0 0,-1 1 0 0 0,0-1-1 0 0,0 1 1 0 0,1 0 0 0 0,-1 1 0 0 0,0-1-1 0 0,-1 0 1 0 0,1 1 0 0 0,0 0 0 0 0,-1-1-1 0 0,0 1 1 0 0,1 0 0 0 0,-1 0-1 0 0,3 6 1 0 0,2 4 115 0 0,-1 0-1 0 0,0 0 1 0 0,-1 1-1 0 0,6 25 1 0 0,7 61 1076 0 0,-14-74-711 0 0,3 22 121 0 0,17 90 609 0 0,-18-115-1018 0 0,0 0 0 0 0,2 0 0 0 0,18 38 0 0 0,-23-54-130 0 0,1-1-1 0 0,0 1 0 0 0,1-1 1 0 0,5 7-1 0 0,-8-11-171 0 0,0 0 0 0 0,0 0 0 0 0,0 0 0 0 0,1 0 0 0 0,-1 0 0 0 0,0-1 0 0 0,1 1 0 0 0,0-1 0 0 0,-1 0 0 0 0,1 1 0 0 0,0-1 0 0 0,-1 0 0 0 0,7 1 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49.517"/>
    </inkml:context>
    <inkml:brush xml:id="br0">
      <inkml:brushProperty name="width" value="0.1" units="cm"/>
      <inkml:brushProperty name="height" value="0.1" units="cm"/>
    </inkml:brush>
  </inkml:definitions>
  <inkml:trace contextRef="#ctx0" brushRef="#br0">808 44 3225 0 0,'-70'-2'4628'0'0,"43"0"-2970"0"0,1 1 1 0 0,0 2 0 0 0,-1 0-1 0 0,-32 7 1 0 0,25 0-559 0 0,-62 21-1 0 0,84-23-886 0 0,-1 0-1 0 0,1 0 0 0 0,1 1 1 0 0,-1 0-1 0 0,1 1 1 0 0,0 1-1 0 0,-18 17 0 0 0,13-8-54 0 0,0 1 0 0 0,1 0 0 0 0,-18 31 0 0 0,25-36-97 0 0,1 0 1 0 0,0 1-1 0 0,1 0 1 0 0,1 0-1 0 0,0 0 0 0 0,-3 22 1 0 0,-47 343 66 0 0,48-334-163 0 0,0 52-1 0 0,7-77 25 0 0,0 1 0 0 0,2 0 0 0 0,0 0 0 0 0,10 34 1 0 0,-8-44 10 0 0,1 1 0 0 0,0-1 0 0 0,0 0 0 0 0,15 21 0 0 0,36 40 0 0 0,-36-52 0 0 0,2-1 0 0 0,0-1 0 0 0,49 31 0 0 0,-49-35 0 0 0,10 5 31 0 0,1-2 0 0 0,2-1 1 0 0,-1-1-1 0 0,2-2 0 0 0,73 19 1 0 0,-88-29 86 0 0,1 0 1 0 0,0-2-1 0 0,0 0 1 0 0,33-2 0 0 0,87-15 297 0 0,-72 0-345 0 0,0-3 0 0 0,81-33 0 0 0,-109 36-73 0 0,-6 1 23 0 0,-1-2 0 0 0,63-36 1 0 0,-5-11 23 0 0,-42 27-26 0 0,-41 29-19 0 0,0 0 0 0 0,-1 0 0 0 0,0-1 0 0 0,11-12 0 0 0,-16 15 0 0 0,0 0 0 0 0,-1-1 0 0 0,1 0 0 0 0,-1 1 0 0 0,0-1 0 0 0,-1 0 0 0 0,1 0 0 0 0,-1-1 0 0 0,2-8 0 0 0,8-35 0 0 0,26-74 0 0 0,-34 113-3 0 0,-1 0-1 0 0,-1-1 1 0 0,1 1 0 0 0,-2-1 0 0 0,0 1 0 0 0,0-1-1 0 0,-1 0 1 0 0,-2-19 0 0 0,-4-9-14 0 0,-13-45 0 0 0,15 68 16 0 0,-3-13 1 0 0,-16-39 0 0 0,19 57 0 0 0,-1 1 0 0 0,-1 0 0 0 0,0 0 0 0 0,-1 0 0 0 0,0 1 0 0 0,-11-12 0 0 0,-87-103 0 0 0,88 105 0 0 0,7 9 52 0 0,-1 0-1 0 0,-1 1 1 0 0,0 1 0 0 0,0 0-1 0 0,-1 0 1 0 0,-25-11 0 0 0,18 9 16 0 0,1-1 1 0 0,-20-15 0 0 0,9 1-60 0 0,20 17-1 0 0,-1-1 0 0 0,0 2 0 0 0,0-1-1 0 0,-1 2 1 0 0,0-1 0 0 0,-23-9 0 0 0,-10 3 138 0 0,-72-13-1 0 0,37 10-44 0 0,71 15-93 0 0,1 1 0 0 0,0-1 0 0 0,-1 2 0 0 0,1 0 1 0 0,-1 0-1 0 0,1 0 0 0 0,-12 3 0 0 0,-3 2 44 0 0,-29 10-1 0 0,8-2-27 0 0,13-6 16 0 0,-51 5-1 0 0,-10 1 18 0 0,84-10-57 0 0,0 0 0 0 0,1 0 0 0 0,-1 0 0 0 0,1 1 0 0 0,0 0 0 0 0,0 1 0 0 0,0-1 0 0 0,0 2 0 0 0,-9 8 0 0 0,9-8 0 0 0,1 0 0 0 0,-2 0 0 0 0,1-1 0 0 0,0 0 0 0 0,-1 0 0 0 0,0-1 0 0 0,-16 7 0 0 0,-39 2 0 0 0,50-12 0 0 0,0 1 0 0 0,1 1 0 0 0,-1 0 0 0 0,0 1 0 0 0,1 0 0 0 0,-20 11 0 0 0,28-13 0 0 0,1 1 0 0 0,0-1 0 0 0,0 1 0 0 0,0 0 0 0 0,0 0 0 0 0,0 1 0 0 0,1-1 0 0 0,-1 0 0 0 0,1 1 0 0 0,0 0 0 0 0,0 0 0 0 0,0-1 0 0 0,-1 6 0 0 0,-2 7 0 0 0,-7 34 0 0 0,1-4 0 0 0,7-35-7 0 0,0 1 0 0 0,-1-1 0 0 0,-1 0 0 0 0,-11 17 0 0 0,-32 36-56 0 0,18-27 37 0 0,24-27 3 0 0,0 1-1 0 0,0 0 1 0 0,1 0-1 0 0,0 0 1 0 0,1 1-1 0 0,1 0 1 0 0,0 0-1 0 0,0 1 1 0 0,1-1 0 0 0,1 1-1 0 0,0-1 1 0 0,1 1-1 0 0,0 16 1 0 0,1-11-15 0 0,2 1 1 0 0,0-1-1 0 0,1 0 0 0 0,0 0 1 0 0,2 0-1 0 0,0 0 0 0 0,1-1 1 0 0,13 26-1 0 0,-15-34-18 0 0,1-1 0 0 0,0 0 0 0 0,0-1 0 0 0,1 1 0 0 0,-1-1 0 0 0,2 0 0 0 0,7 7 0 0 0,-10-11-195 0 0,0 0 0 0 0,0 0 0 0 0,1 0-1 0 0,-1 0 1 0 0,1-1 0 0 0,5 2 0 0 0,-6-2-327 0 0,0-1 0 0 0,0 0 0 0 0,0-1 0 0 0,0 1 0 0 0,0 0 0 0 0,0-1 0 0 0,0 0 0 0 0,6-1 0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3.093"/>
    </inkml:context>
    <inkml:brush xml:id="br0">
      <inkml:brushProperty name="width" value="0.1" units="cm"/>
      <inkml:brushProperty name="height" value="0.1" units="cm"/>
    </inkml:brush>
  </inkml:definitions>
  <inkml:trace contextRef="#ctx0" brushRef="#br0">314 1 5065 0 0,'-16'4'990'0'0,"0"1"0"0"0,0 1 0 0 0,0 1 0 0 0,1 0 0 0 0,-1 1 0 0 0,2 0 0 0 0,-1 1 0 0 0,-25 22 0 0 0,28-20-645 0 0,1 0 0 0 0,1 0 0 0 0,0 1 0 0 0,1 0 0 0 0,0 1 0 0 0,1 0 0 0 0,0 1 0 0 0,1-1 0 0 0,0 1 0 0 0,-4 17 0 0 0,1 2 30 0 0,2 0-1 0 0,-7 59 0 0 0,3 71-59 0 0,12-161-314 0 0,-2 42-287 0 0,1-1 0 0 0,3 1 0 0 0,1 0 0 0 0,18 81-1 0 0,-19-116 24 0 0,1 1-1 0 0,8 16 0 0 0,-9-23 54 0 0,-1 0 0 0 0,1 0-1 0 0,0 0 1 0 0,0-1 0 0 0,0 1-1 0 0,1 0 1 0 0,-1-1 0 0 0,1 1-1 0 0,-1-1 1 0 0,1 0-1 0 0,4 3 1 0 0,6 1-5059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3.667"/>
    </inkml:context>
    <inkml:brush xml:id="br0">
      <inkml:brushProperty name="width" value="0.1" units="cm"/>
      <inkml:brushProperty name="height" value="0.1" units="cm"/>
    </inkml:brush>
  </inkml:definitions>
  <inkml:trace contextRef="#ctx0" brushRef="#br0">196 0 6449 0 0,'-6'7'428'0'0,"-1"0"0"0"0,1 0-1 0 0,0 0 1 0 0,1 0-1 0 0,-7 12 1 0 0,1-2-152 0 0,-8 12 291 0 0,1 1-1 0 0,1 0 0 0 0,2 1 1 0 0,1 1-1 0 0,2 0 1 0 0,1 1-1 0 0,1 0 0 0 0,2 0 1 0 0,-7 67-1 0 0,11-50-178 0 0,8 99 1 0 0,-1-122-705 0 0,12 45 0 0 0,-10-54-700 0 0,1-1 1 0 0,0 1 0 0 0,12 20-1 0 0,-3-13-3725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4.495"/>
    </inkml:context>
    <inkml:brush xml:id="br0">
      <inkml:brushProperty name="width" value="0.1" units="cm"/>
      <inkml:brushProperty name="height" value="0.1" units="cm"/>
    </inkml:brush>
  </inkml:definitions>
  <inkml:trace contextRef="#ctx0" brushRef="#br0">1 1 5985 0 0,'2'1'297'0'0,"1"0"0"0"0,-1 0 0 0 0,0 0-1 0 0,1 1 1 0 0,-1-1 0 0 0,0 0 0 0 0,4 4-1 0 0,2 1 172 0 0,36 24 644 0 0,-2 2 0 0 0,-1 1 0 0 0,-1 3 0 0 0,-3 1 0 0 0,45 55 0 0 0,-65-69-704 0 0,-1 1 1 0 0,-1 0-1 0 0,-1 1 1 0 0,18 46 0 0 0,-24-50-186 0 0,-2 0 1 0 0,-1 0 0 0 0,0 0 0 0 0,-1 1-1 0 0,-2 0 1 0 0,1 41 0 0 0,-4-39-64 0 0,-1 0 0 0 0,-1 0 0 0 0,-9 34 0 0 0,9-48-281 0 0,0 0 1 0 0,0-1-1 0 0,-1 1 1 0 0,0-1-1 0 0,-1 0 1 0 0,0 0 0 0 0,0-1-1 0 0,-1 1 1 0 0,0-1-1 0 0,-14 14 1 0 0,18-20-281 0 0,0-1 0 0 0,0 1-1 0 0,0-1 1 0 0,0 1 0 0 0,0-1 0 0 0,-5 2 0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5.084"/>
    </inkml:context>
    <inkml:brush xml:id="br0">
      <inkml:brushProperty name="width" value="0.1" units="cm"/>
      <inkml:brushProperty name="height" value="0.1" units="cm"/>
    </inkml:brush>
  </inkml:definitions>
  <inkml:trace contextRef="#ctx0" brushRef="#br0">1 0 6449 0 0,'21'10'1035'0'0,"-1"1"-1"0"0,0 1 0 0 0,0 0 1 0 0,-1 2-1 0 0,23 21 0 0 0,-13-8 259 0 0,-2 1-1 0 0,32 43 1 0 0,-40-44-911 0 0,-1 1-1 0 0,-1 0 1 0 0,-1 1 0 0 0,-2 1-1 0 0,-1 0 1 0 0,-2 1 0 0 0,0 0-1 0 0,6 40 1 0 0,-11-41-70 0 0,-2 1 1 0 0,-1-1 0 0 0,-1 1-1 0 0,-2 0 1 0 0,-1 0-1 0 0,-1-1 1 0 0,-2 1-1 0 0,-15 57 1 0 0,16-77-497 0 0,0 0 1 0 0,-1 0 0 0 0,0-1-1 0 0,-1 0 1 0 0,0 0 0 0 0,-1 0-1 0 0,0 0 1 0 0,-1-1 0 0 0,1 0-1 0 0,-2 0 1 0 0,-13 12-1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8.695"/>
    </inkml:context>
    <inkml:brush xml:id="br0">
      <inkml:brushProperty name="width" value="0.1" units="cm"/>
      <inkml:brushProperty name="height" value="0.1" units="cm"/>
    </inkml:brush>
  </inkml:definitions>
  <inkml:trace contextRef="#ctx0" brushRef="#br0">4 196 6393 0 0,'0'0'17'0'0,"0"0"-1"0"0,0 0 1 0 0,0 0 0 0 0,-1 0-1 0 0,1 0 1 0 0,0 0-1 0 0,0 0 1 0 0,0 0-1 0 0,0 0 1 0 0,0 0-1 0 0,-1 0 1 0 0,1 0-1 0 0,0 0 1 0 0,0-1 0 0 0,0 1-1 0 0,0 0 1 0 0,0 0-1 0 0,0 0 1 0 0,0 0-1 0 0,-1 0 1 0 0,1 0-1 0 0,0 0 1 0 0,0-1 0 0 0,0 1-1 0 0,0 0 1 0 0,0 0-1 0 0,0 0 1 0 0,0 0-1 0 0,0 0 1 0 0,0-1-1 0 0,0 1 1 0 0,0 0-1 0 0,0 0 1 0 0,0 0 0 0 0,0 0-1 0 0,0-1 1 0 0,0 1-1 0 0,0 0 1 0 0,0 0-1 0 0,0 0 1 0 0,0 0-1 0 0,0 0 1 0 0,0-1-1 0 0,0 1 1 0 0,0 0 0 0 0,0 0-1 0 0,0 0 1 0 0,0 0-1 0 0,0 0 1 0 0,1 0-1 0 0,-1-1 1 0 0,0 1-1 0 0,0 0 1 0 0,0 0-1 0 0,0 0 1 0 0,0 0 0 0 0,0 0-1 0 0,0 0 1 0 0,1 0-1 0 0,-1 0 1 0 0,0-1-1 0 0,16-7 842 0 0,24-4 635 0 0,234-49 1989 0 0,-163 38-2341 0 0,-33 5-736 0 0,99-8 0 0 0,-52 16-56 0 0,403-20 1733 0 0,-271 40-1142 0 0,-111-2-474 0 0,162-2 482 0 0,-273-6-759 0 0,47 5 0 0 0,-67-3-129 0 0,1 1 0 0 0,-1 0 0 0 0,0 1 0 0 0,0 1 0 0 0,20 10 0 0 0,51 33 1019 0 0,-73-45-693 0 0,-12-3-380 0 0,-1-1-1 0 0,0 1 0 0 0,0 0 0 0 0,1 0 0 0 0,-1 0 0 0 0,0 0 0 0 0,0 0 0 0 0,0 0 1 0 0,1 0-1 0 0,-1 0 0 0 0,0-1 0 0 0,0 1 0 0 0,0 0 0 0 0,1 0 0 0 0,-1 0 0 0 0,0 0 1 0 0,0-1-1 0 0,0 1 0 0 0,0 0 0 0 0,0 0 0 0 0,1-1 0 0 0,-1 1 0 0 0,0 0 0 0 0,0 0 1 0 0,0 0-1 0 0,0-1 0 0 0,0 1 0 0 0,0 0 0 0 0,0 0 0 0 0,0-1 0 0 0,0 1 0 0 0,0 0 1 0 0,0 0-1 0 0,0-1 0 0 0,0 1 0 0 0,0 0 0 0 0,0 0 0 0 0,0-1 0 0 0,0 1 0 0 0,0 0 1 0 0,0 0-1 0 0,0-1 0 0 0,-1 1 0 0 0,1 0 0 0 0,0 0 0 0 0,0 0 0 0 0,0-1 0 0 0,0 1 1 0 0,0 0-1 0 0,-1 0 0 0 0,-3-5 386 0 0,0 1-1811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5.539"/>
    </inkml:context>
    <inkml:brush xml:id="br0">
      <inkml:brushProperty name="width" value="0.05" units="cm"/>
      <inkml:brushProperty name="height" value="0.05" units="cm"/>
      <inkml:brushProperty name="color" value="#004F8B"/>
    </inkml:brush>
  </inkml:definitions>
  <inkml:trace contextRef="#ctx0" brushRef="#br0">39 0 8290 0 0,'-3'7'648'0'0,"1"-1"-1"0"0,0 1 1 0 0,1 0 0 0 0,-1 0 0 0 0,1 7 0 0 0,-2 4 115 0 0,-7 42 1250 0 0,3 1-1 0 0,0 67 1 0 0,7-90-1485 0 0,2-1 1 0 0,2 1-1 0 0,1 0 0 0 0,16 58 0 0 0,-18-88-450 0 0,0 0 0 0 0,0-1 0 0 0,1 1 0 0 0,-1-1-1 0 0,2 0 1 0 0,-1 0 0 0 0,1 0 0 0 0,9 11 0 0 0,-12-17-81 0 0,-1 1 1 0 0,1 0 0 0 0,-1-1 0 0 0,1 0 0 0 0,0 1-1 0 0,0-1 1 0 0,0 0 0 0 0,-1 0 0 0 0,1 0-1 0 0,0 0 1 0 0,0 0 0 0 0,0 0 0 0 0,0-1 0 0 0,1 1-1 0 0,-1-1 1 0 0,0 1 0 0 0,0-1 0 0 0,0 0 0 0 0,0 0-1 0 0,0 0 1 0 0,1 0 0 0 0,-1 0 0 0 0,0 0-1 0 0,0-1 1 0 0,0 1 0 0 0,0-1 0 0 0,0 1 0 0 0,0-1-1 0 0,0 0 1 0 0,0 0 0 0 0,0 0 0 0 0,0 0 0 0 0,0 0-1 0 0,0 0 1 0 0,0-1 0 0 0,-1 1 0 0 0,3-3-1 0 0,3-3-508 0 0,0-1 0 0 0,-1 1 1 0 0,0-2-1 0 0,-1 1 0 0 0,1-1 0 0 0,5-14 0 0 0,-2 6-6305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9.192"/>
    </inkml:context>
    <inkml:brush xml:id="br0">
      <inkml:brushProperty name="width" value="0.1" units="cm"/>
      <inkml:brushProperty name="height" value="0.1" units="cm"/>
    </inkml:brush>
  </inkml:definitions>
  <inkml:trace contextRef="#ctx0" brushRef="#br0">12 0 8754 0 0,'0'0'53'0'0,"-1"0"0"0"0,1 0 0 0 0,-1 0 0 0 0,1 0 0 0 0,-1 1 0 0 0,1-1 0 0 0,-1 0 1 0 0,1 0-1 0 0,-1 0 0 0 0,1 0 0 0 0,0 0 0 0 0,-1 1 0 0 0,1-1 0 0 0,-1 0 0 0 0,1 0 0 0 0,0 1 0 0 0,-1-1 0 0 0,1 0 0 0 0,0 0 1 0 0,-1 1-1 0 0,1-1 0 0 0,0 1 0 0 0,-1-1 0 0 0,1 0 0 0 0,0 1 0 0 0,0-1 0 0 0,0 0 0 0 0,-1 1 0 0 0,1-1 0 0 0,0 2 0 0 0,9 9 1504 0 0,-4-7-1289 0 0,31 31 1907 0 0,14 11-49 0 0,45 56 0 0 0,-73-75-1615 0 0,1-1 380 0 0,33 53-1 0 0,-51-71-751 0 0,0 1-1 0 0,-1 0 0 0 0,0 0 1 0 0,0 0-1 0 0,-1 0 0 0 0,0 0 1 0 0,-1 1-1 0 0,0 0 0 0 0,-1-1 1 0 0,0 1-1 0 0,0 10 1 0 0,-1-16-112 0 0,0-1 1 0 0,0 0 0 0 0,-1 1 0 0 0,1-1 0 0 0,-1 0 0 0 0,0 0 0 0 0,0 1 0 0 0,0-1 0 0 0,0 0 0 0 0,-1 0-1 0 0,1 0 1 0 0,-1 0 0 0 0,0-1 0 0 0,0 1 0 0 0,0 0 0 0 0,0-1 0 0 0,0 1 0 0 0,-1-1 0 0 0,1 0 0 0 0,-1 1 0 0 0,1-1-1 0 0,-1 0 1 0 0,0-1 0 0 0,0 1 0 0 0,0 0 0 0 0,0-1 0 0 0,0 0 0 0 0,0 0 0 0 0,-7 2 0 0 0,-5 0 22 0 0,-1-1 0 0 0,0 0 0 0 0,-1-1 0 0 0,-30-2 0 0 0,30 1-40 0 0,-9 0-842 0 0,1 1 1 0 0,-44 7-1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0.034"/>
    </inkml:context>
    <inkml:brush xml:id="br0">
      <inkml:brushProperty name="width" value="0.1" units="cm"/>
      <inkml:brushProperty name="height" value="0.1" units="cm"/>
    </inkml:brush>
  </inkml:definitions>
  <inkml:trace contextRef="#ctx0" brushRef="#br0">264 0 6913 0 0,'-36'16'5426'0'0,"23"-11"-3949"0"0,-1 1 0 0 0,-20 14 0 0 0,7-1-577 0 0,-26 23-1 0 0,43-32-745 0 0,-1 0-1 0 0,2 0 1 0 0,0 1 0 0 0,0 0-1 0 0,-7 13 1 0 0,12-17-138 0 0,1-1 0 0 0,0 1 1 0 0,1 0-1 0 0,-1 0 1 0 0,1 0-1 0 0,1 0 0 0 0,-1 0 1 0 0,1 0-1 0 0,0 0 0 0 0,1 0 1 0 0,0 1-1 0 0,0-1 0 0 0,1 0 1 0 0,0 0-1 0 0,0 1 0 0 0,0-1 1 0 0,1 0-1 0 0,0 0 0 0 0,0 0 1 0 0,1-1-1 0 0,0 1 0 0 0,0-1 1 0 0,1 1-1 0 0,5 6 0 0 0,-2-2-14 0 0,1 0-1 0 0,1-1 0 0 0,0-1 0 0 0,0 1 1 0 0,1-1-1 0 0,0-1 0 0 0,0 0 1 0 0,1 0-1 0 0,0-1 0 0 0,0-1 1 0 0,1 0-1 0 0,19 8 0 0 0,-18-10-1 0 0,0-1 0 0 0,1 0 1 0 0,-1-1-1 0 0,18 1 0 0 0,55-3-3 0 0,-35-1-13 0 0,-37-1-689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1.650"/>
    </inkml:context>
    <inkml:brush xml:id="br0">
      <inkml:brushProperty name="width" value="0.1" units="cm"/>
      <inkml:brushProperty name="height" value="0.1" units="cm"/>
    </inkml:brush>
  </inkml:definitions>
  <inkml:trace contextRef="#ctx0" brushRef="#br0">0 0 11522 0 0,'28'30'2069'0'0,"46"64"-1"0"0,14 41 12 0 0,35 47-1055 0 0,-99-152-1196 0 0,-2 0 1 0 0,31 57-1 0 0,-33-48-1452 0 0,-15-30 485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1.996"/>
    </inkml:context>
    <inkml:brush xml:id="br0">
      <inkml:brushProperty name="width" value="0.1" units="cm"/>
      <inkml:brushProperty name="height" value="0.1" units="cm"/>
    </inkml:brush>
  </inkml:definitions>
  <inkml:trace contextRef="#ctx0" brushRef="#br0">7 588 5529 0 0,'-1'0'45'0'0,"1"0"-1"0"0,0 0 0 0 0,0 0 1 0 0,-1 0-1 0 0,1 0 1 0 0,0 0-1 0 0,0 0 1 0 0,-1 0-1 0 0,1 0 0 0 0,0-1 1 0 0,0 1-1 0 0,-1 0 1 0 0,1 0-1 0 0,0 0 1 0 0,0 0-1 0 0,0 0 0 0 0,-1-1 1 0 0,1 1-1 0 0,0 0 1 0 0,0 0-1 0 0,0-1 1 0 0,0 1-1 0 0,0 0 0 0 0,-1 0 1 0 0,1 0-1 0 0,0-1 1 0 0,0 1-1 0 0,0 0 1 0 0,0 0-1 0 0,0-1 0 0 0,0 1 1 0 0,0-14 878 0 0,6-13 485 0 0,2 9-553 0 0,0 0 1 0 0,1 1-1 0 0,0 0 0 0 0,2 0 1 0 0,13-17-1 0 0,5-2 460 0 0,36-33 0 0 0,-10 16 85 0 0,119-87 0 0 0,-85 87-820 0 0,-10 7-448 0 0,-78 46-178 0 0,3-3-286 0 0,0 1 0 0 0,0-1 0 0 0,0 0-1 0 0,-1 0 1 0 0,6-6 0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2.901"/>
    </inkml:context>
    <inkml:brush xml:id="br0">
      <inkml:brushProperty name="width" value="0.1" units="cm"/>
      <inkml:brushProperty name="height" value="0.1" units="cm"/>
    </inkml:brush>
  </inkml:definitions>
  <inkml:trace contextRef="#ctx0" brushRef="#br0">1 17 6913 0 0,'24'-2'1429'0'0,"28"-3"0"0"0,17-2 397 0 0,-54 6-1469 0 0,-8 1-159 0 0,0-1 0 0 0,0 1-1 0 0,0 0 1 0 0,0 0-1 0 0,0 1 1 0 0,0 0-1 0 0,0 1 1 0 0,-1-1-1 0 0,11 5 1 0 0,-16-6-164 0 0,0 1 1 0 0,-1-1 0 0 0,1 1-1 0 0,-1-1 1 0 0,1 1-1 0 0,-1-1 1 0 0,1 1 0 0 0,-1 0-1 0 0,1-1 1 0 0,-1 1-1 0 0,1 0 1 0 0,-1-1 0 0 0,0 1-1 0 0,1 0 1 0 0,-1 0 0 0 0,0 0-1 0 0,0-1 1 0 0,0 1-1 0 0,0 0 1 0 0,0 0 0 0 0,1-1-1 0 0,-1 1 1 0 0,-1 0 0 0 0,1 0-1 0 0,0 0 1 0 0,0-1-1 0 0,0 1 1 0 0,0 0 0 0 0,0 0-1 0 0,-1 0 1 0 0,1-1-1 0 0,0 1 1 0 0,-1 0 0 0 0,0 1-1 0 0,-2 4 140 0 0,0 0 0 0 0,-1-1 0 0 0,-5 8 0 0 0,4-7 42 0 0,-116 158 1818 0 0,116-158-1940 0 0,0 0 0 0 0,0 1 1 0 0,1-1-1 0 0,0 1 1 0 0,1 0-1 0 0,-1 0 0 0 0,1 0 1 0 0,-2 11-1 0 0,4-14-61 0 0,0 0 0 0 0,1 0 0 0 0,0 0 0 0 0,0 0 0 0 0,0 1 0 0 0,0-1 0 0 0,1 0 0 0 0,-1 0 0 0 0,1 0 0 0 0,0 0 0 0 0,0 0 0 0 0,1 0 0 0 0,-1 0 0 0 0,1 0 0 0 0,0 0 0 0 0,0-1 0 0 0,3 5 0 0 0,-1-2-43 0 0,0-1 0 0 0,0 0 0 0 0,0 0 0 0 0,1 0 0 0 0,0-1 1 0 0,0 1-1 0 0,0-1 0 0 0,0-1 0 0 0,1 1 0 0 0,-1-1 0 0 0,1 0 1 0 0,0 0-1 0 0,0 0 0 0 0,0-1 0 0 0,0 0 0 0 0,1 0 0 0 0,-1 0 1 0 0,1-1-1 0 0,11 1 0 0 0,-10-2-174 0 0,0 0 0 0 0,1-1 0 0 0,-1 0 1 0 0,0 0-1 0 0,1-1 0 0 0,-1 0 0 0 0,0 0 0 0 0,0-1 0 0 0,0 0 1 0 0,-1 0-1 0 0,1-1 0 0 0,-1 0 0 0 0,0-1 0 0 0,0 1 0 0 0,7-7 1 0 0,3-5-1019 0 0,0 1-185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3.250"/>
    </inkml:context>
    <inkml:brush xml:id="br0">
      <inkml:brushProperty name="width" value="0.1" units="cm"/>
      <inkml:brushProperty name="height" value="0.1" units="cm"/>
    </inkml:brush>
  </inkml:definitions>
  <inkml:trace contextRef="#ctx0" brushRef="#br0">28 104 2761 0 0,'-12'1'119'0'0,"-3"0"402"0"0,14-4 277 0 0,9-3 591 0 0,20-11 48 0 0,1 1 0 0 0,34-12 0 0 0,-44 20-1351 0 0,2 2 0 0 0,-1 0 1 0 0,1 1-1 0 0,28-4 0 0 0,-25 8-86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3.677"/>
    </inkml:context>
    <inkml:brush xml:id="br0">
      <inkml:brushProperty name="width" value="0.1" units="cm"/>
      <inkml:brushProperty name="height" value="0.1" units="cm"/>
    </inkml:brush>
  </inkml:definitions>
  <inkml:trace contextRef="#ctx0" brushRef="#br0">0 171 8754 0 0,'3'50'719'0'0,"2"-1"0"0"0,16 68 0 0 0,-7-44-281 0 0,-2-5 64 0 0,17 130 1014 0 0,-29-197-1472 0 0,1 0 1 0 0,-1 0 0 0 0,0 0-1 0 0,0-1 1 0 0,0 1-1 0 0,0 0 1 0 0,0 0 0 0 0,0 0-1 0 0,0 0 1 0 0,0-1-1 0 0,0 1 1 0 0,-1 0-1 0 0,1 0 1 0 0,0 0 0 0 0,0-1-1 0 0,-1 1 1 0 0,1 0-1 0 0,-1 0 1 0 0,1-1-4 0 0,-1 0 0 0 0,1 0 0 0 0,-1 0 0 0 0,1-1 0 0 0,-1 1 0 0 0,1 0 0 0 0,0 0 0 0 0,-1-1 0 0 0,1 1 0 0 0,-1 0 0 0 0,1-1 0 0 0,0 1 1 0 0,-1-1-1 0 0,1 1 0 0 0,0 0 0 0 0,0-1 0 0 0,-1 1 0 0 0,1-1 0 0 0,0 1 0 0 0,-1-1 0 0 0,-13-31 758 0 0,4 3-592 0 0,2 0-1 0 0,1-1 0 0 0,-4-50 1 0 0,7 25-191 0 0,3-64 1 0 0,3 89 2 0 0,1-1-1 0 0,1 1 0 0 0,13-45 1 0 0,-13 60-39 0 0,1 1 1 0 0,0 0-1 0 0,1 0 1 0 0,1 1-1 0 0,0-1 1 0 0,1 1-1 0 0,0 1 1 0 0,1-1-1 0 0,11-11 1 0 0,-14 19-72 0 0,0-1 0 0 0,1 1-1 0 0,-1 1 1 0 0,1-1 0 0 0,0 1 0 0 0,0 0 0 0 0,0 1-1 0 0,0-1 1 0 0,10-2 0 0 0,-14 6 39 0 0,0-1-1 0 0,0 0 0 0 0,0 1 1 0 0,1-1-1 0 0,-1 1 1 0 0,0 0-1 0 0,0 0 1 0 0,0 0-1 0 0,1 1 1 0 0,-1-1-1 0 0,4 2 0 0 0,-4-1 50 0 0,-1 0-1 0 0,0 0 0 0 0,0 0 0 0 0,0 0 0 0 0,-1 0 0 0 0,1 1 0 0 0,0-1 0 0 0,0 1 0 0 0,-1-1 1 0 0,1 1-1 0 0,-1 0 0 0 0,1-1 0 0 0,-1 1 0 0 0,0 0 0 0 0,0 0 0 0 0,1 0 0 0 0,0 4 1 0 0,1 3 388 0 0,0 1 1 0 0,0-1 0 0 0,-1 1 0 0 0,-1 0 0 0 0,1-1 0 0 0,-2 1 0 0 0,1 0-1 0 0,-1 0 1 0 0,-1 0 0 0 0,-2 13 0 0 0,2-14-159 0 0,-1-1 0 0 0,0 1 0 0 0,0-1 0 0 0,-1 1 0 0 0,0-1 1 0 0,-1 0-1 0 0,0 0 0 0 0,0-1 0 0 0,-1 1 0 0 0,1-1 0 0 0,-12 13 0 0 0,13-17-199 0 0,0 0 0 0 0,-1-1 0 0 0,1 1 0 0 0,-1-1 0 0 0,1 0-1 0 0,-1 0 1 0 0,0 0 0 0 0,0 0 0 0 0,0 0 0 0 0,0-1 0 0 0,0 0 0 0 0,0 0 0 0 0,-8 1 0 0 0,3-1-334 0 0,0-1 1 0 0,-1-1-1 0 0,1 1 0 0 0,0-1 1 0 0,-13-3-1 0 0,-4-3-7050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12.931"/>
    </inkml:context>
    <inkml:brush xml:id="br0">
      <inkml:brushProperty name="width" value="0.1" units="cm"/>
      <inkml:brushProperty name="height" value="0.1" units="cm"/>
      <inkml:brushProperty name="color" value="#E71224"/>
    </inkml:brush>
  </inkml:definitions>
  <inkml:trace contextRef="#ctx0" brushRef="#br0">370 115 920 0 0,'-37'6'1913'0'0,"18"-4"-64"0"0,0 1 0 0 0,-35 10 1 0 0,48-11-1496 0 0,0 1 0 0 0,0 0 1 0 0,0 0-1 0 0,1 0 0 0 0,-1 0 1 0 0,1 1-1 0 0,0 0 0 0 0,0 0 1 0 0,0 0-1 0 0,1 1 0 0 0,-1-1 0 0 0,-6 10 1 0 0,-7 18 309 0 0,0 0-1 0 0,-20 54 1 0 0,14-32-415 0 0,9-20-106 0 0,2 1 0 0 0,-16 58 0 0 0,26-76-52 0 0,0-1 0 0 0,0 1 0 0 0,2 0 0 0 0,0 0 0 0 0,1 0 0 0 0,1 0 0 0 0,0 0 0 0 0,5 18 1 0 0,2-4-70 0 0,1 0 0 0 0,1-1 0 0 0,16 30 0 0 0,52 81-45 0 0,-58-108 103 0 0,1-1-1 0 0,1-2 1 0 0,48 51 0 0 0,-58-70-10 0 0,0-1-1 0 0,1-1 1 0 0,0 0 0 0 0,1-1 0 0 0,-1-1 0 0 0,1 0 0 0 0,1 0 0 0 0,22 6 0 0 0,-14-7 119 0 0,1 0 1 0 0,0-2-1 0 0,0 0 1 0 0,45 0-1 0 0,-60-5-132 0 0,0 1 0 0 0,0-2 1 0 0,0 1-1 0 0,0-1 0 0 0,-1-1 0 0 0,1 0 0 0 0,-1 0 1 0 0,1 0-1 0 0,7-6 0 0 0,12-7 105 0 0,31-24 0 0 0,-17 11 42 0 0,103-50 447 0 0,-113 62-426 0 0,-12 6-233 0 0,0-2 1 0 0,-1-1-1 0 0,-1 0 0 0 0,-1-2 0 0 0,21-21 0 0 0,29-26 71 0 0,-62 60-67 0 0,0-1 0 0 0,-1 0-1 0 0,0 0 1 0 0,0 0 0 0 0,0 0 0 0 0,0-1-1 0 0,-1 0 1 0 0,1 0 0 0 0,-1 0-1 0 0,-1 0 1 0 0,1 0 0 0 0,-1 0 0 0 0,0-1-1 0 0,0 1 1 0 0,0-1 0 0 0,-1 0-1 0 0,2-7 1 0 0,-1-7 4 0 0,4-28 91 0 0,18-67-1 0 0,-22 108-90 0 0,-1-1 0 0 0,0 0 0 0 0,0 0 0 0 0,-1 0 0 0 0,0 0 0 0 0,-1-12 0 0 0,-11-49 0 0 0,5 36 0 0 0,4 13 24 0 0,-2 0-1 0 0,-10-27 1 0 0,11 36-9 0 0,0 1 0 0 0,-1 1-1 0 0,-1-1 1 0 0,0 1 0 0 0,0-1 0 0 0,-9-8 0 0 0,-6-7 169 0 0,1 0 1 0 0,1-1-1 0 0,-24-44 1 0 0,40 64-189 0 0,0 0 0 0 0,0 1 0 0 0,-1 0 0 0 0,1 0 0 0 0,-9-9 0 0 0,10 12 28 0 0,-1 0 1 0 0,0 0-1 0 0,0 0 1 0 0,0 0 0 0 0,0 0-1 0 0,-1 1 1 0 0,1-1-1 0 0,0 1 1 0 0,-1 0-1 0 0,1 0 1 0 0,-6-1-1 0 0,-90-25 377 0 0,74 18-271 0 0,0 2 0 0 0,-1 1 1 0 0,-29-4-1 0 0,28 8-103 0 0,9 1 36 0 0,1-1 0 0 0,-1 0 0 0 0,-26-8 0 0 0,11-6-73 0 0,27 13-10 0 0,0-1 0 0 0,-1 1-1 0 0,-11-4 1 0 0,16 7 16 0 0,-1-1 1 0 0,1 1-1 0 0,-1-1 1 0 0,1 1-1 0 0,-1 0 1 0 0,0 0 0 0 0,1 0-1 0 0,-1 0 1 0 0,1 1-1 0 0,-1-1 1 0 0,1 1-1 0 0,-1-1 1 0 0,1 1-1 0 0,-4 1 1 0 0,-12 6 3 0 0,-35 8 0 0 0,4-2 0 0 0,-10 11 0 0 0,43-17 0 0 0,-1 0 0 0 0,0-2 0 0 0,-23 6 0 0 0,23-9 0 0 0,0-1 0 0 0,1 0 0 0 0,-1-2 0 0 0,0 0 0 0 0,0 0 0 0 0,1-2 0 0 0,-26-5 0 0 0,37 5-506 0 0,9 0-220 0 0,4 0 286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15.442"/>
    </inkml:context>
    <inkml:brush xml:id="br0">
      <inkml:brushProperty name="width" value="0.1" units="cm"/>
      <inkml:brushProperty name="height" value="0.1" units="cm"/>
      <inkml:brushProperty name="color" value="#E71224"/>
    </inkml:brush>
  </inkml:definitions>
  <inkml:trace contextRef="#ctx0" brushRef="#br0">116 860 920 0 0,'-5'0'289'0'0,"1"0"1"0"0,-1-1-1 0 0,1 0 0 0 0,-1 0 0 0 0,1 0 1 0 0,0 0-1 0 0,0-1 0 0 0,-1 0 0 0 0,1 0 1 0 0,0 0-1 0 0,1 0 0 0 0,-1-1 0 0 0,0 1 1 0 0,1-1-1 0 0,-1 0 0 0 0,1 0 0 0 0,0 0 1 0 0,0-1-1 0 0,0 1 0 0 0,0-1 0 0 0,1 1 0 0 0,-1-1 1 0 0,1 0-1 0 0,-3-7 0 0 0,1 2 82 0 0,0-1 0 0 0,1 0 0 0 0,0 0 0 0 0,0 0 0 0 0,1 0-1 0 0,1 0 1 0 0,-1-1 0 0 0,2 1 0 0 0,0-18 0 0 0,3-3 180 0 0,2 0 0 0 0,1 0 0 0 0,18-52 0 0 0,-3 27 70 0 0,30-55 0 0 0,-37 83-285 0 0,2 1 1 0 0,1 0-1 0 0,39-46 1 0 0,-49 65-288 0 0,1 1 1 0 0,1-1-1 0 0,-1 2 1 0 0,1-1-1 0 0,0 1 1 0 0,0 0-1 0 0,16-6 1 0 0,5 0 207 0 0,38-10 1 0 0,-27 10 367 0 0,-7 1 26 0 0,54-24-1 0 0,-78 30-632 0 0,1 1-1 0 0,0 0 0 0 0,0 1 0 0 0,0 0 0 0 0,0 1 0 0 0,16-1 1 0 0,71 0 293 0 0,-65 4-92 0 0,-14-2-160 0 0,-1 2-1 0 0,1 0 1 0 0,-1 1-1 0 0,0 1 0 0 0,0 0 1 0 0,0 2-1 0 0,0 0 1 0 0,-1 1-1 0 0,32 15 0 0 0,-45-18-31 0 0,209 110 929 0 0,-201-106-912 0 0,1 0-1 0 0,-1 1 1 0 0,0 0-1 0 0,0 1 1 0 0,-1 1-1 0 0,0-1 1 0 0,-1 2 0 0 0,0 0-1 0 0,-1 0 1 0 0,13 20-1 0 0,-8-8-41 0 0,-2-1 0 0 0,0 2-1 0 0,-2 0 1 0 0,0 0 0 0 0,6 29 0 0 0,-10-30 9 0 0,-1 0 1 0 0,-2 0 0 0 0,0 0-1 0 0,-1 0 1 0 0,-3 42-1 0 0,-3-32-12 0 0,0 0 0 0 0,-3-1-1 0 0,-14 48 1 0 0,15-57 1 0 0,-5 31 0 0 0,8-35 0 0 0,0-1 0 0 0,-11 31 0 0 0,11-42 0 0 0,1-1 0 0 0,-2 0 0 0 0,1 0 0 0 0,0 0 0 0 0,-1-1 0 0 0,0 1 0 0 0,-1-1 0 0 0,1 0 0 0 0,-1 0 0 0 0,0 0 0 0 0,-8 5 0 0 0,-5 5 0 0 0,1 0 0 0 0,0 1 0 0 0,-22 27 0 0 0,31-33 0 0 0,0-1 0 0 0,0-1 0 0 0,-1 0 0 0 0,-18 13 0 0 0,22-18 0 0 0,-1 0 0 0 0,1 0 0 0 0,-1 0 0 0 0,1-1 0 0 0,-1 0 0 0 0,0 0 0 0 0,0-1 0 0 0,0 0 0 0 0,0 0 0 0 0,0 0 0 0 0,-9 0 0 0 0,-27-4-63 0 0,34 2 63 0 0,0 0-1 0 0,0 0 1 0 0,0 1 0 0 0,0 0 0 0 0,0 0 0 0 0,0 1 0 0 0,0 0 0 0 0,0 1 0 0 0,0 0 0 0 0,-10 3 0 0 0,6 1 0 0 0,-1-2 0 0 0,1 0 0 0 0,-1 0 0 0 0,0-1 0 0 0,0 0 0 0 0,0-2 0 0 0,0 1 0 0 0,0-1 0 0 0,0-1 0 0 0,0-1 0 0 0,0 0 0 0 0,-15-3 0 0 0,-2 1-11 0 0,18 2 23 0 0,1 0 1 0 0,-1-1-1 0 0,1 0 1 0 0,0-1-1 0 0,-21-8 1 0 0,32 11-24 0 0,-1 0-1 0 0,1-1 1 0 0,0 1 0 0 0,0 0 0 0 0,0-1-1 0 0,-1 1 1 0 0,1-1 0 0 0,0 1 0 0 0,0 0 0 0 0,0-1-1 0 0,0 1 1 0 0,0-1 0 0 0,0 1 0 0 0,0-1-1 0 0,0 1 1 0 0,0-1 0 0 0,0 1 0 0 0,0 0 0 0 0,0-1-1 0 0,0 1 1 0 0,0-1 0 0 0,0 1 0 0 0,0-1 0 0 0,0 1-1 0 0,1 0 1 0 0,-1-1 0 0 0,0 1 0 0 0,0-1-1 0 0,1 1 1 0 0,-1 0 0 0 0,1-1 0 0 0,2-8-2211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6.658"/>
    </inkml:context>
    <inkml:brush xml:id="br0">
      <inkml:brushProperty name="width" value="0.1" units="cm"/>
      <inkml:brushProperty name="height" value="0.1" units="cm"/>
      <inkml:brushProperty name="color" value="#E71224"/>
    </inkml:brush>
  </inkml:definitions>
  <inkml:trace contextRef="#ctx0" brushRef="#br0">6 1071 5065 0 0,'0'0'58'0'0,"0"0"0"0"0,0 0 0 0 0,-1 0 0 0 0,1 0 0 0 0,0 0 0 0 0,0 0 0 0 0,0 0 0 0 0,-1 0 0 0 0,1 0-1 0 0,0 0 1 0 0,0 0 0 0 0,0 0 0 0 0,0 0 0 0 0,-1 0 0 0 0,1 0 0 0 0,0 0 0 0 0,0 0 0 0 0,0 0 0 0 0,-1-1 0 0 0,1 1 0 0 0,0 0 0 0 0,0 0 0 0 0,0 0 0 0 0,0 0 0 0 0,0 0-1 0 0,-1-1 1 0 0,1 1 0 0 0,0 0 0 0 0,0 0 0 0 0,0 0 0 0 0,0 0 0 0 0,0-1 0 0 0,0 1 0 0 0,0 0 0 0 0,0 0 0 0 0,0 0 0 0 0,0-1 0 0 0,0 1 0 0 0,3-10 1990 0 0,13-10 438 0 0,-8 15-1910 0 0,0-1-110 0 0,-1 0-1 0 0,1-1 0 0 0,-1 0 1 0 0,0 0-1 0 0,11-15 0 0 0,16-28 370 0 0,66-97 1072 0 0,-80 120-1429 0 0,32-32-1 0 0,-26 34-477 0 0,79-83 0 0 0,-78 73 137 0 0,-1 0-1 0 0,28-52 1 0 0,-23 36 184 0 0,-24 41-255 0 0,1 1-1 0 0,0 0 1 0 0,0 0-1 0 0,18-14 1 0 0,-16 15-14 0 0,0-1 1 0 0,-1 0-1 0 0,0-1 0 0 0,7-10 0 0 0,68-120 12 0 0,-81 137-66 0 0,0-1 0 0 0,0 1-1 0 0,1 0 1 0 0,-1-1 0 0 0,1 2-1 0 0,0-1 1 0 0,0 0 0 0 0,0 1-1 0 0,0 0 1 0 0,5-3 0 0 0,10-5 169 0 0,-17 9-162 0 0,-1 0-1 0 0,0 0 1 0 0,0-1 0 0 0,0 1 0 0 0,0 0 0 0 0,0-1-1 0 0,0 1 1 0 0,0-1 0 0 0,0 1 0 0 0,0-1 0 0 0,-1 1-1 0 0,1-1 1 0 0,0 1 0 0 0,-1-1 0 0 0,0 0 0 0 0,1 1 0 0 0,-1-3-1 0 0,0 2-11 0 0,1 0-1 0 0,-1 0 0 0 0,1 0 1 0 0,-1 0-1 0 0,1 0 1 0 0,0 0-1 0 0,0 0 0 0 0,0 0 1 0 0,0 1-1 0 0,2-4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5.917"/>
    </inkml:context>
    <inkml:brush xml:id="br0">
      <inkml:brushProperty name="width" value="0.05" units="cm"/>
      <inkml:brushProperty name="height" value="0.05" units="cm"/>
      <inkml:brushProperty name="color" value="#004F8B"/>
    </inkml:brush>
  </inkml:definitions>
  <inkml:trace contextRef="#ctx0" brushRef="#br0">6 1 5985 0 0,'0'0'64'0'0,"-1"0"-1"0"0,1 1 0 0 0,-1-1 0 0 0,1 0 1 0 0,0 1-1 0 0,-1-1 0 0 0,1 1 1 0 0,0-1-1 0 0,-1 1 0 0 0,1-1 1 0 0,0 1-1 0 0,0-1 0 0 0,-1 1 1 0 0,1-1-1 0 0,0 1 0 0 0,0-1 0 0 0,0 1 1 0 0,0-1-1 0 0,-1 1 0 0 0,1-1 1 0 0,0 1-1 0 0,0-1 0 0 0,0 1 1 0 0,1 1-1 0 0,9 10 2223 0 0,-7-10-1950 0 0,0 1-1 0 0,0-1 0 0 0,1 1 1 0 0,-1-1-1 0 0,1 0 1 0 0,-1-1-1 0 0,1 1 0 0 0,0-1 1 0 0,0 1-1 0 0,0-1 1 0 0,-1 0-1 0 0,1-1 0 0 0,0 1 1 0 0,0-1-1 0 0,0 1 1 0 0,7-2-1 0 0,2 0-616 0 0,0-1 0 0 0,0 0 0 0 0,22-8 0 0 0,-18 4-4901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7.608"/>
    </inkml:context>
    <inkml:brush xml:id="br0">
      <inkml:brushProperty name="width" value="0.1" units="cm"/>
      <inkml:brushProperty name="height" value="0.1" units="cm"/>
      <inkml:brushProperty name="color" value="#E71224"/>
    </inkml:brush>
  </inkml:definitions>
  <inkml:trace contextRef="#ctx0" brushRef="#br0">27 42 3681 0 0,'-3'1'318'0'0,"1"1"1"0"0,-1-1 0 0 0,1 1-1 0 0,-1 0 1 0 0,1-1 0 0 0,-10 21 8982 0 0,18-32-9173 0 0,-2 2 31 0 0,0 0 1 0 0,0 0 0 0 0,11-13-1 0 0,0 3-4609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9.131"/>
    </inkml:context>
    <inkml:brush xml:id="br0">
      <inkml:brushProperty name="width" value="0.1" units="cm"/>
      <inkml:brushProperty name="height" value="0.1" units="cm"/>
      <inkml:brushProperty name="color" value="#E71224"/>
    </inkml:brush>
  </inkml:definitions>
  <inkml:trace contextRef="#ctx0" brushRef="#br0">5 563 3225 0 0,'0'-1'205'0'0,"-1"0"0"0"0,1 0 0 0 0,-1 0 1 0 0,1 0-1 0 0,-1 0 0 0 0,1 0 0 0 0,-1 0 1 0 0,1 0-1 0 0,0 0 0 0 0,0 0 0 0 0,0-1 1 0 0,0 1-1 0 0,0 0 0 0 0,0 0 0 0 0,0 0 1 0 0,0 0-1 0 0,0-1 0 0 0,0 1 0 0 0,1 0 1 0 0,-1 0-1 0 0,0 0 0 0 0,1 0 0 0 0,-1 0 1 0 0,1 0-1 0 0,-1 0 0 0 0,1 0 0 0 0,0 0 1 0 0,1-2-1 0 0,2-4 543 0 0,1 0 0 0 0,10-9-1 0 0,-15 15-726 0 0,15-14 208 0 0,0 1 1 0 0,1 1-1 0 0,21-14 0 0 0,55-29 806 0 0,-68 42-969 0 0,-17 8-43 0 0,1 0 0 0 0,-1-1 0 0 0,-1 1 0 0 0,1-1-1 0 0,-1-1 1 0 0,0 1 0 0 0,-1-1 0 0 0,0 0 0 0 0,5-10 0 0 0,7-9 49 0 0,-7 12 361 0 0,22-26-1 0 0,-28 37-397 0 0,1 0 1 0 0,-1-1-1 0 0,1 2 1 0 0,0-1-1 0 0,0 0 1 0 0,0 1-1 0 0,0 0 0 0 0,1 0 1 0 0,7-2-1 0 0,-10 3 1 0 0,1 0 0 0 0,0 0-1 0 0,-1 0 1 0 0,0-1 0 0 0,1 1-1 0 0,-1-1 1 0 0,0 0 0 0 0,0 0-1 0 0,0 0 1 0 0,-1 0 0 0 0,1 0-1 0 0,-1-1 1 0 0,0 1 0 0 0,0-1 0 0 0,2-5-1 0 0,-2 5 3 0 0,0 0-1 0 0,1 0 1 0 0,-1 1-1 0 0,1-1 1 0 0,-1 0-1 0 0,1 1 1 0 0,0 0-1 0 0,0-1 1 0 0,1 1-1 0 0,-1 0 1 0 0,1 1-1 0 0,-1-1 1 0 0,6-2-1 0 0,-5 3-41 0 0,0-1-1 0 0,0 1 1 0 0,0-1-1 0 0,-1 0 1 0 0,1 0-1 0 0,-1 0 0 0 0,0-1 1 0 0,1 1-1 0 0,-1-1 1 0 0,-1 0-1 0 0,1 0 1 0 0,-1 0-1 0 0,4-5 0 0 0,-6 8 5 0 0,0 1-1 0 0,0 0 0 0 0,0-1 0 0 0,1 1 1 0 0,-1-1-1 0 0,0 1 0 0 0,0 0 1 0 0,1 0-1 0 0,-1-1 0 0 0,0 1 0 0 0,1 0 1 0 0,-1-1-1 0 0,0 1 0 0 0,1 0 0 0 0,-1 0 1 0 0,1 0-1 0 0,-1-1 0 0 0,0 1 0 0 0,1 0 1 0 0,-1 0-1 0 0,1 0 0 0 0,-1 0 0 0 0,0 0 1 0 0,1 0-1 0 0,-1 0 0 0 0,1 0 0 0 0,-1 0 1 0 0,1 0-1 0 0,-1 0 0 0 0,0 0 1 0 0,1 0-1 0 0,0 0 0 0 0,3 1-220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9.840"/>
    </inkml:context>
    <inkml:brush xml:id="br0">
      <inkml:brushProperty name="width" value="0.1" units="cm"/>
      <inkml:brushProperty name="height" value="0.1" units="cm"/>
      <inkml:brushProperty name="color" value="#E71224"/>
    </inkml:brush>
  </inkml:definitions>
  <inkml:trace contextRef="#ctx0" brushRef="#br0">1 82 1840 0 0,'3'-3'675'0'0,"1"0"0"0"0,1 1 0 0 0,-1-1-1 0 0,0 1 1 0 0,1 0 0 0 0,-1 0 0 0 0,1 0-1 0 0,0 1 1 0 0,5-2 0 0 0,54-9 994 0 0,-50 10-1028 0 0,24-3 759 0 0,47 1 0 0 0,27-3 201 0 0,-110 6-1546 0 0,0 1 0 0 0,0-1-1 0 0,-1 1 1 0 0,1-1-1 0 0,0 1 1 0 0,-1-1 0 0 0,1 0-1 0 0,-1 0 1 0 0,1 0 0 0 0,-1 0-1 0 0,1 0 1 0 0,-1 0 0 0 0,1-1-1 0 0,-1 1 1 0 0,0 0-1 0 0,0-1 1 0 0,2-1 0 0 0,5-7 572 0 0,-6 34-376 0 0,-23 372 2746 0 0,20-388-2912 0 0,-1 6 458 0 0,7-25-693 0 0,6-17-3077 0 0,-7 21 2926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4.455"/>
    </inkml:context>
    <inkml:brush xml:id="br0">
      <inkml:brushProperty name="width" value="0.1" units="cm"/>
      <inkml:brushProperty name="height" value="0.1" units="cm"/>
      <inkml:brushProperty name="color" value="#E71224"/>
    </inkml:brush>
  </inkml:definitions>
  <inkml:trace contextRef="#ctx0" brushRef="#br0">1 1 3681 0 0,'14'9'5050'0'0,"57"18"-664"0"0,-29-12-3023 0 0,46 24 0 0 0,-55-20-933 0 0,-1 1 0 0 0,0 2 0 0 0,-1 1 0 0 0,-2 1-1 0 0,0 2 1 0 0,-2 1 0 0 0,-1 1 0 0 0,-1 1-1 0 0,-1 1 1 0 0,23 40 0 0 0,-40-58-281 0 0,0 1-1 0 0,-1 0 1 0 0,0 0 0 0 0,0 1 0 0 0,-2 0-1 0 0,0-1 1 0 0,3 21 0 0 0,-7-34-151 0 0,0 1 0 0 0,0-1 0 0 0,0 1 0 0 0,0-1 0 0 0,0 1 1 0 0,0-1-1 0 0,0 1 0 0 0,0-1 0 0 0,0 1 0 0 0,0-1 0 0 0,0 1 1 0 0,0-1-1 0 0,-1 1 0 0 0,1-1 0 0 0,0 0 0 0 0,0 1 0 0 0,0-1 1 0 0,-1 1-1 0 0,1-1 0 0 0,0 0 0 0 0,-1 1 0 0 0,1-1 0 0 0,0 1 1 0 0,-1-1-1 0 0,1 0 0 0 0,-1 0 0 0 0,1 1 0 0 0,-1-1 0 0 0,1 0 1 0 0,0 0-1 0 0,-1 1 0 0 0,1-1 0 0 0,-1 0 0 0 0,1 0 0 0 0,-1 0 1 0 0,1 0-1 0 0,-1 0 0 0 0,1 0 0 0 0,-1 0 0 0 0,1 0 0 0 0,-1 0 1 0 0,1 0-1 0 0,-2 0 0 0 0,-21-5-3502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5.241"/>
    </inkml:context>
    <inkml:brush xml:id="br0">
      <inkml:brushProperty name="width" value="0.1" units="cm"/>
      <inkml:brushProperty name="height" value="0.1" units="cm"/>
      <inkml:brushProperty name="color" value="#E71224"/>
    </inkml:brush>
  </inkml:definitions>
  <inkml:trace contextRef="#ctx0" brushRef="#br0">127 347 2304 0 0,'-1'1'136'0'0,"0"-1"0"0"0,1 0 0 0 0,-1 0 0 0 0,0 0 0 0 0,1 0 0 0 0,-1 0-1 0 0,1 1 1 0 0,-1-1 0 0 0,0 0 0 0 0,1-1 0 0 0,-1 1 0 0 0,0 0-1 0 0,1 0 1 0 0,-1 0 0 0 0,1 0 0 0 0,-1 0 0 0 0,0-1 0 0 0,1 1-1 0 0,-1 0 1 0 0,1 0 0 0 0,-1-1 0 0 0,0 1 0 0 0,1 0 0 0 0,-1-1-1 0 0,1 1 1 0 0,0-1 0 0 0,-1 1 0 0 0,1-1 0 0 0,-1 1 0 0 0,1-1-1 0 0,-1 0 1 0 0,-14-18 3561 0 0,-23-60 3357 0 0,-7-45-4492 0 0,43 117-2508 0 0,0 0-1 0 0,0 1 0 0 0,0-1 1 0 0,1 0-1 0 0,1 0 1 0 0,-1-13-1 0 0,1 19-45 0 0,0-1 0 0 0,0 1 1 0 0,0-1-1 0 0,1 1 0 0 0,-1-1 0 0 0,0 1 0 0 0,1-1 0 0 0,-1 1 0 0 0,1-1 0 0 0,0 1 1 0 0,-1-1-1 0 0,1 1 0 0 0,0 0 0 0 0,0 0 0 0 0,0-1 0 0 0,0 1 0 0 0,0 0 1 0 0,0 0-1 0 0,0 0 0 0 0,0 0 0 0 0,0 0 0 0 0,1 0 0 0 0,-1 0 0 0 0,0 0 0 0 0,1 1 1 0 0,-1-1-1 0 0,0 1 0 0 0,1-1 0 0 0,-1 1 0 0 0,1-1 0 0 0,-1 1 0 0 0,1 0 1 0 0,-1-1-1 0 0,1 1 0 0 0,-1 0 0 0 0,4 0 0 0 0,13 1 49 0 0,1 1 0 0 0,31 7-1 0 0,-28-4-54 0 0,28 1-1 0 0,-33-5 112 0 0,1-1 0 0 0,-1-1 0 0 0,0-1-1 0 0,28-6 1 0 0,21-11-1856 0 0,-22 3-3784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5.832"/>
    </inkml:context>
    <inkml:brush xml:id="br0">
      <inkml:brushProperty name="width" value="0.1" units="cm"/>
      <inkml:brushProperty name="height" value="0.1" units="cm"/>
      <inkml:brushProperty name="color" value="#E71224"/>
    </inkml:brush>
  </inkml:definitions>
  <inkml:trace contextRef="#ctx0" brushRef="#br0">1 213 6449 0 0,'2'-1'334'0'0,"1"1"0"0"0,-1-1 0 0 0,1 1 1 0 0,-1 0-1 0 0,1 0 0 0 0,-1 0 0 0 0,1 1 0 0 0,-1-1 0 0 0,1 0 0 0 0,-1 1 0 0 0,5 1 0 0 0,-2-1 109 0 0,25 7 2055 0 0,52 21 1 0 0,-59-19-1591 0 0,0-2 0 0 0,1 0 1 0 0,46 8-1 0 0,-68-16-850 0 0,0 0 0 0 0,0 1 1 0 0,0-1-1 0 0,1 0 0 0 0,-1 0 0 0 0,0-1 1 0 0,0 1-1 0 0,0 0 0 0 0,0-1 0 0 0,0 1 1 0 0,0-1-1 0 0,0 1 0 0 0,-1-1 0 0 0,1 0 1 0 0,0 0-1 0 0,0 0 0 0 0,0 0 0 0 0,-1 0 1 0 0,1 0-1 0 0,-1-1 0 0 0,1 1 0 0 0,-1-1 1 0 0,1 1-1 0 0,-1-1 0 0 0,2-2 0 0 0,0-1 61 0 0,0-1 0 0 0,-1 0 0 0 0,1 0-1 0 0,-1-1 1 0 0,0 1 0 0 0,1-12 0 0 0,8-71 486 0 0,-8 57-527 0 0,12-54 0 0 0,-10 73-1725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7.744"/>
    </inkml:context>
    <inkml:brush xml:id="br0">
      <inkml:brushProperty name="width" value="0.1" units="cm"/>
      <inkml:brushProperty name="height" value="0.1" units="cm"/>
      <inkml:brushProperty name="color" value="#E71224"/>
    </inkml:brush>
  </inkml:definitions>
  <inkml:trace contextRef="#ctx0" brushRef="#br0">429 0 3225 0 0,'-1'24'1423'0'0,"-1"0"0"0"0,-1-1 1 0 0,-8 35-1 0 0,-28 64 2642 0 0,28-93-3127 0 0,-2 0-1 0 0,0-1 1 0 0,-29 42 0 0 0,34-58-668 0 0,-1 0 0 0 0,0 0 0 0 0,-1-1 1 0 0,0-1-1 0 0,-1 0 0 0 0,0 0 0 0 0,-1-1 1 0 0,0 0-1 0 0,-22 12 0 0 0,30-19-230 0 0,0-1-1 0 0,0 1 1 0 0,1-1 0 0 0,-1 1-1 0 0,0-1 1 0 0,0-1-1 0 0,0 1 1 0 0,0 0 0 0 0,0-1-1 0 0,0 0 1 0 0,-7 0-1 0 0,8-1-34 0 0,0 0-1 0 0,-1 0 0 0 0,2 0 1 0 0,-1 0-1 0 0,0 0 0 0 0,0 0 1 0 0,0-1-1 0 0,0 1 0 0 0,1-1 0 0 0,-1 0 1 0 0,1 0-1 0 0,-1 0 0 0 0,1 0 1 0 0,0 0-1 0 0,-4-5 0 0 0,-2-4-4 0 0,1-1 0 0 0,-1 1 0 0 0,2-2 0 0 0,-1 1 0 0 0,2-1 0 0 0,0 0 0 0 0,0 0 0 0 0,1 0 0 0 0,1-1 0 0 0,-2-17 0 0 0,3 22-17 0 0,1 0 0 0 0,1 0 0 0 0,0 0 0 0 0,0-1 1 0 0,1 1-1 0 0,0 0 0 0 0,0 0 0 0 0,1 0 0 0 0,1 0 0 0 0,-1 1 0 0 0,1-1 0 0 0,1 0 0 0 0,-1 1 0 0 0,2 0 0 0 0,-1 0 0 0 0,9-11 0 0 0,-11 16 14 0 0,0 0-1 0 0,0 1 0 0 0,1 0 1 0 0,-1-1-1 0 0,1 1 0 0 0,-1 0 1 0 0,1 0-1 0 0,0 1 0 0 0,0-1 1 0 0,0 0-1 0 0,0 1 0 0 0,0 0 1 0 0,0 0-1 0 0,0 0 0 0 0,0 0 1 0 0,1 0-1 0 0,-1 1 0 0 0,0-1 1 0 0,0 1-1 0 0,1 0 0 0 0,-1 0 1 0 0,0 0-1 0 0,6 1 0 0 0,-3 1-31 0 0,-1-1 1 0 0,0 1-1 0 0,1 0 0 0 0,-1 0 0 0 0,0 1 0 0 0,-1 0 0 0 0,1 0 0 0 0,0 0 0 0 0,-1 0 1 0 0,1 1-1 0 0,-1-1 0 0 0,0 1 0 0 0,5 7 0 0 0,2 3-60 0 0,-1 0 1 0 0,-1 1-1 0 0,0 0 0 0 0,-1 0 0 0 0,7 19 0 0 0,24 86 47 0 0,-18-51 224 0 0,-13-45-51 0 0,19 52 779 0 0,-23-67-681 0 0,1 0 0 0 0,-1 0 0 0 0,2 0 0 0 0,-1-1 0 0 0,12 14 0 0 0,-3-12-12 0 0,-13-10-316 0 0,-1 1 0 0 0,1-1 1 0 0,-1 0-1 0 0,1 0 0 0 0,0 0 0 0 0,-1 1 0 0 0,1-1 0 0 0,0 0 1 0 0,-1 0-1 0 0,1 0 0 0 0,-1 0 0 0 0,1 0 0 0 0,0 0 0 0 0,-1 0 1 0 0,1-1-1 0 0,-1 1 0 0 0,1 0 0 0 0,0 0 0 0 0,-1 0 0 0 0,1-1 1 0 0,-1 1-1 0 0,1 0 0 0 0,-1-1 0 0 0,1 1 0 0 0,-1 0 0 0 0,2-1 1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8.624"/>
    </inkml:context>
    <inkml:brush xml:id="br0">
      <inkml:brushProperty name="width" value="0.1" units="cm"/>
      <inkml:brushProperty name="height" value="0.1" units="cm"/>
      <inkml:brushProperty name="color" value="#E71224"/>
    </inkml:brush>
  </inkml:definitions>
  <inkml:trace contextRef="#ctx0" brushRef="#br0">9 0 4609 0 0,'-9'1'3173'0'0,"30"0"24"0"0,-4-1-1816 0 0,-5 1-494 0 0,4 0 579 0 0,30 6 0 0 0,-43-6-1385 0 0,1-1 0 0 0,-1 1 0 0 0,0 0 0 0 0,1 1 0 0 0,-1-1 1 0 0,0 0-1 0 0,0 1 0 0 0,0 0 0 0 0,0 0 0 0 0,0 0 0 0 0,0 0 0 0 0,0 0 0 0 0,0 1 1 0 0,2 3-1 0 0,-4-4-60 0 0,0-1 1 0 0,0 1 0 0 0,-1-1-1 0 0,1 1 1 0 0,-1-1 0 0 0,0 1-1 0 0,1 0 1 0 0,-1-1 0 0 0,0 1 0 0 0,0 0-1 0 0,0-1 1 0 0,0 1 0 0 0,0 0-1 0 0,0-1 1 0 0,-1 1 0 0 0,1 0-1 0 0,-1-1 1 0 0,1 1 0 0 0,-2 2-1 0 0,-15 30 546 0 0,15-30-454 0 0,-19 29 454 0 0,10-17-182 0 0,0 1 1 0 0,2 1-1 0 0,0 0 1 0 0,-12 34-1 0 0,19-47-344 0 0,1 0 0 0 0,0 1 0 0 0,0-1 0 0 0,1 0 1 0 0,-1 0-1 0 0,1 0 0 0 0,0 0 0 0 0,1 1 0 0 0,-1-1 0 0 0,1 0 0 0 0,0 0 0 0 0,0 0 0 0 0,1 0 0 0 0,0 0 0 0 0,-1 0 0 0 0,2-1 0 0 0,-1 1 0 0 0,0 0 0 0 0,1-1 0 0 0,0 0 1 0 0,0 1-1 0 0,0-1 0 0 0,7 6 0 0 0,-6-6-54 0 0,1 0 0 0 0,-1 0 0 0 0,1 0 0 0 0,0-1 0 0 0,0 0 0 0 0,0 0 0 0 0,1 0 0 0 0,-1 0-1 0 0,1-1 1 0 0,-1 0 0 0 0,1 0 0 0 0,0-1 0 0 0,0 0 0 0 0,0 1 0 0 0,-1-2 0 0 0,1 1 0 0 0,0-1 0 0 0,0 0 0 0 0,10-1 0 0 0,-9 0-984 0 0,-1-1 0 0 0,1 1 0 0 0,0-1 0 0 0,-1-1 0 0 0,1 1 0 0 0,7-5-1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8.996"/>
    </inkml:context>
    <inkml:brush xml:id="br0">
      <inkml:brushProperty name="width" value="0.1" units="cm"/>
      <inkml:brushProperty name="height" value="0.1" units="cm"/>
      <inkml:brushProperty name="color" value="#E71224"/>
    </inkml:brush>
  </inkml:definitions>
  <inkml:trace contextRef="#ctx0" brushRef="#br0">25 61 4145 0 0,'-3'-1'-392'0'0,"-18"-9"3772"0"0,21 9-3289 0 0,0 1 0 0 0,0 0 1 0 0,0 0-1 0 0,0 0 0 0 0,0-1 0 0 0,0 1 0 0 0,-1 0 0 0 0,1 0 1 0 0,0 0-1 0 0,1-1 0 0 0,-1 1 0 0 0,0 0 0 0 0,0 0 0 0 0,0-1 0 0 0,0 1 1 0 0,9-8 2774 0 0,3 3-2062 0 0,-1 0-1 0 0,1 0 0 0 0,0 2 1 0 0,0-1-1 0 0,13-1 0 0 0,63-5-535 0 0,-73 10-990 0 0,24 1-1 0 0,14 7-4603 0 0,-25-1 1792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9.343"/>
    </inkml:context>
    <inkml:brush xml:id="br0">
      <inkml:brushProperty name="width" value="0.1" units="cm"/>
      <inkml:brushProperty name="height" value="0.1" units="cm"/>
      <inkml:brushProperty name="color" value="#E71224"/>
    </inkml:brush>
  </inkml:definitions>
  <inkml:trace contextRef="#ctx0" brushRef="#br0">7 0 5529 0 0,'-1'3'132'0'0,"0"0"-1"0"0,0 1 1 0 0,0-1 0 0 0,0 0-1 0 0,0 1 1 0 0,1-1 0 0 0,-1 0-1 0 0,1 1 1 0 0,0-1 0 0 0,0 1-1 0 0,0-1 1 0 0,2 6-1 0 0,-1 8 569 0 0,9 403 7762 0 0,-10-412-8446 0 0,0-1-79 0 0,1 1 0 0 0,-1 0 0 0 0,1-1 1 0 0,1 1-1 0 0,3 12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2:55.808"/>
    </inkml:context>
    <inkml:brush xml:id="br0">
      <inkml:brushProperty name="width" value="0.1" units="cm"/>
      <inkml:brushProperty name="height" value="0.1" units="cm"/>
      <inkml:brushProperty name="color" value="#E71224"/>
    </inkml:brush>
  </inkml:definitions>
  <inkml:trace contextRef="#ctx0" brushRef="#br0">1 812 5985 0 0,'8'-10'255'0'0,"6"-9"232"0"0,1 2 0 0 0,23-21-1 0 0,-32 32-444 0 0,1 1 0 0 0,0 0 0 0 0,0 1 0 0 0,0-1 0 0 0,0 1 0 0 0,1 1 0 0 0,0 0 0 0 0,0 0 0 0 0,0 0 0 0 0,8-1 0 0 0,1 2 200 0 0,-1 1 0 0 0,0 0 1 0 0,1 2-1 0 0,-1-1 1 0 0,1 2-1 0 0,29 7 0 0 0,34 2 1962 0 0,-70-10-1888 0 0,0-1 0 0 0,0-1 0 0 0,0 1 1 0 0,0-1-1 0 0,0-1 0 0 0,10-3 0 0 0,-7 1-56 0 0,-1 0 0 0 0,0-1 0 0 0,0 0 0 0 0,0-1 0 0 0,0-1 1 0 0,-1 1-1 0 0,0-2 0 0 0,-1 0 0 0 0,15-13 0 0 0,-18 13-257 0 0,1 0 1 0 0,-1-1-1 0 0,-1 0 0 0 0,0 0 0 0 0,0 0 1 0 0,-1-1-1 0 0,0 0 0 0 0,-1 0 1 0 0,0 0-1 0 0,0 0 0 0 0,3-19 1 0 0,-5 21-26 0 0,0 0 1 0 0,0 0 0 0 0,1 1-1 0 0,0-1 1 0 0,0 1 0 0 0,1 0 0 0 0,-1 0-1 0 0,2 0 1 0 0,-1 0 0 0 0,9-9-1 0 0,-9 11 59 0 0,1 1 0 0 0,0 0-1 0 0,0 0 1 0 0,0 0-1 0 0,1 0 1 0 0,-1 1-1 0 0,1 0 1 0 0,0 0-1 0 0,0 0 1 0 0,0 1-1 0 0,0 0 1 0 0,0 0-1 0 0,11-1 1 0 0,2 0 20 0 0,0 1 1 0 0,31 0-1 0 0,-40 3-28 0 0,0 0-1 0 0,0 0 0 0 0,-1 1 1 0 0,1 0-1 0 0,0 1 0 0 0,16 7 1 0 0,-22-9-15 0 0,4 3 97 0 0,0 0 0 0 0,0-1-1 0 0,1 0 1 0 0,-1 0 0 0 0,14 2-1 0 0,-19-5-93 0 0,-1 0-1 0 0,0 0 0 0 0,0 0 0 0 0,1 0 1 0 0,-1 0-1 0 0,0-1 0 0 0,0 1 0 0 0,0-1 1 0 0,1 1-1 0 0,-1-1 0 0 0,0 0 0 0 0,0 0 1 0 0,0 0-1 0 0,0 0 0 0 0,0 0 0 0 0,0-1 1 0 0,-1 1-1 0 0,1 0 0 0 0,0-1 0 0 0,0 1 1 0 0,-1-1-1 0 0,1 0 0 0 0,-1 1 0 0 0,0-1 1 0 0,1 0-1 0 0,-1 0 0 0 0,1-2 0 0 0,4-10 12 0 0,0-1 0 0 0,-1 1 0 0 0,-1-1-1 0 0,-1 0 1 0 0,0 0 0 0 0,2-30 0 0 0,7-29-242 0 0,-10 65 214 0 0,0 1 0 0 0,1-1-1 0 0,0 1 1 0 0,1-1 0 0 0,0 1-1 0 0,6-9 1 0 0,-9 14 0 0 0,1 0 0 0 0,0 0 0 0 0,1 1 0 0 0,-1-1 0 0 0,0 1 0 0 0,1-1 0 0 0,-1 1 0 0 0,1 0-1 0 0,0 0 1 0 0,0 0 0 0 0,0 0 0 0 0,0 0 0 0 0,0 1 0 0 0,0 0 0 0 0,5-2 0 0 0,-3 2 1 0 0,0 0 0 0 0,0 1 1 0 0,0-1-1 0 0,0 1 0 0 0,0 1 0 0 0,0-1 0 0 0,0 1 0 0 0,0-1 0 0 0,10 4 1 0 0,-6-1 24 0 0,8 2 332 0 0,1-1 1 0 0,26 3-1 0 0,-38-6-245 0 0,1-1 0 0 0,-1-1 0 0 0,1 1 0 0 0,-1-1 0 0 0,0 0 0 0 0,1 0 0 0 0,-1 0 0 0 0,0-1 0 0 0,0 0 0 0 0,10-5 0 0 0,-8 2-205 0 0,1 0-1 0 0,-1 0 0 0 0,-1-1 1 0 0,11-9-1 0 0,0-3-5554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6.313"/>
    </inkml:context>
    <inkml:brush xml:id="br0">
      <inkml:brushProperty name="width" value="0.05" units="cm"/>
      <inkml:brushProperty name="height" value="0.05" units="cm"/>
      <inkml:brushProperty name="color" value="#004F8B"/>
    </inkml:brush>
  </inkml:definitions>
  <inkml:trace contextRef="#ctx0" brushRef="#br0">180 0 5065 0 0,'0'0'389'0'0,"0"0"-225"0"0,0 0-1 0 0,-1 0 0 0 0,1 0 1 0 0,0 0-1 0 0,-1 0 0 0 0,1 0 0 0 0,0 1 1 0 0,-1-1-1 0 0,1 0 0 0 0,0 0 0 0 0,0 0 1 0 0,-1 0-1 0 0,1 0 0 0 0,0 1 0 0 0,-1-1 1 0 0,1 0-1 0 0,0 0 0 0 0,0 1 0 0 0,0-1 1 0 0,-1 0-1 0 0,1 0 0 0 0,0 1 0 0 0,0-1 1 0 0,0 0-1 0 0,-1 0 0 0 0,1 1 0 0 0,0-1 1 0 0,0 0-1 0 0,0 1 0 0 0,0 0 0 0 0,-5 10 2241 0 0,-13 44 2689 0 0,0 32-2366 0 0,2-9-1840 0 0,13-63-854 0 0,-36 136 562 0 0,25-107-392 0 0,-27 59 1 0 0,40-99-203 0 0,0-2-3 0 0,1-1 1 0 0,-1 1-1 0 0,0-1 0 0 0,1 1 0 0 0,-1-1 1 0 0,0 1-1 0 0,0-1 0 0 0,0 1 0 0 0,0-1 0 0 0,0 0 1 0 0,0 1-1 0 0,0-1 0 0 0,-1 0 0 0 0,0 1 0 0 0,1-2-18 0 0,1-1-1 0 0,0 1 1 0 0,0 0-1 0 0,0 0 1 0 0,-1 0-1 0 0,1-1 1 0 0,0 1-1 0 0,0 0 1 0 0,0 0-1 0 0,0-1 1 0 0,0 1-1 0 0,0 0 1 0 0,0-1-1 0 0,-1 1 1 0 0,1 0-1 0 0,0 0 1 0 0,0-1-1 0 0,0 1 1 0 0,0 0-1 0 0,0-1 1 0 0,0 1-1 0 0,0 0 1 0 0,0 0-1 0 0,1-1 1 0 0,-1 1-1 0 0,0 0 1 0 0,0 0-1 0 0,0-1 1 0 0,0 0-1 0 0,3-12-741 0 0,-3 11 460 0 0,7-23-2877 0 0,-4 9-3380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9.675"/>
    </inkml:context>
    <inkml:brush xml:id="br0">
      <inkml:brushProperty name="width" value="0.1" units="cm"/>
      <inkml:brushProperty name="height" value="0.1" units="cm"/>
      <inkml:brushProperty name="color" value="#E71224"/>
    </inkml:brush>
  </inkml:definitions>
  <inkml:trace contextRef="#ctx0" brushRef="#br0">3 132 8754 0 0,'-1'-3'106'0'0,"1"0"0"0"0,-1 0 0 0 0,1 0 1 0 0,-1 0-1 0 0,1 0 0 0 0,0-1 0 0 0,0 1 0 0 0,0 0 1 0 0,1 0-1 0 0,-1 0 0 0 0,1 0 0 0 0,0 0 0 0 0,0 0 1 0 0,0 0-1 0 0,0 0 0 0 0,0 0 0 0 0,0 0 0 0 0,4-4 1 0 0,0 0 34 0 0,0 2 1 0 0,0-1-1 0 0,1 1 1 0 0,0-1-1 0 0,0 2 1 0 0,0-1 0 0 0,1 1-1 0 0,0 0 1 0 0,0 0-1 0 0,0 0 1 0 0,0 1-1 0 0,0 1 1 0 0,1-1 0 0 0,-1 1-1 0 0,1 0 1 0 0,0 1-1 0 0,-1-1 1 0 0,1 2-1 0 0,0-1 1 0 0,0 1 0 0 0,0 0-1 0 0,-1 1 1 0 0,1 0-1 0 0,0 0 1 0 0,0 1-1 0 0,-1-1 1 0 0,1 2-1 0 0,-1-1 1 0 0,0 1 0 0 0,1 0-1 0 0,-1 1 1 0 0,10 6-1 0 0,-15-8-97 0 0,0-1-1 0 0,0 1 0 0 0,0-1 0 0 0,-1 1 0 0 0,1 0 1 0 0,-1 0-1 0 0,1 0 0 0 0,-1 0 0 0 0,1 0 1 0 0,-1 0-1 0 0,0 0 0 0 0,0 0 0 0 0,0 0 1 0 0,0 1-1 0 0,-1-1 0 0 0,2 3 0 0 0,-2 0 24 0 0,1-1-1 0 0,-1 0 1 0 0,0 0-1 0 0,0 0 1 0 0,-1 0-1 0 0,1 0 1 0 0,-1 0-1 0 0,0 0 1 0 0,-1 4-1 0 0,-1 1 55 0 0,-1-1 0 0 0,1 0 0 0 0,-2 0-1 0 0,1 0 1 0 0,-1-1 0 0 0,0 1 0 0 0,0-1 0 0 0,-8 8 0 0 0,6-9-94 0 0,0 0 0 0 0,0 0 0 0 0,-1 0 1 0 0,1-1-1 0 0,-1 0 0 0 0,0-1 0 0 0,-1 1 1 0 0,-13 4-1 0 0,13-7-1737 0 0,0 1 0 0 0,-14 1-1 0 0,7-2-3892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6.701"/>
    </inkml:context>
    <inkml:brush xml:id="br0">
      <inkml:brushProperty name="width" value="0.1" units="cm"/>
      <inkml:brushProperty name="height" value="0.1" units="cm"/>
      <inkml:brushProperty name="color" value="#E71224"/>
    </inkml:brush>
  </inkml:definitions>
  <inkml:trace contextRef="#ctx0" brushRef="#br0">55 247 6449 0 0,'-2'3'307'0'0,"0"-1"0"0"0,0 1-1 0 0,0-1 1 0 0,0 0 0 0 0,0 0 0 0 0,-1 0-1 0 0,1 0 1 0 0,-1 0 0 0 0,1 0-1 0 0,-5 1 1 0 0,6-2-207 0 0,1-1-1 0 0,-1 0 1 0 0,0 0 0 0 0,1 0 0 0 0,-1 1-1 0 0,0-1 1 0 0,0 0 0 0 0,1 0 0 0 0,-1 0-1 0 0,0 0 1 0 0,0 0 0 0 0,1 0 0 0 0,-1 0-1 0 0,0 0 1 0 0,0-1 0 0 0,1 1 0 0 0,-1 0-1 0 0,0 0 1 0 0,0-1 0 0 0,0 0-8 0 0,0 1 0 0 0,0-1 0 0 0,1 0 0 0 0,-1 0 1 0 0,0 1-1 0 0,1-1 0 0 0,-1 0 0 0 0,1 0 0 0 0,-1 0 0 0 0,1 0 0 0 0,-1 0 0 0 0,1 0 1 0 0,-1 0-1 0 0,1 0 0 0 0,0 0 0 0 0,0 0 0 0 0,-1-2 0 0 0,1-3 70 0 0,0 0-1 0 0,0 0 0 0 0,0 0 0 0 0,0 0 1 0 0,1 0-1 0 0,0 1 0 0 0,1-1 1 0 0,-1 0-1 0 0,1 0 0 0 0,0 1 1 0 0,4-9-1 0 0,3-3-34 0 0,0 1 1 0 0,15-20-1 0 0,-16 26-61 0 0,-1 0 1 0 0,1 1-1 0 0,1 0 1 0 0,0 0-1 0 0,0 1 0 0 0,1 0 1 0 0,0 1-1 0 0,0 0 0 0 0,17-9 1 0 0,-22 14-59 0 0,0 0 0 0 0,0 0 0 0 0,0 0 0 0 0,0 1 0 0 0,0-1 0 0 0,0 1 0 0 0,0 1 0 0 0,1-1 0 0 0,-1 1 1 0 0,0 0-1 0 0,1 0 0 0 0,-1 0 0 0 0,0 1 0 0 0,0-1 0 0 0,1 1 0 0 0,-1 1 0 0 0,0-1 0 0 0,0 1 0 0 0,0 0 0 0 0,0 0 0 0 0,0 0 0 0 0,-1 1 0 0 0,1-1 0 0 0,6 7 1 0 0,1 2 34 0 0,-1 0 1 0 0,0 1 0 0 0,-1 1-1 0 0,-1 0 1 0 0,0 0 0 0 0,13 26-1 0 0,19 26 393 0 0,-35-57-340 0 0,-1-1-1 0 0,2 0 1 0 0,-1 0 0 0 0,1-1 0 0 0,0 1 0 0 0,9 4 0 0 0,-10-7 3 0 0,0 0 0 0 0,0-1 0 0 0,0 0 0 0 0,1 0-1 0 0,0-1 1 0 0,-1 1 0 0 0,1-2 0 0 0,0 1 0 0 0,0-1 0 0 0,0 0 0 0 0,0 0 0 0 0,0-1 0 0 0,0 0 0 0 0,0 0 0 0 0,0-1-1 0 0,1 1 1 0 0,-2-2 0 0 0,1 1 0 0 0,9-4 0 0 0,-4 1 15 0 0,-1-1-1 0 0,0 0 1 0 0,0-1-1 0 0,-1 0 1 0 0,0-1-1 0 0,0 0 1 0 0,0 0 0 0 0,-1-1-1 0 0,0 0 1 0 0,11-14-1 0 0,54-81-1115 0 0,-58 79-3680 0 0,-3 4-2027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7.501"/>
    </inkml:context>
    <inkml:brush xml:id="br0">
      <inkml:brushProperty name="width" value="0.1" units="cm"/>
      <inkml:brushProperty name="height" value="0.1" units="cm"/>
      <inkml:brushProperty name="color" value="#E71224"/>
    </inkml:brush>
  </inkml:definitions>
  <inkml:trace contextRef="#ctx0" brushRef="#br0">22 2 7834 0 0,'-1'0'21'0'0,"1"-1"0"0"0,-1 1 0 0 0,1 0 0 0 0,0 0 0 0 0,-1 0 0 0 0,1 0 0 0 0,-1-1 0 0 0,1 1 0 0 0,0 0 0 0 0,-1 0 0 0 0,1 0 0 0 0,-1 0 0 0 0,1 0 0 0 0,-1 0 0 0 0,1 0 0 0 0,0 0 0 0 0,-1 1 0 0 0,1-1 0 0 0,-1 0 0 0 0,1 0 0 0 0,0 0 0 0 0,-1 0 0 0 0,1 0 0 0 0,-1 1 0 0 0,1-1 0 0 0,0 0 0 0 0,-1 0 0 0 0,1 1 0 0 0,0-1 0 0 0,-1 0 0 0 0,1 1 0 0 0,0-1 0 0 0,0 0 0 0 0,-1 1 0 0 0,1-1 0 0 0,0 0 0 0 0,0 1 0 0 0,-1-1 0 0 0,1 0 0 0 0,0 1 0 0 0,0-1 0 0 0,0 1 0 0 0,0-1 0 0 0,0 1 0 0 0,0-1 0 0 0,0 0 0 0 0,0 1 0 0 0,0-1 0 0 0,0 1 0 0 0,0 0 0 0 0,-1 29 540 0 0,2-21-12 0 0,-7 216 5583 0 0,6 157-2027 0 0,0-374-4079 0 0,0-4-100 0 0,0 0 1 0 0,0-1-1 0 0,0 1 0 0 0,1 0 1 0 0,0 0-1 0 0,-1 0 1 0 0,1-1-1 0 0,1 1 0 0 0,-1-1 1 0 0,3 6-1 0 0,-4-9 37 0 0,0 0-1 0 0,0 1 1 0 0,0-1-1 0 0,0 0 1 0 0,1 0-1 0 0,-1 0 1 0 0,0 0-1 0 0,0 0 1 0 0,0 0 0 0 0,0 0-1 0 0,0 1 1 0 0,0-1-1 0 0,1 0 1 0 0,-1 0-1 0 0,0 0 1 0 0,0 0-1 0 0,0 0 1 0 0,0 0-1 0 0,1 0 1 0 0,-1 0 0 0 0,0 0-1 0 0,0 0 1 0 0,0 0-1 0 0,0 0 1 0 0,0 0-1 0 0,1 0 1 0 0,-1 0-1 0 0,0 0 1 0 0,0 0-1 0 0,0 0 1 0 0,0 0 0 0 0,1 0-1 0 0,-1 0 1 0 0,0 0-1 0 0,0-1 1 0 0,0 1-1 0 0,0 0 1 0 0,0 0-1 0 0,0 0 1 0 0,1 0-1 0 0,-1 0 1 0 0,0 0-1 0 0,0 0 1 0 0,0 0 0 0 0,0-1-1 0 0,5-4-1504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7.962"/>
    </inkml:context>
    <inkml:brush xml:id="br0">
      <inkml:brushProperty name="width" value="0.1" units="cm"/>
      <inkml:brushProperty name="height" value="0.1" units="cm"/>
      <inkml:brushProperty name="color" value="#E71224"/>
    </inkml:brush>
  </inkml:definitions>
  <inkml:trace contextRef="#ctx0" brushRef="#br0">49 456 7834 0 0,'-4'6'262'0'0,"0"0"1"0"0,1 0 0 0 0,0 1-1 0 0,0-1 1 0 0,1 1 0 0 0,0-1-1 0 0,0 1 1 0 0,1 0 0 0 0,-1 0-1 0 0,1 0 1 0 0,1 0 0 0 0,0 0-1 0 0,0 0 1 0 0,0 0-1 0 0,0 0 1 0 0,1 0 0 0 0,1 0-1 0 0,1 8 1 0 0,0-6 71 0 0,-1 1 0 0 0,2-1-1 0 0,-1 0 1 0 0,1 0 0 0 0,0-1 0 0 0,1 1-1 0 0,0-1 1 0 0,1 0 0 0 0,-1-1 0 0 0,1 1-1 0 0,1-1 1 0 0,11 11 0 0 0,-13-14-237 0 0,0-1 0 0 0,0 1 0 0 0,0-1 1 0 0,0 0-1 0 0,1 0 0 0 0,-1 0 0 0 0,1-1 0 0 0,0 0 1 0 0,0 0-1 0 0,0 0 0 0 0,0-1 0 0 0,0 0 0 0 0,0 0 1 0 0,0 0-1 0 0,0-1 0 0 0,1 0 0 0 0,-1 0 0 0 0,0-1 1 0 0,0 0-1 0 0,9-2 0 0 0,-5 0-15 0 0,0-1 0 0 0,-1 0 1 0 0,1 0-1 0 0,-1-1 0 0 0,0-1 0 0 0,-1 1 0 0 0,1-1 1 0 0,-1-1-1 0 0,-1 1 0 0 0,1-1 0 0 0,-1-1 0 0 0,0 0 1 0 0,-1 0-1 0 0,9-12 0 0 0,-5 3 4 0 0,0-1-1 0 0,-1 1 1 0 0,0-2 0 0 0,-2 1-1 0 0,0-1 1 0 0,6-31 0 0 0,-8 25-34 0 0,-2 1 0 0 0,0-1 0 0 0,-2 0 0 0 0,-1-1 0 0 0,-1 1 1 0 0,-8-45-1 0 0,5 49-33 0 0,-1-1-1 0 0,-1 1 1 0 0,-1 0 0 0 0,0 1-1 0 0,-2 0 1 0 0,-1 0 0 0 0,0 0-1 0 0,-14-18 1 0 0,21 33-12 0 0,-1 1 0 0 0,0-1 0 0 0,0 0 0 0 0,0 1 0 0 0,-1 0 0 0 0,1 0 1 0 0,-1 0-1 0 0,0 1 0 0 0,0 0 0 0 0,-1 0 0 0 0,1 0 0 0 0,0 0 0 0 0,-11-3 0 0 0,11 5-6 0 0,1 0 1 0 0,0 1-1 0 0,-1-1 0 0 0,1 1 0 0 0,-1 0 1 0 0,1 0-1 0 0,-1 1 0 0 0,1-1 0 0 0,-1 1 1 0 0,1 0-1 0 0,0 0 0 0 0,-1 0 0 0 0,1 1 1 0 0,0 0-1 0 0,0-1 0 0 0,0 2 0 0 0,0-1 0 0 0,0 0 1 0 0,-4 4-1 0 0,-4 4-27 0 0,0 1 1 0 0,1 0-1 0 0,0 1 1 0 0,0 0-1 0 0,2 1 1 0 0,-1 0-1 0 0,1 0 1 0 0,-9 20-1 0 0,-1 9-832 0 0,-23 70-1 0 0,37-100 176 0 0,2 1-1 0 0,-4 22 1 0 0,5-12-859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9.929"/>
    </inkml:context>
    <inkml:brush xml:id="br0">
      <inkml:brushProperty name="width" value="0.1" units="cm"/>
      <inkml:brushProperty name="height" value="0.1" units="cm"/>
      <inkml:brushProperty name="color" value="#E71224"/>
    </inkml:brush>
  </inkml:definitions>
  <inkml:trace contextRef="#ctx0" brushRef="#br0">17 1235 5985 0 0,'-7'8'350'0'0,"-3"3"292"0"0,20-17 636 0 0,4-5-454 0 0,-1 0 0 0 0,0-1 0 0 0,-1-1 0 0 0,-1 0 0 0 0,18-27 0 0 0,41-81 1812 0 0,-44 66-2023 0 0,-2-2 0 0 0,26-89 0 0 0,16-125-225 0 0,-40 159-330 0 0,-4 11-48 0 0,38-139-83 0 0,-57 231 52 0 0,-3 5 10 0 0,1 1 0 0 0,0 0 0 0 0,1-1 0 0 0,-1 1 0 0 0,0 0 0 0 0,1 0 0 0 0,0 0 0 0 0,3-6 0 0 0,-5 9 9 0 0,1 0 1 0 0,-1 0-1 0 0,0 0 0 0 0,0 0 1 0 0,0 0-1 0 0,0 0 0 0 0,0 0 1 0 0,0-1-1 0 0,0 1 0 0 0,0 0 1 0 0,0 0-1 0 0,1 0 0 0 0,-1 0 1 0 0,0 0-1 0 0,0 0 0 0 0,0 0 0 0 0,0 0 1 0 0,0 0-1 0 0,0 0 0 0 0,0 0 1 0 0,1 0-1 0 0,-1 0 0 0 0,0 0 1 0 0,0 0-1 0 0,0 0 0 0 0,0 0 1 0 0,0 0-1 0 0,0 0 0 0 0,0 0 1 0 0,1 0-1 0 0,-1 0 0 0 0,0 0 0 0 0,0 0 1 0 0,0 0-1 0 0,0 0 0 0 0,0 1 1 0 0,0-1-1 0 0,0 0 0 0 0,0 0 1 0 0,1 0-1 0 0,-1 0 0 0 0,0 0 1 0 0,0 0-1 0 0,0 0 0 0 0,0 0 1 0 0,0 1-1 0 0,3 7-39 0 0,0 10-22 0 0,2 128-34 0 0,-3-50 100 0 0,-1-75-4 0 0,7 77 146 0 0,-7-87-111 0 0,1-1 0 0 0,1 1 1 0 0,-1-1-1 0 0,2 1 0 0 0,0-1 1 0 0,9 18-1 0 0,-11-25-17 0 0,0 1 0 0 0,1-1 1 0 0,-1 0-1 0 0,1 1 0 0 0,0-1 0 0 0,0-1 1 0 0,0 1-1 0 0,0 0 0 0 0,1-1 1 0 0,-1 1-1 0 0,1-1 0 0 0,-1 0 0 0 0,1 0 1 0 0,0-1-1 0 0,0 1 0 0 0,4 0 0 0 0,-2 0 39 0 0,0-1 0 0 0,0 0 0 0 0,1-1 0 0 0,-1 0 0 0 0,0 0 0 0 0,0 0 0 0 0,1-1-1 0 0,-1 1 1 0 0,0-2 0 0 0,7-1 0 0 0,-5 1 3 0 0,1-1 0 0 0,0-1 0 0 0,-1 1 0 0 0,0-2 0 0 0,0 1 0 0 0,0-1 0 0 0,0 0 0 0 0,-1 0 0 0 0,0-1 0 0 0,0 0-1 0 0,0 0 1 0 0,-1-1 0 0 0,0 0 0 0 0,9-14 0 0 0,-5 3-59 0 0,-2 0 0 0 0,-1-1 0 0 0,0 0 0 0 0,7-33 0 0 0,-7 12 0 0 0,4-52 0 0 0,-8 44 0 0 0,-3 105 60 0 0,-2 9 171 0 0,4-1 0 0 0,12 82-1 0 0,-13-138-178 0 0,1 1 0 0 0,0-1 0 0 0,1 0 0 0 0,0 0 0 0 0,1 0 0 0 0,-1 0 0 0 0,2-1 0 0 0,-1 1 1 0 0,8 9-1 0 0,-11-17-48 0 0,-1 0 1 0 0,1 0-1 0 0,0-1 1 0 0,0 1-1 0 0,0 0 1 0 0,0 0-1 0 0,0 0 1 0 0,0-1 0 0 0,0 1-1 0 0,1-1 1 0 0,-1 1-1 0 0,0-1 1 0 0,0 1-1 0 0,0-1 1 0 0,1 1 0 0 0,-1-1-1 0 0,0 0 1 0 0,1 0-1 0 0,-1 0 1 0 0,0 0-1 0 0,0 0 1 0 0,1 0 0 0 0,-1 0-1 0 0,0 0 1 0 0,0 0-1 0 0,1-1 1 0 0,-1 1-1 0 0,0 0 1 0 0,2-1-1 0 0,1-1-225 0 0,0 0-1 0 0,0-1 1 0 0,-1 1-1 0 0,1-1 1 0 0,-1 0-1 0 0,1 1 1 0 0,2-5-1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2.251"/>
    </inkml:context>
    <inkml:brush xml:id="br0">
      <inkml:brushProperty name="width" value="0.1" units="cm"/>
      <inkml:brushProperty name="height" value="0.1" units="cm"/>
      <inkml:brushProperty name="color" value="#E71224"/>
    </inkml:brush>
  </inkml:definitions>
  <inkml:trace contextRef="#ctx0" brushRef="#br0">147 408 2304 0 0,'-4'14'1120'0'0,"4"-12"-755"0"0,0-1-1 0 0,0 1 1 0 0,-1 0-1 0 0,1-1 1 0 0,-1 1-1 0 0,1-1 1 0 0,-1 1-1 0 0,0-1 1 0 0,0 1-1 0 0,1-1 1 0 0,-1 1 0 0 0,-2 1-1 0 0,3-3-254 0 0,-1 0-1 0 0,1 0 1 0 0,0 0-1 0 0,-1 0 1 0 0,1 0-1 0 0,0 0 1 0 0,-1 0 0 0 0,1 0-1 0 0,-1 0 1 0 0,1 0-1 0 0,0 0 1 0 0,-1 0-1 0 0,1 0 1 0 0,0 0 0 0 0,-1 0-1 0 0,1 0 1 0 0,0 0-1 0 0,-1-1 1 0 0,1 1-1 0 0,0 0 1 0 0,0 0 0 0 0,-1 0-1 0 0,1-1 1 0 0,0 1-1 0 0,0 0 1 0 0,-1 0-1 0 0,1-1 1 0 0,0 1 0 0 0,0 0-1 0 0,0-1 1 0 0,-1 1-1 0 0,1 0 1 0 0,0 0-1 0 0,0-1 1 0 0,0 1-1 0 0,0 0 1 0 0,0-1 0 0 0,-8-15 1327 0 0,7 15-1259 0 0,-12-36 1049 0 0,1 0 1 0 0,-14-78-1 0 0,17 70-1041 0 0,-25-75 0 0 0,27 102-122 0 0,4 12-44 0 0,0 0 0 0 0,1 0 0 0 0,0 0 0 0 0,-2-9 0 0 0,4 14-13 0 0,0 1 0 0 0,0 0 0 0 0,0-1 0 0 0,0 1-1 0 0,0-1 1 0 0,1 1 0 0 0,-1 0 0 0 0,0-1 0 0 0,0 1 0 0 0,0 0 0 0 0,0-1 0 0 0,0 1 0 0 0,0 0 0 0 0,1-1-1 0 0,-1 1 1 0 0,0 0 0 0 0,0 0 0 0 0,1-1 0 0 0,-1 1 0 0 0,0 0 0 0 0,0 0 0 0 0,1-1 0 0 0,-1 1 0 0 0,0 0 0 0 0,1 0-1 0 0,-1 0 1 0 0,0-1 0 0 0,1 1 0 0 0,-1 0 0 0 0,0 0 0 0 0,1 0 0 0 0,-1 0 0 0 0,0 0 0 0 0,1 0 0 0 0,-1 0 0 0 0,0 0-1 0 0,1 0 1 0 0,-1 0 0 0 0,0 0 0 0 0,1 0 0 0 0,-1 0 0 0 0,1 0 0 0 0,-1 0 0 0 0,0 0 0 0 0,1 0 0 0 0,19 5 133 0 0,-18-5-143 0 0,101 39 112 0 0,-63-23-25 0 0,72 19 0 0 0,-86-31-84 0 0,0 0 0 0 0,0-2 0 0 0,0-1 0 0 0,0-1 0 0 0,0-2 0 0 0,0 0 0 0 0,35-8 0 0 0,-57 10 5 0 0,-1-1 0 0 0,0 0 0 0 0,1 1 0 0 0,-1-1 0 0 0,0-1 0 0 0,1 1 0 0 0,-1 0-1 0 0,0-1 1 0 0,0 1 0 0 0,0-1 0 0 0,0 0 0 0 0,3-3 0 0 0,-6 5-5 0 0,0 0 0 0 0,0 0 0 0 0,0 0 0 0 0,1 0 0 0 0,-1 0 0 0 0,0-1 0 0 0,0 1 0 0 0,0 0 0 0 0,0 0 0 0 0,0 0 0 0 0,0 0-1 0 0,0 0 1 0 0,0 0 0 0 0,0 0 0 0 0,0 0 0 0 0,0 0 0 0 0,0 0 0 0 0,0 0 0 0 0,0 0 0 0 0,0-1 0 0 0,0 1 0 0 0,0 0 0 0 0,0 0 0 0 0,0 0 0 0 0,0 0 0 0 0,0 0 0 0 0,0 0 0 0 0,0 0 0 0 0,0 0 0 0 0,0 0 0 0 0,-1 0 0 0 0,1 0 0 0 0,0 0-1 0 0,0 0 1 0 0,0-1 0 0 0,0 1 0 0 0,0 0 0 0 0,0 0 0 0 0,0 0 0 0 0,0 0 0 0 0,0 0 0 0 0,0 0 0 0 0,0 0 0 0 0,0 0 0 0 0,0 0 0 0 0,0 0 0 0 0,-1 0 0 0 0,1 0 0 0 0,0 0 0 0 0,0 0 0 0 0,0 0 0 0 0,-7-1 7 0 0,-6 3 68 0 0,6 1-48 0 0,0 1 0 0 0,0 0 0 0 0,0 0 0 0 0,0 0-1 0 0,0 1 1 0 0,1 0 0 0 0,0 0 0 0 0,0 0 0 0 0,0 1 0 0 0,1 0 0 0 0,0 0-1 0 0,0 1 1 0 0,0-1 0 0 0,-3 8 0 0 0,-3 5 101 0 0,2 1-1 0 0,0 0 1 0 0,-12 42 0 0 0,14-39 64 0 0,2 1 1 0 0,1 0 0 0 0,1 0 0 0 0,0 33 0 0 0,3-43-102 0 0,0 0 0 0 0,2 0 0 0 0,-1 0 0 0 0,2 0 0 0 0,0 0 0 0 0,1 0 0 0 0,0-1 0 0 0,11 24 0 0 0,-13-33-87 0 0,0 0 1 0 0,1 0 0 0 0,-1 0-1 0 0,1 0 1 0 0,0 0 0 0 0,0-1-1 0 0,0 1 1 0 0,1-1 0 0 0,-1 0-1 0 0,1 0 1 0 0,0 0 0 0 0,0-1-1 0 0,0 1 1 0 0,0-1 0 0 0,0 0-1 0 0,0 0 1 0 0,1-1 0 0 0,-1 1-1 0 0,1-1 1 0 0,7 2 0 0 0,-5-3-17 0 0,0 1 0 0 0,1-1 0 0 0,-1-1-1 0 0,0 1 1 0 0,0-1 0 0 0,0-1 0 0 0,0 1 0 0 0,0-1 0 0 0,0 0 0 0 0,0-1 0 0 0,0 0 0 0 0,11-6 0 0 0,7-7-1195 0 0,0-1-3662 0 0,1-2-1839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2.901"/>
    </inkml:context>
    <inkml:brush xml:id="br0">
      <inkml:brushProperty name="width" value="0.1" units="cm"/>
      <inkml:brushProperty name="height" value="0.1" units="cm"/>
      <inkml:brushProperty name="color" value="#E71224"/>
    </inkml:brush>
  </inkml:definitions>
  <inkml:trace contextRef="#ctx0" brushRef="#br0">228 83 5985 0 0,'-53'-32'2630'0'0,"44"25"-2179"0"0,0 0 0 0 0,-1 1 1 0 0,0 1-1 0 0,0 0 1 0 0,-1 0-1 0 0,1 1 1 0 0,-1 0-1 0 0,-15-3 0 0 0,24 7-377 0 0,0-1 0 0 0,0 1 0 0 0,0 0 0 0 0,0 0 0 0 0,0 0-1 0 0,0 1 1 0 0,0-1 0 0 0,0 0 0 0 0,0 1 0 0 0,0-1 0 0 0,0 1 0 0 0,0 0-1 0 0,0-1 1 0 0,1 1 0 0 0,-1 0 0 0 0,0 0 0 0 0,0 0 0 0 0,-1 2-1 0 0,1-1 23 0 0,0 0 0 0 0,0 1 0 0 0,0-1 0 0 0,0 1 0 0 0,0 0 0 0 0,1-1 0 0 0,-1 1 0 0 0,1 0 0 0 0,0 0 0 0 0,-2 4 0 0 0,0 6 153 0 0,0 0 1 0 0,1 0-1 0 0,1 0 0 0 0,0 17 0 0 0,1-29-237 0 0,-1 9 39 0 0,1 1 0 0 0,1-1 0 0 0,0 1 0 0 0,0-1 0 0 0,1 1-1 0 0,1-1 1 0 0,0 0 0 0 0,0 0 0 0 0,1 0 0 0 0,0 0 0 0 0,0-1 0 0 0,1 1 0 0 0,1-1-1 0 0,-1 0 1 0 0,1-1 0 0 0,1 1 0 0 0,0-1 0 0 0,0-1 0 0 0,12 11 0 0 0,-17-16-54 0 0,0-1-1 0 0,0 1 1 0 0,0-1 0 0 0,1 1 0 0 0,-1-1 0 0 0,1 0 0 0 0,-1 0 0 0 0,1 0-1 0 0,-1 0 1 0 0,1 0 0 0 0,-1-1 0 0 0,1 1 0 0 0,0-1 0 0 0,-1 1-1 0 0,1-1 1 0 0,0 0 0 0 0,-1 0 0 0 0,1 0 0 0 0,0-1 0 0 0,-1 1 0 0 0,1-1-1 0 0,0 1 1 0 0,2-2 0 0 0,-1 0-28 0 0,0 0 0 0 0,0-1 0 0 0,-1 1 0 0 0,1-1 0 0 0,-1 1 0 0 0,0-1 0 0 0,0 0-1 0 0,0 0 1 0 0,0 0 0 0 0,0-1 0 0 0,-1 1 0 0 0,1-1 0 0 0,2-7 0 0 0,2-3-81 0 0,-2-1 0 0 0,1 1 1 0 0,-2-1-1 0 0,0-1 0 0 0,-1 1 0 0 0,-1 0 1 0 0,0-1-1 0 0,-1 1 0 0 0,-1-1 0 0 0,0 1 1 0 0,-1-1-1 0 0,-1 0 0 0 0,0 1 0 0 0,-7-23 1 0 0,9 36 111 0 0,-1 1 1 0 0,1-1-1 0 0,-1 1 1 0 0,0 0-1 0 0,1 0 1 0 0,-1-1-1 0 0,0 1 1 0 0,0 0-1 0 0,0 0 1 0 0,0 0-1 0 0,0 0 1 0 0,0 0-1 0 0,-2-1 1 0 0,3 1 0 0 0,0 1 1 0 0,-1 0-1 0 0,1 0 0 0 0,0 0 1 0 0,0 0-1 0 0,-1 0 1 0 0,1 0-1 0 0,0 0 1 0 0,-1 0-1 0 0,1 0 0 0 0,0 0 1 0 0,-1 0-1 0 0,1 0 1 0 0,0 0-1 0 0,0 0 1 0 0,-1 0-1 0 0,1 0 1 0 0,0 0-1 0 0,-1 0 0 0 0,1 0 1 0 0,0 0-1 0 0,-1 0 1 0 0,1 0-1 0 0,0 1 1 0 0,-1-1-1 0 0,1 1 9 0 0,-1-1 1 0 0,1 1-1 0 0,-1 0 0 0 0,1-1 0 0 0,-1 1 1 0 0,1 0-1 0 0,-1 0 0 0 0,1-1 0 0 0,-1 1 1 0 0,1 0-1 0 0,0 0 0 0 0,0 0 0 0 0,-1 1 1 0 0,0 4 96 0 0,0 1 0 0 0,1-1 1 0 0,-1 1-1 0 0,1-1 0 0 0,0 1 0 0 0,1-1 1 0 0,0 1-1 0 0,0-1 0 0 0,0 1 1 0 0,1-1-1 0 0,0 0 0 0 0,0 1 1 0 0,1-1-1 0 0,-1 0 0 0 0,7 9 1 0 0,-1-3 8 0 0,0-1 1 0 0,0 1 0 0 0,1-2 0 0 0,0 1 0 0 0,1-1 0 0 0,15 11 0 0 0,-14-12-104 0 0,1-1 0 0 0,1 0 1 0 0,-1-1-1 0 0,27 11 0 0 0,-25-13-981 0 0,0 0 1 0 0,24 3-1 0 0,-20-5-4565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3.569"/>
    </inkml:context>
    <inkml:brush xml:id="br0">
      <inkml:brushProperty name="width" value="0.1" units="cm"/>
      <inkml:brushProperty name="height" value="0.1" units="cm"/>
      <inkml:brushProperty name="color" value="#E71224"/>
    </inkml:brush>
  </inkml:definitions>
  <inkml:trace contextRef="#ctx0" brushRef="#br0">255 765 4145 0 0,'-9'-2'68'0'0,"-8"-1"1064"0"0,-1-1 0 0 0,0 2 0 0 0,-29-1 0 0 0,41 4-867 0 0,1-1 0 0 0,-1 1 0 0 0,1 0-1 0 0,0 0 1 0 0,0 0 0 0 0,-1 1-1 0 0,1-1 1 0 0,0 1 0 0 0,0 1 0 0 0,1-1-1 0 0,-1 1 1 0 0,0 0 0 0 0,1 0-1 0 0,0 0 1 0 0,-1 0 0 0 0,-5 8-1 0 0,3-4 4 0 0,1 1-1 0 0,1 0 0 0 0,-1 1 0 0 0,1 0 0 0 0,0-1 0 0 0,1 2 0 0 0,-4 12 0 0 0,6-16-148 0 0,0 0 0 0 0,0 0 0 0 0,1 0 0 0 0,0 1 0 0 0,0-1 0 0 0,1 0-1 0 0,0 1 1 0 0,0-1 0 0 0,0 0 0 0 0,1 1 0 0 0,0-1 0 0 0,3 12 0 0 0,-4-16-115 0 0,1 0 0 0 0,0 0 0 0 0,0 0 0 0 0,0 0 0 0 0,0-1 0 0 0,0 1 0 0 0,0 0 0 0 0,0 0 0 0 0,1-1 0 0 0,-1 1 0 0 0,1-1 0 0 0,-1 1 0 0 0,1-1 0 0 0,-1 0 0 0 0,1 0 0 0 0,0 0 1 0 0,-1 1-1 0 0,5 0 0 0 0,-3-1 0 0 0,-1-1 0 0 0,1 1 0 0 0,0-1 1 0 0,-1 0-1 0 0,1 1 0 0 0,0-1 0 0 0,-1-1 0 0 0,1 1 1 0 0,0 0-1 0 0,0-1 0 0 0,-1 1 0 0 0,6-2 1 0 0,-1-2 0 0 0,1 1-1 0 0,0-1 1 0 0,-1 0 0 0 0,0 0 0 0 0,0-1 0 0 0,0 0 0 0 0,-1-1 0 0 0,9-8 0 0 0,0-4 29 0 0,0 0 0 0 0,-2-1 0 0 0,0-1 0 0 0,-2 0 0 0 0,0-1 0 0 0,10-27 0 0 0,39-135 238 0 0,-4-59-88 0 0,-47 186-181 0 0,-3-1 1 0 0,-1-77-1 0 0,-5 123-3 0 0,0-4 0 0 0,-3-23 0 0 0,3 35 0 0 0,-1 0 0 0 0,1 0 0 0 0,-1 0 0 0 0,0 1 0 0 0,0-1 0 0 0,0 0 0 0 0,0 0 0 0 0,-1 0 0 0 0,1 1 0 0 0,-1-1 0 0 0,0 1 0 0 0,1-1 0 0 0,-1 1 0 0 0,-3-3 0 0 0,5 5 0 0 0,-1-1 0 0 0,0 1 0 0 0,1-1 0 0 0,-1 1 0 0 0,0 0 0 0 0,0-1 0 0 0,1 1 0 0 0,-1 0 0 0 0,0 0 0 0 0,0 0 0 0 0,0 0 0 0 0,0-1 0 0 0,1 1 0 0 0,-1 0 0 0 0,0 0 0 0 0,0 0 0 0 0,0 1 0 0 0,0-1 0 0 0,1 0 0 0 0,-1 0 0 0 0,0 0 0 0 0,0 1 0 0 0,0-1 0 0 0,1 0 0 0 0,-1 1 0 0 0,0-1 0 0 0,0 0 0 0 0,1 1 0 0 0,-1-1 0 0 0,0 1 0 0 0,1-1 0 0 0,-1 1 0 0 0,1 0 0 0 0,-1-1 0 0 0,0 1 0 0 0,0 1 0 0 0,-2 2 0 0 0,0 0 0 0 0,0 0 0 0 0,0 0 0 0 0,-3 9 0 0 0,0 2 0 0 0,1 0 0 0 0,0 1 0 0 0,1-1 0 0 0,0 1 0 0 0,0 18 0 0 0,-3 85 0 0 0,6-101 0 0 0,1 61 386 0 0,4-1 0 0 0,3 0-1 0 0,3 0 1 0 0,4-1 0 0 0,32 105 0 0 0,-18-103-71 0 0,-23-68-260 0 0,0 0 1 0 0,1-1-1 0 0,0 1 1 0 0,13 16-1 0 0,-17-25-51 0 0,-1 0 0 0 0,1 0-1 0 0,-1 0 1 0 0,1-1 0 0 0,0 1 0 0 0,0-1 0 0 0,0 1-1 0 0,0-1 1 0 0,0 0 0 0 0,0 0 0 0 0,0 0 0 0 0,0 0-1 0 0,0 0 1 0 0,0 0 0 0 0,1 0 0 0 0,-1-1 0 0 0,0 1-1 0 0,1-1 1 0 0,-1 0 0 0 0,0 0 0 0 0,1 1-1 0 0,3-2 1 0 0,-2 0-172 0 0,-1 0 0 0 0,1 0-1 0 0,-1 0 1 0 0,1-1 0 0 0,-1 0 0 0 0,0 1-1 0 0,1-1 1 0 0,-1 0 0 0 0,0-1 0 0 0,0 1-1 0 0,-1 0 1 0 0,1-1 0 0 0,3-4 0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5.114"/>
    </inkml:context>
    <inkml:brush xml:id="br0">
      <inkml:brushProperty name="width" value="0.1" units="cm"/>
      <inkml:brushProperty name="height" value="0.1" units="cm"/>
    </inkml:brush>
  </inkml:definitions>
  <inkml:trace contextRef="#ctx0" brushRef="#br0">5 397 7370 0 0,'0'0'26'0'0,"-1"0"1"0"0,1 0 0 0 0,0 0-1 0 0,0 0 1 0 0,0 0-1 0 0,0 0 1 0 0,0 0 0 0 0,0 0-1 0 0,0 0 1 0 0,0 0 0 0 0,-1 0-1 0 0,1 0 1 0 0,0 0 0 0 0,0 0-1 0 0,0 0 1 0 0,0 0 0 0 0,0 0-1 0 0,0 0 1 0 0,0 0-1 0 0,-1 0 1 0 0,1 0 0 0 0,0 0-1 0 0,0 0 1 0 0,0 0 0 0 0,0 0-1 0 0,0 0 1 0 0,0 0 0 0 0,0 0-1 0 0,0 0 1 0 0,0-1 0 0 0,0 1-1 0 0,-1 0 1 0 0,1 0 0 0 0,0 0-1 0 0,0 0 1 0 0,0 0-1 0 0,0 0 1 0 0,0 0 0 0 0,0 0-1 0 0,0 0 1 0 0,0-1 0 0 0,0 1-1 0 0,0 0 1 0 0,0 0 0 0 0,0 0-1 0 0,-1-9 567 0 0,3-9 268 0 0,3-1-249 0 0,1 1 0 0 0,0 1 1 0 0,1-1-1 0 0,1 1 0 0 0,1 0 1 0 0,0 1-1 0 0,19-25 0 0 0,90-97 661 0 0,-112 132-1235 0 0,0-1 1 0 0,1 0 0 0 0,1 0 0 0 0,-1 1 0 0 0,1 0 0 0 0,0 0 0 0 0,11-6 0 0 0,-15 11-26 0 0,-1-1 0 0 0,0 1 0 0 0,1-1 1 0 0,0 1-1 0 0,-1 0 0 0 0,1 1 0 0 0,-1-1 1 0 0,1 1-1 0 0,0-1 0 0 0,0 1 0 0 0,-1 0 1 0 0,1 1-1 0 0,0-1 0 0 0,-1 0 0 0 0,1 1 1 0 0,0 0-1 0 0,-1 0 0 0 0,1 0 0 0 0,5 3 1 0 0,0 1 33 0 0,-1 0 1 0 0,0 1 0 0 0,0 0 0 0 0,0 0 0 0 0,0 1-1 0 0,-1 0 1 0 0,7 9 0 0 0,41 58 784 0 0,-54-73-814 0 0,3 5 41 0 0,29 42 774 0 0,1-1 0 0 0,42 43 0 0 0,-64-78-656 0 0,0 0 1 0 0,0-1-1 0 0,1-1 0 0 0,0 0 0 0 0,1 0 0 0 0,0-2 1 0 0,1 0-1 0 0,0 0 0 0 0,0-1 0 0 0,1-1 1 0 0,31 8-1 0 0,-39-12-144 0 0,0-1 0 0 0,0 0 0 0 0,0 0 0 0 0,0-1 0 0 0,0 0 0 0 0,0 0 0 0 0,-1-1 0 0 0,1 0 0 0 0,0-1 0 0 0,0 0 0 0 0,-1 0 0 0 0,1 0 0 0 0,-1-1 0 0 0,1 0 0 0 0,-1-1 0 0 0,0 1 0 0 0,0-1 0 0 0,-1-1 0 0 0,1 1 0 0 0,-1-1 0 0 0,0 0 0 0 0,5-6 0 0 0,54-60 100 0 0,23-21-518 0 0,-72 78 218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6.054"/>
    </inkml:context>
    <inkml:brush xml:id="br0">
      <inkml:brushProperty name="width" value="0.1" units="cm"/>
      <inkml:brushProperty name="height" value="0.1" units="cm"/>
    </inkml:brush>
  </inkml:definitions>
  <inkml:trace contextRef="#ctx0" brushRef="#br0">60 1 11666 0 0,'-1'0'98'0'0,"-1"0"0"0"0,1 1 0 0 0,0-1 0 0 0,-1 1 0 0 0,1-1 0 0 0,0 1 0 0 0,-1 0 0 0 0,1-1 0 0 0,0 1 0 0 0,0 0 0 0 0,-1 0 0 0 0,1 0 0 0 0,0 0 0 0 0,0 0-1 0 0,0 0 1 0 0,0 0 0 0 0,0 0 0 0 0,1 0 0 0 0,-1 1 0 0 0,0-1 0 0 0,0 0 0 0 0,1 1 0 0 0,-1-1 0 0 0,1 0 0 0 0,-1 1 0 0 0,1 1 0 0 0,-3 5 765 0 0,1 1 1 0 0,-3 17-1 0 0,-17 319 3881 0 0,22-294-4793 0 0,3-1 1 0 0,1 1 0 0 0,22 88-1 0 0,-26-136-392 0 0,6 15-116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6.711"/>
    </inkml:context>
    <inkml:brush xml:id="br0">
      <inkml:brushProperty name="width" value="0.05" units="cm"/>
      <inkml:brushProperty name="height" value="0.05" units="cm"/>
      <inkml:brushProperty name="color" value="#004F8B"/>
    </inkml:brush>
  </inkml:definitions>
  <inkml:trace contextRef="#ctx0" brushRef="#br0">9 10 5529 0 0,'-9'-9'906'0'0,"14"13"1588"0"0,14 15 982 0 0,39 73 1633 0 0,-6-9-3807 0 0,-51-80-1432 0 0,1-1 1 0 0,-1 0-1 0 0,1-1 1 0 0,-1 1-1 0 0,1 0 1 0 0,0 0-1 0 0,0-1 1 0 0,0 1-1 0 0,0-1 1 0 0,0 1-1 0 0,0-1 0 0 0,0 0 1 0 0,4 2-1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6.410"/>
    </inkml:context>
    <inkml:brush xml:id="br0">
      <inkml:brushProperty name="width" value="0.1" units="cm"/>
      <inkml:brushProperty name="height" value="0.1" units="cm"/>
    </inkml:brush>
  </inkml:definitions>
  <inkml:trace contextRef="#ctx0" brushRef="#br0">172 541 8290 0 0,'1'0'16'0'0,"17"34"660"0"0,-17-32-599 0 0,1 0 0 0 0,0 0 0 0 0,-1 0 0 0 0,1 0 0 0 0,0 0 0 0 0,0-1 0 0 0,0 1 0 0 0,0-1 0 0 0,1 1 0 0 0,-1-1 0 0 0,0 0 0 0 0,5 2 0 0 0,10 3 908 0 0,-1-2-1 0 0,1 0 0 0 0,0-1 0 0 0,33 2 0 0 0,-44-5-758 0 0,0 0 0 0 0,0 0-1 0 0,1-1 1 0 0,-1 0 0 0 0,0 0-1 0 0,0-1 1 0 0,-1 0 0 0 0,1 0-1 0 0,0 0 1 0 0,-1 0 0 0 0,1-1 0 0 0,-1 0-1 0 0,1 0 1 0 0,-1-1 0 0 0,0 1-1 0 0,-1-1 1 0 0,7-7 0 0 0,-2 1-58 0 0,-2 0 0 0 0,1-1 1 0 0,-1 0-1 0 0,-1 0 0 0 0,0-1 0 0 0,-1 0 1 0 0,0 0-1 0 0,0 0 0 0 0,-2-1 1 0 0,4-14-1 0 0,-2-3-26 0 0,-1 0 1 0 0,-1 0-1 0 0,-2-38 0 0 0,-1 39-97 0 0,-2 0-1 0 0,-9-44 0 0 0,9 63-33 0 0,0 1 0 0 0,-1-1 0 0 0,0 0 0 0 0,-1 1 1 0 0,0-1-1 0 0,0 1 0 0 0,-1 0 0 0 0,0 1 0 0 0,-1-1 0 0 0,-12-14 0 0 0,15 20-5 0 0,0 0-1 0 0,-1 1 1 0 0,1-1 0 0 0,-1 1-1 0 0,1-1 1 0 0,-1 1 0 0 0,0 0-1 0 0,0 1 1 0 0,0-1 0 0 0,0 1 0 0 0,0-1-1 0 0,-7 0 1 0 0,4 1 4 0 0,0 1 1 0 0,1-1 0 0 0,-1 1-1 0 0,0 1 1 0 0,1 0-1 0 0,-1-1 1 0 0,-8 4-1 0 0,-4 2 22 0 0,0 1-1 0 0,1 0 1 0 0,0 2-1 0 0,-25 14 1 0 0,22-9-4 0 0,0 0 0 0 0,0 1 1 0 0,1 1-1 0 0,1 1 0 0 0,-23 26 0 0 0,33-33-103 0 0,1 1 0 0 0,0-1 0 0 0,0 2 0 0 0,1-1 0 0 0,1 1 0 0 0,0 0 0 0 0,1 0 0 0 0,0 1 0 0 0,0 0 0 0 0,2 0 0 0 0,-5 25 0 0 0,7-32-83 0 0,1 0 0 0 0,0-1 0 0 0,0 1 0 0 0,1 0 0 0 0,0-1 0 0 0,0 1 0 0 0,0-1 0 0 0,1 1-1 0 0,-1-1 1 0 0,1 1 0 0 0,1-1 0 0 0,2 6 0 0 0,9 11-1130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7.219"/>
    </inkml:context>
    <inkml:brush xml:id="br0">
      <inkml:brushProperty name="width" value="0.1" units="cm"/>
      <inkml:brushProperty name="height" value="0.1" units="cm"/>
    </inkml:brush>
  </inkml:definitions>
  <inkml:trace contextRef="#ctx0" brushRef="#br0">1 1 10138 0 0,'1'30'1751'0'0,"6"32"0"0"0,-1-7-881 0 0,26 683 4607 0 0,-27-524-5340 0 0,-4-205-511 0 0,0-29-3685 0 0,-3 1 2812 0 0,0-7 774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7.565"/>
    </inkml:context>
    <inkml:brush xml:id="br0">
      <inkml:brushProperty name="width" value="0.1" units="cm"/>
      <inkml:brushProperty name="height" value="0.1" units="cm"/>
    </inkml:brush>
  </inkml:definitions>
  <inkml:trace contextRef="#ctx0" brushRef="#br0">71 3 6449 0 0,'1'1'93'0'0,"1"0"0"0"0,0 0-1 0 0,0 0 1 0 0,0 0 0 0 0,-1-1-1 0 0,1 1 1 0 0,0-1 0 0 0,0 1-1 0 0,0-1 1 0 0,0 1 0 0 0,0-1-1 0 0,0 0 1 0 0,0 0 0 0 0,0 0-1 0 0,0 0 1 0 0,0-1 0 0 0,0 1-1 0 0,0 0 1 0 0,4-2 0 0 0,8 0 639 0 0,7 0-74 0 0,69-2 2523 0 0,-76 4-2658 0 0,-1 1 1 0 0,1 1-1 0 0,-1 0 1 0 0,23 6-1 0 0,-33-7-432 0 0,-1 0 0 0 0,1 0 0 0 0,0 0 0 0 0,-1 1 0 0 0,1-1 0 0 0,-1 0-1 0 0,1 1 1 0 0,-1 0 0 0 0,0 0 0 0 0,0-1 0 0 0,1 1 0 0 0,-2 0 0 0 0,1 1 0 0 0,0-1-1 0 0,0 0 1 0 0,-1 1 0 0 0,3 2 0 0 0,-3-1 37 0 0,1 0-1 0 0,-1 0 1 0 0,0 0-1 0 0,0 0 1 0 0,-1 0-1 0 0,1 0 1 0 0,-1 0-1 0 0,0 0 1 0 0,0 0-1 0 0,0 0 1 0 0,-1 4-1 0 0,-1 4 127 0 0,-1-1-1 0 0,0 1 0 0 0,-1-1 0 0 0,-1 0 0 0 0,1-1 1 0 0,-1 1-1 0 0,-10 14 0 0 0,6-11-183 0 0,-1 0 0 0 0,0-2 0 0 0,-1 1 0 0 0,0-1 0 0 0,-1-1 0 0 0,0 0 0 0 0,0 0 0 0 0,-1-2 0 0 0,-1 1 0 0 0,0-2 0 0 0,0 0 0 0 0,-1 0 0 0 0,0-1 0 0 0,0-1 0 0 0,0-1 0 0 0,-1 0 0 0 0,0-1 0 0 0,-30 4 0 0 0,-2-5-1052 0 0,41-3 107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8.456"/>
    </inkml:context>
    <inkml:brush xml:id="br0">
      <inkml:brushProperty name="width" value="0.1" units="cm"/>
      <inkml:brushProperty name="height" value="0.1" units="cm"/>
    </inkml:brush>
  </inkml:definitions>
  <inkml:trace contextRef="#ctx0" brushRef="#br0">17 16 4145 0 0,'-2'-1'1'0'0,"-10"-13"754"0"0,12 14-742 0 0,0 0 1 0 0,0 0-1 0 0,0 0 1 0 0,0 0-1 0 0,0 0 1 0 0,0 0-1 0 0,0 0 1 0 0,0 0-1 0 0,0 0 1 0 0,0 0-1 0 0,0 0 1 0 0,0 0-1 0 0,0 0 1 0 0,0 0-1 0 0,0 0 0 0 0,0 0 1 0 0,0 0-1 0 0,-1 0 1 0 0,1 1-1 0 0,0-1 1 0 0,0 0-1 0 0,0 0 1 0 0,0 0-1 0 0,0 0 1 0 0,0 0-1 0 0,0 0 1 0 0,0 0-1 0 0,0 0 1 0 0,0 0-1 0 0,0 0 0 0 0,0 0 1 0 0,0 0-1 0 0,0 0 1 0 0,0 0-1 0 0,0 0 1 0 0,0 0-1 0 0,0 0 1 0 0,0 0-1 0 0,0 0 1 0 0,-1 0-1 0 0,1 0 1 0 0,0 0-1 0 0,0 0 1 0 0,0 0-1 0 0,0 0 0 0 0,0 0 1 0 0,0 0-1 0 0,0-1 1 0 0,0 1-1 0 0,0 0 1 0 0,0 0-1 0 0,0 0 1 0 0,0 0-1 0 0,0 0 1 0 0,0 0-1 0 0,0 0 1 0 0,0 0-1 0 0,0 0 1 0 0,0 0-1 0 0,0 0 0 0 0,0 0 1 0 0,0 0-1 0 0,0 0 1 0 0,0 0-1 0 0,4 10 1199 0 0,11 22 560 0 0,-2 0 1 0 0,11 43-1 0 0,11 71 892 0 0,-31-127-2351 0 0,26 143 2311 0 0,-7-33-472 0 0,-23-129-2149 0 0,5 17 315 0 0,-1-14-135 0 0,0-10-101 0 0,0-11-63 0 0,0 1 0 0 0,-2 0-1 0 0,1-28 1 0 0,-1 14 24 0 0,22-150-30 0 0,-18 146-14 0 0,3 1 1 0 0,1 0-1 0 0,17-39 0 0 0,-23 63-2 0 0,1 1-1 0 0,0-1 1 0 0,1 1-1 0 0,0 0 1 0 0,0 0-1 0 0,1 1 1 0 0,1-1-1 0 0,9-7 0 0 0,-15 13 3 0 0,1 1 0 0 0,0 0 0 0 0,0 0 0 0 0,0 0 0 0 0,0 0 0 0 0,0 0 0 0 0,1 1 0 0 0,-1-1 0 0 0,0 1-1 0 0,1 0 1 0 0,-1 0 0 0 0,1 0 0 0 0,-1 1 0 0 0,1-1 0 0 0,0 1 0 0 0,-1 0 0 0 0,1 0 0 0 0,-1 0-1 0 0,1 0 1 0 0,0 1 0 0 0,-1-1 0 0 0,1 1 0 0 0,-1 0 0 0 0,1 0 0 0 0,-1 0 0 0 0,1 1 0 0 0,-1-1 0 0 0,3 3-1 0 0,2 1 0 0 0,-2 0-1 0 0,1 0 0 0 0,-1 1 0 0 0,0 0 0 0 0,0 0 0 0 0,0 0 0 0 0,-1 1 0 0 0,0 0 0 0 0,0 0 0 0 0,4 9 0 0 0,4 9-13 0 0,15 45 0 0 0,-13-23 100 0 0,10 63 1 0 0,-6-27 235 0 0,-19-81-292 0 0,1 1 0 0 0,0-1 0 0 0,0 1 0 0 0,0 0 0 0 0,0-1 0 0 0,0 1 0 0 0,2 2 0 0 0,-3-5-26 0 0,0 0 0 0 0,0 0 0 0 0,0 0 0 0 0,1 0 0 0 0,-1 1 0 0 0,0-1 0 0 0,0 0 1 0 0,0 0-1 0 0,0 0 0 0 0,0 0 0 0 0,0 0 0 0 0,1 0 0 0 0,-1 0 0 0 0,0 0 0 0 0,0 0 0 0 0,0 0 0 0 0,0 0 0 0 0,1 0 1 0 0,-1 0-1 0 0,0 0 0 0 0,0 0 0 0 0,0 0 0 0 0,0 0 0 0 0,0 0 0 0 0,1 0 0 0 0,-1 0 0 0 0,0 0 0 0 0,0 0 0 0 0,0 0 0 0 0,0 0 1 0 0,1 0-1 0 0,-1 0 0 0 0,0 0 0 0 0,0 0 0 0 0,0 0 0 0 0,0 0 0 0 0,0 0 0 0 0,0 0 0 0 0,1-1 0 0 0,5-11 32 0 0,11-68-106 0 0,-12 52-92 0 0,15-46 0 0 0,-10 47 30 0 0,1 1-1 0 0,25-41 1 0 0,-27 51 15 0 0,1 1 0 0 0,1 1 0 0 0,1 0 0 0 0,-1 1-1 0 0,21-18 1 0 0,-29 29 102 0 0,0 0 0 0 0,0-1-1 0 0,0 1 1 0 0,0 0 0 0 0,0 0 0 0 0,1 1-1 0 0,-1-1 1 0 0,0 1 0 0 0,1 0 0 0 0,-1 0-1 0 0,1 0 1 0 0,0 0 0 0 0,-1 0-1 0 0,1 1 1 0 0,0 0 0 0 0,-1-1 0 0 0,1 1-1 0 0,0 1 1 0 0,0-1 0 0 0,-1 1 0 0 0,1-1-1 0 0,0 1 1 0 0,-1 0 0 0 0,1 0-1 0 0,-1 1 1 0 0,1-1 0 0 0,-1 1 0 0 0,0-1-1 0 0,0 1 1 0 0,1 0 0 0 0,-1 1 0 0 0,0-1-1 0 0,-1 0 1 0 0,1 1 0 0 0,0 0 0 0 0,-1-1-1 0 0,0 1 1 0 0,1 0 0 0 0,-1 0-1 0 0,3 6 1 0 0,2 4 115 0 0,-1 0-1 0 0,0 0 1 0 0,-1 1-1 0 0,6 25 1 0 0,7 61 1076 0 0,-14-74-711 0 0,3 22 121 0 0,17 90 609 0 0,-18-115-1018 0 0,0 0 0 0 0,2 0 0 0 0,18 38 0 0 0,-23-54-130 0 0,1-1-1 0 0,0 1 0 0 0,1-1 1 0 0,5 7-1 0 0,-8-11-171 0 0,0 0 0 0 0,0 0 0 0 0,0 0 0 0 0,1 0 0 0 0,-1 0 0 0 0,0-1 0 0 0,1 1 0 0 0,0-1 0 0 0,-1 0 0 0 0,1 1 0 0 0,0-1 0 0 0,-1 0 0 0 0,7 1 0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49.517"/>
    </inkml:context>
    <inkml:brush xml:id="br0">
      <inkml:brushProperty name="width" value="0.1" units="cm"/>
      <inkml:brushProperty name="height" value="0.1" units="cm"/>
    </inkml:brush>
  </inkml:definitions>
  <inkml:trace contextRef="#ctx0" brushRef="#br0">808 44 3225 0 0,'-70'-2'4628'0'0,"43"0"-2970"0"0,1 1 1 0 0,0 2 0 0 0,-1 0-1 0 0,-32 7 1 0 0,25 0-559 0 0,-62 21-1 0 0,84-23-886 0 0,-1 0-1 0 0,1 0 0 0 0,1 1 1 0 0,-1 0-1 0 0,1 1 1 0 0,0 1-1 0 0,-18 17 0 0 0,13-8-54 0 0,0 1 0 0 0,1 0 0 0 0,-18 31 0 0 0,25-36-97 0 0,1 0 1 0 0,0 1-1 0 0,1 0 1 0 0,1 0-1 0 0,0 0 0 0 0,-3 22 1 0 0,-47 343 66 0 0,48-334-163 0 0,0 52-1 0 0,7-77 25 0 0,0 1 0 0 0,2 0 0 0 0,0 0 0 0 0,10 34 1 0 0,-8-44 10 0 0,1 1 0 0 0,0-1 0 0 0,0 0 0 0 0,15 21 0 0 0,36 40 0 0 0,-36-52 0 0 0,2-1 0 0 0,0-1 0 0 0,49 31 0 0 0,-49-35 0 0 0,10 5 31 0 0,1-2 0 0 0,2-1 1 0 0,-1-1-1 0 0,2-2 0 0 0,73 19 1 0 0,-88-29 86 0 0,1 0 1 0 0,0-2-1 0 0,0 0 1 0 0,33-2 0 0 0,87-15 297 0 0,-72 0-345 0 0,0-3 0 0 0,81-33 0 0 0,-109 36-73 0 0,-6 1 23 0 0,-1-2 0 0 0,63-36 1 0 0,-5-11 23 0 0,-42 27-26 0 0,-41 29-19 0 0,0 0 0 0 0,-1 0 0 0 0,0-1 0 0 0,11-12 0 0 0,-16 15 0 0 0,0 0 0 0 0,-1-1 0 0 0,1 0 0 0 0,-1 1 0 0 0,0-1 0 0 0,-1 0 0 0 0,1 0 0 0 0,-1-1 0 0 0,2-8 0 0 0,8-35 0 0 0,26-74 0 0 0,-34 113-3 0 0,-1 0-1 0 0,-1-1 1 0 0,1 1 0 0 0,-2-1 0 0 0,0 1 0 0 0,0-1-1 0 0,-1 0 1 0 0,-2-19 0 0 0,-4-9-14 0 0,-13-45 0 0 0,15 68 16 0 0,-3-13 1 0 0,-16-39 0 0 0,19 57 0 0 0,-1 1 0 0 0,-1 0 0 0 0,0 0 0 0 0,-1 0 0 0 0,0 1 0 0 0,-11-12 0 0 0,-87-103 0 0 0,88 105 0 0 0,7 9 52 0 0,-1 0-1 0 0,-1 1 1 0 0,0 1 0 0 0,0 0-1 0 0,-1 0 1 0 0,-25-11 0 0 0,18 9 16 0 0,1-1 1 0 0,-20-15 0 0 0,9 1-60 0 0,20 17-1 0 0,-1-1 0 0 0,0 2 0 0 0,0-1-1 0 0,-1 2 1 0 0,0-1 0 0 0,-23-9 0 0 0,-10 3 138 0 0,-72-13-1 0 0,37 10-44 0 0,71 15-93 0 0,1 1 0 0 0,0-1 0 0 0,-1 2 0 0 0,1 0 1 0 0,-1 0-1 0 0,1 0 0 0 0,-12 3 0 0 0,-3 2 44 0 0,-29 10-1 0 0,8-2-27 0 0,13-6 16 0 0,-51 5-1 0 0,-10 1 18 0 0,84-10-57 0 0,0 0 0 0 0,1 0 0 0 0,-1 0 0 0 0,1 1 0 0 0,0 0 0 0 0,0 1 0 0 0,0-1 0 0 0,0 2 0 0 0,-9 8 0 0 0,9-8 0 0 0,1 0 0 0 0,-2 0 0 0 0,1-1 0 0 0,0 0 0 0 0,-1 0 0 0 0,0-1 0 0 0,-16 7 0 0 0,-39 2 0 0 0,50-12 0 0 0,0 1 0 0 0,1 1 0 0 0,-1 0 0 0 0,0 1 0 0 0,1 0 0 0 0,-20 11 0 0 0,28-13 0 0 0,1 1 0 0 0,0-1 0 0 0,0 1 0 0 0,0 0 0 0 0,0 0 0 0 0,0 1 0 0 0,1-1 0 0 0,-1 0 0 0 0,1 1 0 0 0,0 0 0 0 0,0 0 0 0 0,0-1 0 0 0,-1 6 0 0 0,-2 7 0 0 0,-7 34 0 0 0,1-4 0 0 0,7-35-7 0 0,0 1 0 0 0,-1-1 0 0 0,-1 0 0 0 0,-11 17 0 0 0,-32 36-56 0 0,18-27 37 0 0,24-27 3 0 0,0 1-1 0 0,0 0 1 0 0,1 0-1 0 0,0 0 1 0 0,1 1-1 0 0,1 0 1 0 0,0 0-1 0 0,0 1 1 0 0,1-1 0 0 0,1 1-1 0 0,0-1 1 0 0,1 1-1 0 0,0 16 1 0 0,1-11-15 0 0,2 1 1 0 0,0-1-1 0 0,1 0 0 0 0,0 0 1 0 0,2 0-1 0 0,0 0 0 0 0,1-1 1 0 0,13 26-1 0 0,-15-34-18 0 0,1-1 0 0 0,0 0 0 0 0,0-1 0 0 0,1 1 0 0 0,-1-1 0 0 0,2 0 0 0 0,7 7 0 0 0,-10-11-195 0 0,0 0 0 0 0,0 0 0 0 0,1 0-1 0 0,-1 0 1 0 0,1-1 0 0 0,5 2 0 0 0,-6-2-327 0 0,0-1 0 0 0,0 0 0 0 0,0-1 0 0 0,0 1 0 0 0,0 0 0 0 0,0-1 0 0 0,0 0 0 0 0,6-1 0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3.093"/>
    </inkml:context>
    <inkml:brush xml:id="br0">
      <inkml:brushProperty name="width" value="0.1" units="cm"/>
      <inkml:brushProperty name="height" value="0.1" units="cm"/>
    </inkml:brush>
  </inkml:definitions>
  <inkml:trace contextRef="#ctx0" brushRef="#br0">314 1 5065 0 0,'-16'4'990'0'0,"0"1"0"0"0,0 1 0 0 0,0 1 0 0 0,1 0 0 0 0,-1 1 0 0 0,2 0 0 0 0,-1 1 0 0 0,-25 22 0 0 0,28-20-645 0 0,1 0 0 0 0,1 0 0 0 0,0 1 0 0 0,1 0 0 0 0,0 1 0 0 0,1 0 0 0 0,0 1 0 0 0,1-1 0 0 0,0 1 0 0 0,-4 17 0 0 0,1 2 30 0 0,2 0-1 0 0,-7 59 0 0 0,3 71-59 0 0,12-161-314 0 0,-2 42-287 0 0,1-1 0 0 0,3 1 0 0 0,1 0 0 0 0,18 81-1 0 0,-19-116 24 0 0,1 1-1 0 0,8 16 0 0 0,-9-23 54 0 0,-1 0 0 0 0,1 0-1 0 0,0 0 1 0 0,0-1 0 0 0,0 1-1 0 0,1 0 1 0 0,-1-1 0 0 0,1 1-1 0 0,-1-1 1 0 0,1 0-1 0 0,4 3 1 0 0,6 1-5059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3.667"/>
    </inkml:context>
    <inkml:brush xml:id="br0">
      <inkml:brushProperty name="width" value="0.1" units="cm"/>
      <inkml:brushProperty name="height" value="0.1" units="cm"/>
    </inkml:brush>
  </inkml:definitions>
  <inkml:trace contextRef="#ctx0" brushRef="#br0">196 0 6449 0 0,'-6'7'428'0'0,"-1"0"0"0"0,1 0-1 0 0,0 0 1 0 0,1 0-1 0 0,-7 12 1 0 0,1-2-152 0 0,-8 12 291 0 0,1 1-1 0 0,1 0 0 0 0,2 1 1 0 0,1 1-1 0 0,2 0 1 0 0,1 1-1 0 0,1 0 0 0 0,2 0 1 0 0,-7 67-1 0 0,11-50-178 0 0,8 99 1 0 0,-1-122-705 0 0,12 45 0 0 0,-10-54-700 0 0,1-1 1 0 0,0 1 0 0 0,12 20-1 0 0,-3-13-3725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4.495"/>
    </inkml:context>
    <inkml:brush xml:id="br0">
      <inkml:brushProperty name="width" value="0.1" units="cm"/>
      <inkml:brushProperty name="height" value="0.1" units="cm"/>
    </inkml:brush>
  </inkml:definitions>
  <inkml:trace contextRef="#ctx0" brushRef="#br0">1 1 5985 0 0,'2'1'297'0'0,"1"0"0"0"0,-1 0 0 0 0,0 0-1 0 0,1 1 1 0 0,-1-1 0 0 0,0 0 0 0 0,4 4-1 0 0,2 1 172 0 0,36 24 644 0 0,-2 2 0 0 0,-1 1 0 0 0,-1 3 0 0 0,-3 1 0 0 0,45 55 0 0 0,-65-69-704 0 0,-1 1 1 0 0,-1 0-1 0 0,-1 1 1 0 0,18 46 0 0 0,-24-50-186 0 0,-2 0 1 0 0,-1 0 0 0 0,0 0 0 0 0,-1 1-1 0 0,-2 0 1 0 0,1 41 0 0 0,-4-39-64 0 0,-1 0 0 0 0,-1 0 0 0 0,-9 34 0 0 0,9-48-281 0 0,0 0 1 0 0,0-1-1 0 0,-1 1 1 0 0,0-1-1 0 0,-1 0 1 0 0,0 0 0 0 0,0-1-1 0 0,-1 1 1 0 0,0-1-1 0 0,-14 14 1 0 0,18-20-281 0 0,0-1 0 0 0,0 1-1 0 0,0-1 1 0 0,0 1 0 0 0,0-1 0 0 0,-5 2 0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5.084"/>
    </inkml:context>
    <inkml:brush xml:id="br0">
      <inkml:brushProperty name="width" value="0.1" units="cm"/>
      <inkml:brushProperty name="height" value="0.1" units="cm"/>
    </inkml:brush>
  </inkml:definitions>
  <inkml:trace contextRef="#ctx0" brushRef="#br0">1 0 6449 0 0,'21'10'1035'0'0,"-1"1"-1"0"0,0 1 0 0 0,0 0 1 0 0,-1 2-1 0 0,23 21 0 0 0,-13-8 259 0 0,-2 1-1 0 0,32 43 1 0 0,-40-44-911 0 0,-1 1-1 0 0,-1 0 1 0 0,-1 1 0 0 0,-2 1-1 0 0,-1 0 1 0 0,-2 1 0 0 0,0 0-1 0 0,6 40 1 0 0,-11-41-70 0 0,-2 1 1 0 0,-1-1 0 0 0,-1 1-1 0 0,-2 0 1 0 0,-1 0-1 0 0,-1-1 1 0 0,-2 1-1 0 0,-15 57 1 0 0,16-77-497 0 0,0 0 1 0 0,-1 0 0 0 0,0-1-1 0 0,-1 0 1 0 0,0 0 0 0 0,-1 0-1 0 0,0 0 1 0 0,-1-1 0 0 0,1 0-1 0 0,-2 0 1 0 0,-13 12-1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8.695"/>
    </inkml:context>
    <inkml:brush xml:id="br0">
      <inkml:brushProperty name="width" value="0.1" units="cm"/>
      <inkml:brushProperty name="height" value="0.1" units="cm"/>
    </inkml:brush>
  </inkml:definitions>
  <inkml:trace contextRef="#ctx0" brushRef="#br0">4 196 6393 0 0,'0'0'17'0'0,"0"0"-1"0"0,0 0 1 0 0,0 0 0 0 0,-1 0-1 0 0,1 0 1 0 0,0 0-1 0 0,0 0 1 0 0,0 0-1 0 0,0 0 1 0 0,0 0-1 0 0,-1 0 1 0 0,1 0-1 0 0,0 0 1 0 0,0-1 0 0 0,0 1-1 0 0,0 0 1 0 0,0 0-1 0 0,0 0 1 0 0,0 0-1 0 0,-1 0 1 0 0,1 0-1 0 0,0 0 1 0 0,0-1 0 0 0,0 1-1 0 0,0 0 1 0 0,0 0-1 0 0,0 0 1 0 0,0 0-1 0 0,0 0 1 0 0,0-1-1 0 0,0 1 1 0 0,0 0-1 0 0,0 0 1 0 0,0 0 0 0 0,0 0-1 0 0,0-1 1 0 0,0 1-1 0 0,0 0 1 0 0,0 0-1 0 0,0 0 1 0 0,0 0-1 0 0,0 0 1 0 0,0-1-1 0 0,0 1 1 0 0,0 0 0 0 0,0 0-1 0 0,0 0 1 0 0,0 0-1 0 0,0 0 1 0 0,1 0-1 0 0,-1-1 1 0 0,0 1-1 0 0,0 0 1 0 0,0 0-1 0 0,0 0 1 0 0,0 0 0 0 0,0 0-1 0 0,0 0 1 0 0,1 0-1 0 0,-1 0 1 0 0,0-1-1 0 0,16-7 842 0 0,24-4 635 0 0,234-49 1989 0 0,-163 38-2341 0 0,-33 5-736 0 0,99-8 0 0 0,-52 16-56 0 0,403-20 1733 0 0,-271 40-1142 0 0,-111-2-474 0 0,162-2 482 0 0,-273-6-759 0 0,47 5 0 0 0,-67-3-129 0 0,1 1 0 0 0,-1 0 0 0 0,0 1 0 0 0,0 1 0 0 0,20 10 0 0 0,51 33 1019 0 0,-73-45-693 0 0,-12-3-380 0 0,-1-1-1 0 0,0 1 0 0 0,0 0 0 0 0,1 0 0 0 0,-1 0 0 0 0,0 0 0 0 0,0 0 0 0 0,0 0 1 0 0,1 0-1 0 0,-1 0 0 0 0,0-1 0 0 0,0 1 0 0 0,0 0 0 0 0,1 0 0 0 0,-1 0 0 0 0,0 0 1 0 0,0-1-1 0 0,0 1 0 0 0,0 0 0 0 0,0 0 0 0 0,1-1 0 0 0,-1 1 0 0 0,0 0 0 0 0,0 0 1 0 0,0 0-1 0 0,0-1 0 0 0,0 1 0 0 0,0 0 0 0 0,0 0 0 0 0,0-1 0 0 0,0 1 0 0 0,0 0 1 0 0,0 0-1 0 0,0-1 0 0 0,0 1 0 0 0,0 0 0 0 0,0 0 0 0 0,0-1 0 0 0,0 1 0 0 0,0 0 1 0 0,0 0-1 0 0,0-1 0 0 0,-1 1 0 0 0,1 0 0 0 0,0 0 0 0 0,0 0 0 0 0,0-1 0 0 0,0 1 1 0 0,0 0-1 0 0,-1 0 0 0 0,-3-5 386 0 0,0 1-1811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9.222"/>
    </inkml:context>
    <inkml:brush xml:id="br0">
      <inkml:brushProperty name="width" value="0.05" units="cm"/>
      <inkml:brushProperty name="height" value="0.05" units="cm"/>
      <inkml:brushProperty name="color" value="#004F8B"/>
    </inkml:brush>
  </inkml:definitions>
  <inkml:trace contextRef="#ctx0" brushRef="#br0">246 53 5065 0 0,'-6'-6'671'0'0,"0"1"0"0"0,0 0 0 0 0,0 0 0 0 0,0 1 0 0 0,-1 0 0 0 0,0 0-1 0 0,1 0 1 0 0,-2 1 0 0 0,1 0 0 0 0,0 0 0 0 0,-1 1 0 0 0,-13-3 0 0 0,15 5-428 0 0,0 1 0 0 0,0 0 0 0 0,0 0 0 0 0,0 0 0 0 0,0 0 0 0 0,0 1 0 0 0,0 0 0 0 0,1 0 0 0 0,-1 1 0 0 0,-7 4 0 0 0,6-3 55 0 0,0 1 0 0 0,0 0 1 0 0,0 0-1 0 0,0 1 0 0 0,1-1 1 0 0,-10 13-1 0 0,14-16-256 0 0,1 0 1 0 0,-1 1-1 0 0,1-1 1 0 0,-1 1-1 0 0,1-1 1 0 0,0 1-1 0 0,0-1 1 0 0,0 1 0 0 0,0 0-1 0 0,0-1 1 0 0,1 1-1 0 0,-1 0 1 0 0,1 0-1 0 0,0 0 1 0 0,0-1-1 0 0,0 1 1 0 0,0 3-1 0 0,1-2-28 0 0,0 0-1 0 0,0-1 1 0 0,0 1-1 0 0,1-1 1 0 0,-1 1 0 0 0,1-1-1 0 0,0 0 1 0 0,0 0 0 0 0,0 0-1 0 0,0 0 1 0 0,5 4-1 0 0,0 0-18 0 0,0 0 0 0 0,1-1-1 0 0,-1 0 1 0 0,2-1 0 0 0,-1 0-1 0 0,0 0 1 0 0,1-1 0 0 0,18 7-1 0 0,32 3 6 0 0,-43-11 67 0 0,0 0 0 0 0,-1 2 0 0 0,31 11 0 0 0,-42-13 13 0 0,1-1 0 0 0,-1 1 0 0 0,1 0 0 0 0,-1 0 0 0 0,0 0 0 0 0,0 1 0 0 0,0-1 0 0 0,-1 1 0 0 0,1 0 0 0 0,-1 0 0 0 0,0 0 0 0 0,0 1 0 0 0,0-1 0 0 0,-1 1 0 0 0,1 0-1 0 0,-1 0 1 0 0,0-1 0 0 0,-1 1 0 0 0,1 0 0 0 0,-1 1 0 0 0,0-1 0 0 0,0 0 0 0 0,-1 0 0 0 0,1 0 0 0 0,-1 1 0 0 0,-1-1 0 0 0,1 0 0 0 0,0 0 0 0 0,-1 0 0 0 0,0 1 0 0 0,-1-1 0 0 0,1 0 0 0 0,-1 0 0 0 0,0 0 0 0 0,0-1 0 0 0,0 1-1 0 0,-1 0 1 0 0,0-1 0 0 0,1 0 0 0 0,-7 7 0 0 0,6-8-59 0 0,-1 1 0 0 0,1-1 0 0 0,-1 0-1 0 0,0-1 1 0 0,0 1 0 0 0,0-1 0 0 0,0 0 0 0 0,0 0-1 0 0,0 0 1 0 0,-1 0 0 0 0,1-1 0 0 0,-1 1 0 0 0,-6 0-1 0 0,4-1-6 0 0,0-1-1 0 0,0 0 1 0 0,0 0-1 0 0,0 0 1 0 0,0-1-1 0 0,1 0 1 0 0,-1 0-1 0 0,-11-4 1 0 0,9 1-12 0 0,1 1 0 0 0,-1-1 0 0 0,0 0-1 0 0,1-1 1 0 0,0 0 0 0 0,0 0 0 0 0,0-1 0 0 0,1 0 0 0 0,0 0 0 0 0,0-1-1 0 0,0 0 1 0 0,1 0 0 0 0,-8-12 0 0 0,13 18-80 0 0,0-1 0 0 0,0 0-1 0 0,0 1 1 0 0,0-1 0 0 0,1 0 0 0 0,-1 0-1 0 0,1 1 1 0 0,-1-1 0 0 0,1 0 0 0 0,-1 0-1 0 0,1 0 1 0 0,0 0 0 0 0,0 0 0 0 0,0 0-1 0 0,0 1 1 0 0,0-1 0 0 0,1 0 0 0 0,-1 0-1 0 0,0 0 1 0 0,1 0 0 0 0,0 0 0 0 0,-1 1-1 0 0,1-1 1 0 0,0 0 0 0 0,0 1 0 0 0,0-1 0 0 0,0 0-1 0 0,0 1 1 0 0,0-1 0 0 0,0 1 0 0 0,1 0-1 0 0,-1-1 1 0 0,0 1 0 0 0,1 0 0 0 0,-1 0-1 0 0,1 0 1 0 0,0 0 0 0 0,1-1 0 0 0,7-5-1304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7:59.192"/>
    </inkml:context>
    <inkml:brush xml:id="br0">
      <inkml:brushProperty name="width" value="0.1" units="cm"/>
      <inkml:brushProperty name="height" value="0.1" units="cm"/>
    </inkml:brush>
  </inkml:definitions>
  <inkml:trace contextRef="#ctx0" brushRef="#br0">12 0 8754 0 0,'0'0'53'0'0,"-1"0"0"0"0,1 0 0 0 0,-1 0 0 0 0,1 0 0 0 0,-1 1 0 0 0,1-1 0 0 0,-1 0 1 0 0,1 0-1 0 0,-1 0 0 0 0,1 0 0 0 0,0 0 0 0 0,-1 1 0 0 0,1-1 0 0 0,-1 0 0 0 0,1 0 0 0 0,0 1 0 0 0,-1-1 0 0 0,1 0 0 0 0,0 0 1 0 0,-1 1-1 0 0,1-1 0 0 0,0 1 0 0 0,-1-1 0 0 0,1 0 0 0 0,0 1 0 0 0,0-1 0 0 0,0 0 0 0 0,-1 1 0 0 0,1-1 0 0 0,0 2 0 0 0,9 9 1504 0 0,-4-7-1289 0 0,31 31 1907 0 0,14 11-49 0 0,45 56 0 0 0,-73-75-1615 0 0,1-1 380 0 0,33 53-1 0 0,-51-71-751 0 0,0 1-1 0 0,-1 0 0 0 0,0 0 1 0 0,0 0-1 0 0,-1 0 0 0 0,0 0 1 0 0,-1 1-1 0 0,0 0 0 0 0,-1-1 1 0 0,0 1-1 0 0,0 10 1 0 0,-1-16-112 0 0,0-1 1 0 0,0 0 0 0 0,-1 1 0 0 0,1-1 0 0 0,-1 0 0 0 0,0 0 0 0 0,0 1 0 0 0,0-1 0 0 0,0 0 0 0 0,-1 0-1 0 0,1 0 1 0 0,-1 0 0 0 0,0-1 0 0 0,0 1 0 0 0,0 0 0 0 0,0-1 0 0 0,0 1 0 0 0,-1-1 0 0 0,1 0 0 0 0,-1 1 0 0 0,1-1-1 0 0,-1 0 1 0 0,0-1 0 0 0,0 1 0 0 0,0 0 0 0 0,0-1 0 0 0,0 0 0 0 0,0 0 0 0 0,-7 2 0 0 0,-5 0 22 0 0,-1-1 0 0 0,0 0 0 0 0,-1-1 0 0 0,-30-2 0 0 0,30 1-40 0 0,-9 0-842 0 0,1 1 1 0 0,-44 7-1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0.034"/>
    </inkml:context>
    <inkml:brush xml:id="br0">
      <inkml:brushProperty name="width" value="0.1" units="cm"/>
      <inkml:brushProperty name="height" value="0.1" units="cm"/>
    </inkml:brush>
  </inkml:definitions>
  <inkml:trace contextRef="#ctx0" brushRef="#br0">264 0 6913 0 0,'-36'16'5426'0'0,"23"-11"-3949"0"0,-1 1 0 0 0,-20 14 0 0 0,7-1-577 0 0,-26 23-1 0 0,43-32-745 0 0,-1 0-1 0 0,2 0 1 0 0,0 1 0 0 0,0 0-1 0 0,-7 13 1 0 0,12-17-138 0 0,1-1 0 0 0,0 1 1 0 0,1 0-1 0 0,-1 0 1 0 0,1 0-1 0 0,1 0 0 0 0,-1 0 1 0 0,1 0-1 0 0,0 0 0 0 0,1 0 1 0 0,0 1-1 0 0,0-1 0 0 0,1 0 1 0 0,0 0-1 0 0,0 1 0 0 0,0-1 1 0 0,1 0-1 0 0,0 0 0 0 0,0 0 1 0 0,1-1-1 0 0,0 1 0 0 0,0-1 1 0 0,1 1-1 0 0,5 6 0 0 0,-2-2-14 0 0,1 0-1 0 0,1-1 0 0 0,0-1 0 0 0,0 1 1 0 0,1-1-1 0 0,0-1 0 0 0,0 0 1 0 0,1 0-1 0 0,0-1 0 0 0,0-1 1 0 0,1 0-1 0 0,19 8 0 0 0,-18-10-1 0 0,0-1 0 0 0,1 0 1 0 0,-1-1-1 0 0,18 1 0 0 0,55-3-3 0 0,-35-1-13 0 0,-37-1-689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1.650"/>
    </inkml:context>
    <inkml:brush xml:id="br0">
      <inkml:brushProperty name="width" value="0.1" units="cm"/>
      <inkml:brushProperty name="height" value="0.1" units="cm"/>
    </inkml:brush>
  </inkml:definitions>
  <inkml:trace contextRef="#ctx0" brushRef="#br0">0 0 11522 0 0,'28'30'2069'0'0,"46"64"-1"0"0,14 41 12 0 0,35 47-1055 0 0,-99-152-1196 0 0,-2 0 1 0 0,31 57-1 0 0,-33-48-1452 0 0,-15-30 485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1.996"/>
    </inkml:context>
    <inkml:brush xml:id="br0">
      <inkml:brushProperty name="width" value="0.1" units="cm"/>
      <inkml:brushProperty name="height" value="0.1" units="cm"/>
    </inkml:brush>
  </inkml:definitions>
  <inkml:trace contextRef="#ctx0" brushRef="#br0">7 588 5529 0 0,'-1'0'45'0'0,"1"0"-1"0"0,0 0 0 0 0,0 0 1 0 0,-1 0-1 0 0,1 0 1 0 0,0 0-1 0 0,0 0 1 0 0,-1 0-1 0 0,1 0 0 0 0,0-1 1 0 0,0 1-1 0 0,-1 0 1 0 0,1 0-1 0 0,0 0 1 0 0,0 0-1 0 0,0 0 0 0 0,-1-1 1 0 0,1 1-1 0 0,0 0 1 0 0,0 0-1 0 0,0-1 1 0 0,0 1-1 0 0,0 0 0 0 0,-1 0 1 0 0,1 0-1 0 0,0-1 1 0 0,0 1-1 0 0,0 0 1 0 0,0 0-1 0 0,0-1 0 0 0,0 1 1 0 0,0-14 878 0 0,6-13 485 0 0,2 9-553 0 0,0 0 1 0 0,1 1-1 0 0,0 0 0 0 0,2 0 1 0 0,13-17-1 0 0,5-2 460 0 0,36-33 0 0 0,-10 16 85 0 0,119-87 0 0 0,-85 87-820 0 0,-10 7-448 0 0,-78 46-178 0 0,3-3-286 0 0,0 1 0 0 0,0-1 0 0 0,0 0-1 0 0,-1 0 1 0 0,6-6 0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2.901"/>
    </inkml:context>
    <inkml:brush xml:id="br0">
      <inkml:brushProperty name="width" value="0.1" units="cm"/>
      <inkml:brushProperty name="height" value="0.1" units="cm"/>
    </inkml:brush>
  </inkml:definitions>
  <inkml:trace contextRef="#ctx0" brushRef="#br0">1 17 6913 0 0,'24'-2'1429'0'0,"28"-3"0"0"0,17-2 397 0 0,-54 6-1469 0 0,-8 1-159 0 0,0-1 0 0 0,0 1-1 0 0,0 0 1 0 0,0 0-1 0 0,0 1 1 0 0,0 0-1 0 0,0 1 1 0 0,-1-1-1 0 0,11 5 1 0 0,-16-6-164 0 0,0 1 1 0 0,-1-1 0 0 0,1 1-1 0 0,-1-1 1 0 0,1 1-1 0 0,-1-1 1 0 0,1 1 0 0 0,-1 0-1 0 0,1-1 1 0 0,-1 1-1 0 0,1 0 1 0 0,-1-1 0 0 0,0 1-1 0 0,1 0 1 0 0,-1 0 0 0 0,0 0-1 0 0,0-1 1 0 0,0 1-1 0 0,0 0 1 0 0,0 0 0 0 0,1-1-1 0 0,-1 1 1 0 0,-1 0 0 0 0,1 0-1 0 0,0 0 1 0 0,0-1-1 0 0,0 1 1 0 0,0 0 0 0 0,0 0-1 0 0,-1 0 1 0 0,1-1-1 0 0,0 1 1 0 0,-1 0 0 0 0,0 1-1 0 0,-2 4 140 0 0,0 0 0 0 0,-1-1 0 0 0,-5 8 0 0 0,4-7 42 0 0,-116 158 1818 0 0,116-158-1940 0 0,0 0 0 0 0,0 1 1 0 0,1-1-1 0 0,0 1 1 0 0,1 0-1 0 0,-1 0 0 0 0,1 0 1 0 0,-2 11-1 0 0,4-14-61 0 0,0 0 0 0 0,1 0 0 0 0,0 0 0 0 0,0 0 0 0 0,0 1 0 0 0,0-1 0 0 0,1 0 0 0 0,-1 0 0 0 0,1 0 0 0 0,0 0 0 0 0,0 0 0 0 0,1 0 0 0 0,-1 0 0 0 0,1 0 0 0 0,0 0 0 0 0,0-1 0 0 0,3 5 0 0 0,-1-2-43 0 0,0-1 0 0 0,0 0 0 0 0,0 0 0 0 0,1 0 0 0 0,0-1 1 0 0,0 1-1 0 0,0-1 0 0 0,0-1 0 0 0,1 1 0 0 0,-1-1 0 0 0,1 0 1 0 0,0 0-1 0 0,0 0 0 0 0,0-1 0 0 0,0 0 0 0 0,1 0 0 0 0,-1 0 1 0 0,1-1-1 0 0,11 1 0 0 0,-10-2-174 0 0,0 0 0 0 0,1-1 0 0 0,-1 0 1 0 0,0 0-1 0 0,1-1 0 0 0,-1 0 0 0 0,0 0 0 0 0,0-1 0 0 0,0 0 1 0 0,-1 0-1 0 0,1-1 0 0 0,-1 0 0 0 0,0-1 0 0 0,0 1 0 0 0,7-7 1 0 0,3-5-1019 0 0,0 1-185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3.250"/>
    </inkml:context>
    <inkml:brush xml:id="br0">
      <inkml:brushProperty name="width" value="0.1" units="cm"/>
      <inkml:brushProperty name="height" value="0.1" units="cm"/>
    </inkml:brush>
  </inkml:definitions>
  <inkml:trace contextRef="#ctx0" brushRef="#br0">28 104 2761 0 0,'-12'1'119'0'0,"-3"0"402"0"0,14-4 277 0 0,9-3 591 0 0,20-11 48 0 0,1 1 0 0 0,34-12 0 0 0,-44 20-1351 0 0,2 2 0 0 0,-1 0 1 0 0,1 1-1 0 0,28-4 0 0 0,-25 8-86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03.677"/>
    </inkml:context>
    <inkml:brush xml:id="br0">
      <inkml:brushProperty name="width" value="0.1" units="cm"/>
      <inkml:brushProperty name="height" value="0.1" units="cm"/>
    </inkml:brush>
  </inkml:definitions>
  <inkml:trace contextRef="#ctx0" brushRef="#br0">0 171 8754 0 0,'3'50'719'0'0,"2"-1"0"0"0,16 68 0 0 0,-7-44-281 0 0,-2-5 64 0 0,17 130 1014 0 0,-29-197-1472 0 0,1 0 1 0 0,-1 0 0 0 0,0 0-1 0 0,0-1 1 0 0,0 1-1 0 0,0 0 1 0 0,0 0 0 0 0,0 0-1 0 0,0 0 1 0 0,0-1-1 0 0,0 1 1 0 0,-1 0-1 0 0,1 0 1 0 0,0 0 0 0 0,0-1-1 0 0,-1 1 1 0 0,1 0-1 0 0,-1 0 1 0 0,1-1-4 0 0,-1 0 0 0 0,1 0 0 0 0,-1 0 0 0 0,1-1 0 0 0,-1 1 0 0 0,1 0 0 0 0,0 0 0 0 0,-1-1 0 0 0,1 1 0 0 0,-1 0 0 0 0,1-1 0 0 0,0 1 1 0 0,-1-1-1 0 0,1 1 0 0 0,0 0 0 0 0,0-1 0 0 0,-1 1 0 0 0,1-1 0 0 0,0 1 0 0 0,-1-1 0 0 0,-13-31 758 0 0,4 3-592 0 0,2 0-1 0 0,1-1 0 0 0,-4-50 1 0 0,7 25-191 0 0,3-64 1 0 0,3 89 2 0 0,1-1-1 0 0,1 1 0 0 0,13-45 1 0 0,-13 60-39 0 0,1 1 1 0 0,0 0-1 0 0,1 0 1 0 0,1 1-1 0 0,0-1 1 0 0,1 1-1 0 0,0 1 1 0 0,1-1-1 0 0,11-11 1 0 0,-14 19-72 0 0,0-1 0 0 0,1 1-1 0 0,-1 1 1 0 0,1-1 0 0 0,0 1 0 0 0,0 0 0 0 0,0 1-1 0 0,0-1 1 0 0,10-2 0 0 0,-14 6 39 0 0,0-1-1 0 0,0 0 0 0 0,0 1 1 0 0,1-1-1 0 0,-1 1 1 0 0,0 0-1 0 0,0 0 1 0 0,0 0-1 0 0,1 1 1 0 0,-1-1-1 0 0,4 2 0 0 0,-4-1 50 0 0,-1 0-1 0 0,0 0 0 0 0,0 0 0 0 0,0 0 0 0 0,-1 0 0 0 0,1 1 0 0 0,0-1 0 0 0,0 1 0 0 0,-1-1 1 0 0,1 1-1 0 0,-1 0 0 0 0,1-1 0 0 0,-1 1 0 0 0,0 0 0 0 0,0 0 0 0 0,1 0 0 0 0,0 4 1 0 0,1 3 388 0 0,0 1 1 0 0,0-1 0 0 0,-1 1 0 0 0,-1 0 0 0 0,1-1 0 0 0,-2 1 0 0 0,1 0-1 0 0,-1 0 1 0 0,-1 0 0 0 0,-2 13 0 0 0,2-14-159 0 0,-1-1 0 0 0,0 1 0 0 0,0-1 0 0 0,-1 1 0 0 0,0-1 1 0 0,-1 0-1 0 0,0 0 0 0 0,0-1 0 0 0,-1 1 0 0 0,1-1 0 0 0,-12 13 0 0 0,13-17-199 0 0,0 0 0 0 0,-1-1 0 0 0,1 1 0 0 0,-1-1 0 0 0,1 0-1 0 0,-1 0 1 0 0,0 0 0 0 0,0 0 0 0 0,0 0 0 0 0,0-1 0 0 0,0 0 0 0 0,0 0 0 0 0,-8 1 0 0 0,3-1-334 0 0,0-1 1 0 0,-1-1-1 0 0,1 1 0 0 0,0-1 1 0 0,-13-3-1 0 0,-4-3-7050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12.931"/>
    </inkml:context>
    <inkml:brush xml:id="br0">
      <inkml:brushProperty name="width" value="0.1" units="cm"/>
      <inkml:brushProperty name="height" value="0.1" units="cm"/>
      <inkml:brushProperty name="color" value="#E71224"/>
    </inkml:brush>
  </inkml:definitions>
  <inkml:trace contextRef="#ctx0" brushRef="#br0">370 115 920 0 0,'-37'6'1913'0'0,"18"-4"-64"0"0,0 1 0 0 0,-35 10 1 0 0,48-11-1496 0 0,0 1 0 0 0,0 0 1 0 0,0 0-1 0 0,1 0 0 0 0,-1 0 1 0 0,1 1-1 0 0,0 0 0 0 0,0 0 1 0 0,0 0-1 0 0,1 1 0 0 0,-1-1 0 0 0,-6 10 1 0 0,-7 18 309 0 0,0 0-1 0 0,-20 54 1 0 0,14-32-415 0 0,9-20-106 0 0,2 1 0 0 0,-16 58 0 0 0,26-76-52 0 0,0-1 0 0 0,0 1 0 0 0,2 0 0 0 0,0 0 0 0 0,1 0 0 0 0,1 0 0 0 0,0 0 0 0 0,5 18 1 0 0,2-4-70 0 0,1 0 0 0 0,1-1 0 0 0,16 30 0 0 0,52 81-45 0 0,-58-108 103 0 0,1-1-1 0 0,1-2 1 0 0,48 51 0 0 0,-58-70-10 0 0,0-1-1 0 0,1-1 1 0 0,0 0 0 0 0,1-1 0 0 0,-1-1 0 0 0,1 0 0 0 0,1 0 0 0 0,22 6 0 0 0,-14-7 119 0 0,1 0 1 0 0,0-2-1 0 0,0 0 1 0 0,45 0-1 0 0,-60-5-132 0 0,0 1 0 0 0,0-2 1 0 0,0 1-1 0 0,0-1 0 0 0,-1-1 0 0 0,1 0 0 0 0,-1 0 1 0 0,1 0-1 0 0,7-6 0 0 0,12-7 105 0 0,31-24 0 0 0,-17 11 42 0 0,103-50 447 0 0,-113 62-426 0 0,-12 6-233 0 0,0-2 1 0 0,-1-1-1 0 0,-1 0 0 0 0,-1-2 0 0 0,21-21 0 0 0,29-26 71 0 0,-62 60-67 0 0,0-1 0 0 0,-1 0-1 0 0,0 0 1 0 0,0 0 0 0 0,0 0 0 0 0,0-1-1 0 0,-1 0 1 0 0,1 0 0 0 0,-1 0-1 0 0,-1 0 1 0 0,1 0 0 0 0,-1 0 0 0 0,0-1-1 0 0,0 1 1 0 0,0-1 0 0 0,-1 0-1 0 0,2-7 1 0 0,-1-7 4 0 0,4-28 91 0 0,18-67-1 0 0,-22 108-90 0 0,-1-1 0 0 0,0 0 0 0 0,0 0 0 0 0,-1 0 0 0 0,0 0 0 0 0,-1-12 0 0 0,-11-49 0 0 0,5 36 0 0 0,4 13 24 0 0,-2 0-1 0 0,-10-27 1 0 0,11 36-9 0 0,0 1 0 0 0,-1 1-1 0 0,-1-1 1 0 0,0 1 0 0 0,0-1 0 0 0,-9-8 0 0 0,-6-7 169 0 0,1 0 1 0 0,1-1-1 0 0,-24-44 1 0 0,40 64-189 0 0,0 0 0 0 0,0 1 0 0 0,-1 0 0 0 0,1 0 0 0 0,-9-9 0 0 0,10 12 28 0 0,-1 0 1 0 0,0 0-1 0 0,0 0 1 0 0,0 0 0 0 0,0 0-1 0 0,-1 1 1 0 0,1-1-1 0 0,0 1 1 0 0,-1 0-1 0 0,1 0 1 0 0,-6-1-1 0 0,-90-25 377 0 0,74 18-271 0 0,0 2 0 0 0,-1 1 1 0 0,-29-4-1 0 0,28 8-103 0 0,9 1 36 0 0,1-1 0 0 0,-1 0 0 0 0,-26-8 0 0 0,11-6-73 0 0,27 13-10 0 0,0-1 0 0 0,-1 1-1 0 0,-11-4 1 0 0,16 7 16 0 0,-1-1 1 0 0,1 1-1 0 0,-1-1 1 0 0,1 1-1 0 0,-1 0 1 0 0,0 0 0 0 0,1 0-1 0 0,-1 0 1 0 0,1 1-1 0 0,-1-1 1 0 0,1 1-1 0 0,-1-1 1 0 0,1 1-1 0 0,-4 1 1 0 0,-12 6 3 0 0,-35 8 0 0 0,4-2 0 0 0,-10 11 0 0 0,43-17 0 0 0,-1 0 0 0 0,0-2 0 0 0,-23 6 0 0 0,23-9 0 0 0,0-1 0 0 0,1 0 0 0 0,-1-2 0 0 0,0 0 0 0 0,0 0 0 0 0,1-2 0 0 0,-26-5 0 0 0,37 5-506 0 0,9 0-220 0 0,4 0 286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15.442"/>
    </inkml:context>
    <inkml:brush xml:id="br0">
      <inkml:brushProperty name="width" value="0.1" units="cm"/>
      <inkml:brushProperty name="height" value="0.1" units="cm"/>
      <inkml:brushProperty name="color" value="#E71224"/>
    </inkml:brush>
  </inkml:definitions>
  <inkml:trace contextRef="#ctx0" brushRef="#br0">116 860 920 0 0,'-5'0'289'0'0,"1"0"1"0"0,-1-1-1 0 0,1 0 0 0 0,-1 0 0 0 0,1 0 1 0 0,0 0-1 0 0,0-1 0 0 0,-1 0 0 0 0,1 0 1 0 0,0 0-1 0 0,1 0 0 0 0,-1-1 0 0 0,0 1 1 0 0,1-1-1 0 0,-1 0 0 0 0,1 0 0 0 0,0 0 1 0 0,0-1-1 0 0,0 1 0 0 0,0-1 0 0 0,1 1 0 0 0,-1-1 1 0 0,1 0-1 0 0,-3-7 0 0 0,1 2 82 0 0,0-1 0 0 0,1 0 0 0 0,0 0 0 0 0,0 0 0 0 0,1 0-1 0 0,1 0 1 0 0,-1-1 0 0 0,2 1 0 0 0,0-18 0 0 0,3-3 180 0 0,2 0 0 0 0,1 0 0 0 0,18-52 0 0 0,-3 27 70 0 0,30-55 0 0 0,-37 83-285 0 0,2 1 1 0 0,1 0-1 0 0,39-46 1 0 0,-49 65-288 0 0,1 1 1 0 0,1-1-1 0 0,-1 2 1 0 0,1-1-1 0 0,0 1 1 0 0,0 0-1 0 0,16-6 1 0 0,5 0 207 0 0,38-10 1 0 0,-27 10 367 0 0,-7 1 26 0 0,54-24-1 0 0,-78 30-632 0 0,1 1-1 0 0,0 0 0 0 0,0 1 0 0 0,0 0 0 0 0,0 1 0 0 0,16-1 1 0 0,71 0 293 0 0,-65 4-92 0 0,-14-2-160 0 0,-1 2-1 0 0,1 0 1 0 0,-1 1-1 0 0,0 1 0 0 0,0 0 1 0 0,0 2-1 0 0,0 0 1 0 0,-1 1-1 0 0,32 15 0 0 0,-45-18-31 0 0,209 110 929 0 0,-201-106-912 0 0,1 0-1 0 0,-1 1 1 0 0,0 0-1 0 0,0 1 1 0 0,-1 1-1 0 0,0-1 1 0 0,-1 2 0 0 0,0 0-1 0 0,-1 0 1 0 0,13 20-1 0 0,-8-8-41 0 0,-2-1 0 0 0,0 2-1 0 0,-2 0 1 0 0,0 0 0 0 0,6 29 0 0 0,-10-30 9 0 0,-1 0 1 0 0,-2 0 0 0 0,0 0-1 0 0,-1 0 1 0 0,-3 42-1 0 0,-3-32-12 0 0,0 0 0 0 0,-3-1-1 0 0,-14 48 1 0 0,15-57 1 0 0,-5 31 0 0 0,8-35 0 0 0,0-1 0 0 0,-11 31 0 0 0,11-42 0 0 0,1-1 0 0 0,-2 0 0 0 0,1 0 0 0 0,0 0 0 0 0,-1-1 0 0 0,0 1 0 0 0,-1-1 0 0 0,1 0 0 0 0,-1 0 0 0 0,0 0 0 0 0,-8 5 0 0 0,-5 5 0 0 0,1 0 0 0 0,0 1 0 0 0,-22 27 0 0 0,31-33 0 0 0,0-1 0 0 0,0-1 0 0 0,-1 0 0 0 0,-18 13 0 0 0,22-18 0 0 0,-1 0 0 0 0,1 0 0 0 0,-1 0 0 0 0,1-1 0 0 0,-1 0 0 0 0,0 0 0 0 0,0-1 0 0 0,0 0 0 0 0,0 0 0 0 0,0 0 0 0 0,-9 0 0 0 0,-27-4-63 0 0,34 2 63 0 0,0 0-1 0 0,0 0 1 0 0,0 1 0 0 0,0 0 0 0 0,0 0 0 0 0,0 1 0 0 0,0 0 0 0 0,0 1 0 0 0,0 0 0 0 0,-10 3 0 0 0,6 1 0 0 0,-1-2 0 0 0,1 0 0 0 0,-1 0 0 0 0,0-1 0 0 0,0 0 0 0 0,0-2 0 0 0,0 1 0 0 0,0-1 0 0 0,0-1 0 0 0,0-1 0 0 0,0 0 0 0 0,-15-3 0 0 0,-2 1-11 0 0,18 2 23 0 0,1 0 1 0 0,-1-1-1 0 0,1 0 1 0 0,0-1-1 0 0,-21-8 1 0 0,32 11-24 0 0,-1 0-1 0 0,1-1 1 0 0,0 1 0 0 0,0 0 0 0 0,0-1-1 0 0,-1 1 1 0 0,1-1 0 0 0,0 1 0 0 0,0 0 0 0 0,0-1-1 0 0,0 1 1 0 0,0-1 0 0 0,0 1 0 0 0,0-1-1 0 0,0 1 1 0 0,0-1 0 0 0,0 1 0 0 0,0 0 0 0 0,0-1-1 0 0,0 1 1 0 0,0-1 0 0 0,0 1 0 0 0,0-1 0 0 0,0 1-1 0 0,1 0 1 0 0,-1-1 0 0 0,0 1 0 0 0,0-1-1 0 0,1 1 1 0 0,-1 0 0 0 0,1-1 0 0 0,2-8-2211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6.658"/>
    </inkml:context>
    <inkml:brush xml:id="br0">
      <inkml:brushProperty name="width" value="0.1" units="cm"/>
      <inkml:brushProperty name="height" value="0.1" units="cm"/>
      <inkml:brushProperty name="color" value="#E71224"/>
    </inkml:brush>
  </inkml:definitions>
  <inkml:trace contextRef="#ctx0" brushRef="#br0">6 1071 5065 0 0,'0'0'58'0'0,"0"0"0"0"0,0 0 0 0 0,-1 0 0 0 0,1 0 0 0 0,0 0 0 0 0,0 0 0 0 0,0 0 0 0 0,-1 0 0 0 0,1 0-1 0 0,0 0 1 0 0,0 0 0 0 0,0 0 0 0 0,0 0 0 0 0,-1 0 0 0 0,1 0 0 0 0,0 0 0 0 0,0 0 0 0 0,0 0 0 0 0,-1-1 0 0 0,1 1 0 0 0,0 0 0 0 0,0 0 0 0 0,0 0 0 0 0,0 0 0 0 0,0 0-1 0 0,-1-1 1 0 0,1 1 0 0 0,0 0 0 0 0,0 0 0 0 0,0 0 0 0 0,0 0 0 0 0,0-1 0 0 0,0 1 0 0 0,0 0 0 0 0,0 0 0 0 0,0 0 0 0 0,0-1 0 0 0,0 1 0 0 0,3-10 1990 0 0,13-10 438 0 0,-8 15-1910 0 0,0-1-110 0 0,-1 0-1 0 0,1-1 0 0 0,-1 0 1 0 0,0 0-1 0 0,11-15 0 0 0,16-28 370 0 0,66-97 1072 0 0,-80 120-1429 0 0,32-32-1 0 0,-26 34-477 0 0,79-83 0 0 0,-78 73 137 0 0,-1 0-1 0 0,28-52 1 0 0,-23 36 184 0 0,-24 41-255 0 0,1 1-1 0 0,0 0 1 0 0,0 0-1 0 0,18-14 1 0 0,-16 15-14 0 0,0-1 1 0 0,-1 0-1 0 0,0-1 0 0 0,7-10 0 0 0,68-120 12 0 0,-81 137-66 0 0,0-1 0 0 0,0 1-1 0 0,1 0 1 0 0,-1-1 0 0 0,1 2-1 0 0,0-1 1 0 0,0 0 0 0 0,0 1-1 0 0,0 0 1 0 0,5-3 0 0 0,10-5 169 0 0,-17 9-162 0 0,-1 0-1 0 0,0 0 1 0 0,0-1 0 0 0,0 1 0 0 0,0 0 0 0 0,0-1-1 0 0,0 1 1 0 0,0-1 0 0 0,0 1 0 0 0,0-1 0 0 0,-1 1-1 0 0,1-1 1 0 0,0 1 0 0 0,-1-1 0 0 0,0 0 0 0 0,1 1 0 0 0,-1-3-1 0 0,0 2-11 0 0,1 0-1 0 0,-1 0 0 0 0,1 0 1 0 0,-1 0-1 0 0,1 0 1 0 0,0 0-1 0 0,0 0 0 0 0,0 0 1 0 0,0 1-1 0 0,2-4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5:59.794"/>
    </inkml:context>
    <inkml:brush xml:id="br0">
      <inkml:brushProperty name="width" value="0.05" units="cm"/>
      <inkml:brushProperty name="height" value="0.05" units="cm"/>
      <inkml:brushProperty name="color" value="#004F8B"/>
    </inkml:brush>
  </inkml:definitions>
  <inkml:trace contextRef="#ctx0" brushRef="#br0">2 0 3681 0 0,'1'0'242'0'0,"1"1"-1"0"0,-1-1 1 0 0,1 0 0 0 0,-1 0-1 0 0,1 1 1 0 0,-1-1 0 0 0,1 1 0 0 0,-1-1-1 0 0,1 1 1 0 0,-1 0 0 0 0,0-1 0 0 0,1 1-1 0 0,-1 0 1 0 0,0 0 0 0 0,0 0 0 0 0,0 0-1 0 0,1 0 1 0 0,-1 0 0 0 0,0 0 0 0 0,0 1-1 0 0,-1-1 1 0 0,1 0 0 0 0,0 0-1 0 0,0 1 1 0 0,-1-1 0 0 0,1 1 0 0 0,0-1-1 0 0,-1 0 1 0 0,0 1 0 0 0,1-1 0 0 0,-1 1-1 0 0,0-1 1 0 0,1 3 0 0 0,0 7 563 0 0,-1 0 0 0 0,0-1 0 0 0,-2 21-1 0 0,1-21-277 0 0,-14 114 2729 0 0,-2 6-968 0 0,16-102-1887 0 0,0-1 0 0 0,5 48 0 0 0,-3-68-382 0 0,0-1 0 0 0,0 1 0 0 0,1 0 0 0 0,0-1 0 0 0,0 1 0 0 0,1-1 0 0 0,-1 1 0 0 0,1-1 0 0 0,1 0 0 0 0,7 11 0 0 0,-8-14-12 0 0,0 0 0 0 0,0 0 0 0 0,0 0-1 0 0,0-1 1 0 0,1 1 0 0 0,-1-1 0 0 0,1 0 0 0 0,0 1 0 0 0,0-2 0 0 0,-1 1 0 0 0,1 0 0 0 0,1-1-1 0 0,-1 0 1 0 0,0 0 0 0 0,0 0 0 0 0,0 0 0 0 0,0-1 0 0 0,9 0 0 0 0,-9 0-134 0 0,0 0 1 0 0,0 0-1 0 0,-1-1 1 0 0,1 0-1 0 0,0 0 1 0 0,0 0-1 0 0,0 0 0 0 0,-1-1 1 0 0,1 1-1 0 0,0-1 1 0 0,-1 0-1 0 0,1 0 1 0 0,-1 0-1 0 0,0-1 1 0 0,0 1-1 0 0,0-1 0 0 0,0 0 1 0 0,4-5-1 0 0,3-4-1141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7.608"/>
    </inkml:context>
    <inkml:brush xml:id="br0">
      <inkml:brushProperty name="width" value="0.1" units="cm"/>
      <inkml:brushProperty name="height" value="0.1" units="cm"/>
      <inkml:brushProperty name="color" value="#E71224"/>
    </inkml:brush>
  </inkml:definitions>
  <inkml:trace contextRef="#ctx0" brushRef="#br0">27 42 3681 0 0,'-3'1'318'0'0,"1"1"1"0"0,-1-1 0 0 0,1 1-1 0 0,-1 0 1 0 0,1-1 0 0 0,-10 21 8982 0 0,18-32-9173 0 0,-2 2 31 0 0,0 0 1 0 0,0 0 0 0 0,11-13-1 0 0,0 3-4609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9.131"/>
    </inkml:context>
    <inkml:brush xml:id="br0">
      <inkml:brushProperty name="width" value="0.1" units="cm"/>
      <inkml:brushProperty name="height" value="0.1" units="cm"/>
      <inkml:brushProperty name="color" value="#E71224"/>
    </inkml:brush>
  </inkml:definitions>
  <inkml:trace contextRef="#ctx0" brushRef="#br0">5 563 3225 0 0,'0'-1'205'0'0,"-1"0"0"0"0,1 0 0 0 0,-1 0 1 0 0,1 0-1 0 0,-1 0 0 0 0,1 0 0 0 0,-1 0 1 0 0,1 0-1 0 0,0 0 0 0 0,0 0 0 0 0,0-1 1 0 0,0 1-1 0 0,0 0 0 0 0,0 0 0 0 0,0 0 1 0 0,0 0-1 0 0,0-1 0 0 0,0 1 0 0 0,1 0 1 0 0,-1 0-1 0 0,0 0 0 0 0,1 0 0 0 0,-1 0 1 0 0,1 0-1 0 0,-1 0 0 0 0,1 0 0 0 0,0 0 1 0 0,1-2-1 0 0,2-4 543 0 0,1 0 0 0 0,10-9-1 0 0,-15 15-726 0 0,15-14 208 0 0,0 1 1 0 0,1 1-1 0 0,21-14 0 0 0,55-29 806 0 0,-68 42-969 0 0,-17 8-43 0 0,1 0 0 0 0,-1-1 0 0 0,-1 1 0 0 0,1-1-1 0 0,-1-1 1 0 0,0 1 0 0 0,-1-1 0 0 0,0 0 0 0 0,5-10 0 0 0,7-9 49 0 0,-7 12 361 0 0,22-26-1 0 0,-28 37-397 0 0,1 0 1 0 0,-1-1-1 0 0,1 2 1 0 0,0-1-1 0 0,0 0 1 0 0,0 1-1 0 0,0 0 0 0 0,1 0 1 0 0,7-2-1 0 0,-10 3 1 0 0,1 0 0 0 0,0 0-1 0 0,-1 0 1 0 0,0-1 0 0 0,1 1-1 0 0,-1-1 1 0 0,0 0 0 0 0,0 0-1 0 0,0 0 1 0 0,-1 0 0 0 0,1 0-1 0 0,-1-1 1 0 0,0 1 0 0 0,0-1 0 0 0,2-5-1 0 0,-2 5 3 0 0,0 0-1 0 0,1 0 1 0 0,-1 1-1 0 0,1-1 1 0 0,-1 0-1 0 0,1 1 1 0 0,0 0-1 0 0,0-1 1 0 0,1 1-1 0 0,-1 0 1 0 0,1 1-1 0 0,-1-1 1 0 0,6-2-1 0 0,-5 3-41 0 0,0-1-1 0 0,0 1 1 0 0,0-1-1 0 0,-1 0 1 0 0,1 0-1 0 0,-1 0 0 0 0,0-1 1 0 0,1 1-1 0 0,-1-1 1 0 0,-1 0-1 0 0,1 0 1 0 0,-1 0-1 0 0,4-5 0 0 0,-6 8 5 0 0,0 1-1 0 0,0 0 0 0 0,0-1 0 0 0,1 1 1 0 0,-1-1-1 0 0,0 1 0 0 0,0 0 1 0 0,1 0-1 0 0,-1-1 0 0 0,0 1 0 0 0,1 0 1 0 0,-1-1-1 0 0,0 1 0 0 0,1 0 0 0 0,-1 0 1 0 0,1 0-1 0 0,-1-1 0 0 0,0 1 0 0 0,1 0 1 0 0,-1 0-1 0 0,1 0 0 0 0,-1 0 0 0 0,0 0 1 0 0,1 0-1 0 0,-1 0 0 0 0,1 0 0 0 0,-1 0 1 0 0,1 0-1 0 0,-1 0 0 0 0,0 0 1 0 0,1 0-1 0 0,0 0 0 0 0,3 1-220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39.840"/>
    </inkml:context>
    <inkml:brush xml:id="br0">
      <inkml:brushProperty name="width" value="0.1" units="cm"/>
      <inkml:brushProperty name="height" value="0.1" units="cm"/>
      <inkml:brushProperty name="color" value="#E71224"/>
    </inkml:brush>
  </inkml:definitions>
  <inkml:trace contextRef="#ctx0" brushRef="#br0">1 82 1840 0 0,'3'-3'675'0'0,"1"0"0"0"0,1 1 0 0 0,-1-1-1 0 0,0 1 1 0 0,1 0 0 0 0,-1 0 0 0 0,1 0-1 0 0,0 1 1 0 0,5-2 0 0 0,54-9 994 0 0,-50 10-1028 0 0,24-3 759 0 0,47 1 0 0 0,27-3 201 0 0,-110 6-1546 0 0,0 1 0 0 0,0-1-1 0 0,-1 1 1 0 0,1-1-1 0 0,0 1 1 0 0,-1-1 0 0 0,1 0-1 0 0,-1 0 1 0 0,1 0 0 0 0,-1 0-1 0 0,1 0 1 0 0,-1 0 0 0 0,1-1-1 0 0,-1 1 1 0 0,0 0-1 0 0,0-1 1 0 0,2-1 0 0 0,5-7 572 0 0,-6 34-376 0 0,-23 372 2746 0 0,20-388-2912 0 0,-1 6 458 0 0,7-25-693 0 0,6-17-3077 0 0,-7 21 2926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4.455"/>
    </inkml:context>
    <inkml:brush xml:id="br0">
      <inkml:brushProperty name="width" value="0.1" units="cm"/>
      <inkml:brushProperty name="height" value="0.1" units="cm"/>
      <inkml:brushProperty name="color" value="#E71224"/>
    </inkml:brush>
  </inkml:definitions>
  <inkml:trace contextRef="#ctx0" brushRef="#br0">1 1 3681 0 0,'14'9'5050'0'0,"57"18"-664"0"0,-29-12-3023 0 0,46 24 0 0 0,-55-20-933 0 0,-1 1 0 0 0,0 2 0 0 0,-1 1 0 0 0,-2 1-1 0 0,0 2 1 0 0,-2 1 0 0 0,-1 1 0 0 0,-1 1-1 0 0,-1 1 1 0 0,23 40 0 0 0,-40-58-281 0 0,0 1-1 0 0,-1 0 1 0 0,0 0 0 0 0,0 1 0 0 0,-2 0-1 0 0,0-1 1 0 0,3 21 0 0 0,-7-34-151 0 0,0 1 0 0 0,0-1 0 0 0,0 1 0 0 0,0-1 0 0 0,0 1 1 0 0,0-1-1 0 0,0 1 0 0 0,0-1 0 0 0,0 1 0 0 0,0-1 0 0 0,0 1 1 0 0,0-1-1 0 0,-1 1 0 0 0,1-1 0 0 0,0 0 0 0 0,0 1 0 0 0,0-1 1 0 0,-1 1-1 0 0,1-1 0 0 0,0 0 0 0 0,-1 1 0 0 0,1-1 0 0 0,0 1 1 0 0,-1-1-1 0 0,1 0 0 0 0,-1 0 0 0 0,1 1 0 0 0,-1-1 0 0 0,1 0 1 0 0,0 0-1 0 0,-1 1 0 0 0,1-1 0 0 0,-1 0 0 0 0,1 0 0 0 0,-1 0 1 0 0,1 0-1 0 0,-1 0 0 0 0,1 0 0 0 0,-1 0 0 0 0,1 0 0 0 0,-1 0 1 0 0,1 0-1 0 0,-2 0 0 0 0,-21-5-3502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5.241"/>
    </inkml:context>
    <inkml:brush xml:id="br0">
      <inkml:brushProperty name="width" value="0.1" units="cm"/>
      <inkml:brushProperty name="height" value="0.1" units="cm"/>
      <inkml:brushProperty name="color" value="#E71224"/>
    </inkml:brush>
  </inkml:definitions>
  <inkml:trace contextRef="#ctx0" brushRef="#br0">127 347 2304 0 0,'-1'1'136'0'0,"0"-1"0"0"0,1 0 0 0 0,-1 0 0 0 0,0 0 0 0 0,1 0 0 0 0,-1 0-1 0 0,1 1 1 0 0,-1-1 0 0 0,0 0 0 0 0,1-1 0 0 0,-1 1 0 0 0,0 0-1 0 0,1 0 1 0 0,-1 0 0 0 0,1 0 0 0 0,-1 0 0 0 0,0-1 0 0 0,1 1-1 0 0,-1 0 1 0 0,1 0 0 0 0,-1-1 0 0 0,0 1 0 0 0,1 0 0 0 0,-1-1-1 0 0,1 1 1 0 0,0-1 0 0 0,-1 1 0 0 0,1-1 0 0 0,-1 1 0 0 0,1-1-1 0 0,-1 0 1 0 0,-14-18 3561 0 0,-23-60 3357 0 0,-7-45-4492 0 0,43 117-2508 0 0,0 0-1 0 0,0 1 0 0 0,0-1 1 0 0,1 0-1 0 0,1 0 1 0 0,-1-13-1 0 0,1 19-45 0 0,0-1 0 0 0,0 1 1 0 0,0-1-1 0 0,1 1 0 0 0,-1-1 0 0 0,0 1 0 0 0,1-1 0 0 0,-1 1 0 0 0,1-1 0 0 0,0 1 1 0 0,-1-1-1 0 0,1 1 0 0 0,0 0 0 0 0,0 0 0 0 0,0-1 0 0 0,0 1 0 0 0,0 0 1 0 0,0 0-1 0 0,0 0 0 0 0,0 0 0 0 0,0 0 0 0 0,1 0 0 0 0,-1 0 0 0 0,0 0 0 0 0,1 1 1 0 0,-1-1-1 0 0,0 1 0 0 0,1-1 0 0 0,-1 1 0 0 0,1-1 0 0 0,-1 1 0 0 0,1 0 1 0 0,-1-1-1 0 0,1 1 0 0 0,-1 0 0 0 0,4 0 0 0 0,13 1 49 0 0,1 1 0 0 0,31 7-1 0 0,-28-4-54 0 0,28 1-1 0 0,-33-5 112 0 0,1-1 0 0 0,-1-1 0 0 0,0-1-1 0 0,28-6 1 0 0,21-11-1856 0 0,-22 3-3784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5.832"/>
    </inkml:context>
    <inkml:brush xml:id="br0">
      <inkml:brushProperty name="width" value="0.1" units="cm"/>
      <inkml:brushProperty name="height" value="0.1" units="cm"/>
      <inkml:brushProperty name="color" value="#E71224"/>
    </inkml:brush>
  </inkml:definitions>
  <inkml:trace contextRef="#ctx0" brushRef="#br0">1 213 6449 0 0,'2'-1'334'0'0,"1"1"0"0"0,-1-1 0 0 0,1 1 1 0 0,-1 0-1 0 0,1 0 0 0 0,-1 0 0 0 0,1 1 0 0 0,-1-1 0 0 0,1 0 0 0 0,-1 1 0 0 0,5 1 0 0 0,-2-1 109 0 0,25 7 2055 0 0,52 21 1 0 0,-59-19-1591 0 0,0-2 0 0 0,1 0 1 0 0,46 8-1 0 0,-68-16-850 0 0,0 0 0 0 0,0 1 1 0 0,0-1-1 0 0,1 0 0 0 0,-1 0 0 0 0,0-1 1 0 0,0 1-1 0 0,0 0 0 0 0,0-1 0 0 0,0 1 1 0 0,0-1-1 0 0,0 1 0 0 0,-1-1 0 0 0,1 0 1 0 0,0 0-1 0 0,0 0 0 0 0,0 0 0 0 0,-1 0 1 0 0,1 0-1 0 0,-1-1 0 0 0,1 1 0 0 0,-1-1 1 0 0,1 1-1 0 0,-1-1 0 0 0,2-2 0 0 0,0-1 61 0 0,0-1 0 0 0,-1 0 0 0 0,1 0-1 0 0,-1-1 1 0 0,0 1 0 0 0,1-12 0 0 0,8-71 486 0 0,-8 57-527 0 0,12-54 0 0 0,-10 73-1725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7.744"/>
    </inkml:context>
    <inkml:brush xml:id="br0">
      <inkml:brushProperty name="width" value="0.1" units="cm"/>
      <inkml:brushProperty name="height" value="0.1" units="cm"/>
      <inkml:brushProperty name="color" value="#E71224"/>
    </inkml:brush>
  </inkml:definitions>
  <inkml:trace contextRef="#ctx0" brushRef="#br0">429 0 3225 0 0,'-1'24'1423'0'0,"-1"0"0"0"0,-1-1 1 0 0,-8 35-1 0 0,-28 64 2642 0 0,28-93-3127 0 0,-2 0-1 0 0,0-1 1 0 0,-29 42 0 0 0,34-58-668 0 0,-1 0 0 0 0,0 0 0 0 0,-1-1 1 0 0,0-1-1 0 0,-1 0 0 0 0,0 0 0 0 0,-1-1 1 0 0,0 0-1 0 0,-22 12 0 0 0,30-19-230 0 0,0-1-1 0 0,0 1 1 0 0,1-1 0 0 0,-1 1-1 0 0,0-1 1 0 0,0-1-1 0 0,0 1 1 0 0,0 0 0 0 0,0-1-1 0 0,0 0 1 0 0,-7 0-1 0 0,8-1-34 0 0,0 0-1 0 0,-1 0 0 0 0,2 0 1 0 0,-1 0-1 0 0,0 0 0 0 0,0 0 1 0 0,0-1-1 0 0,0 1 0 0 0,1-1 0 0 0,-1 0 1 0 0,1 0-1 0 0,-1 0 0 0 0,1 0 1 0 0,0 0-1 0 0,-4-5 0 0 0,-2-4-4 0 0,1-1 0 0 0,-1 1 0 0 0,2-2 0 0 0,-1 1 0 0 0,2-1 0 0 0,0 0 0 0 0,0 0 0 0 0,1 0 0 0 0,1-1 0 0 0,-2-17 0 0 0,3 22-17 0 0,1 0 0 0 0,1 0 0 0 0,0 0 0 0 0,0-1 1 0 0,1 1-1 0 0,0 0 0 0 0,0 0 0 0 0,1 0 0 0 0,1 0 0 0 0,-1 1 0 0 0,1-1 0 0 0,1 0 0 0 0,-1 1 0 0 0,2 0 0 0 0,-1 0 0 0 0,9-11 0 0 0,-11 16 14 0 0,0 0-1 0 0,0 1 0 0 0,1 0 1 0 0,-1-1-1 0 0,1 1 0 0 0,-1 0 1 0 0,1 0-1 0 0,0 1 0 0 0,0-1 1 0 0,0 0-1 0 0,0 1 0 0 0,0 0 1 0 0,0 0-1 0 0,0 0 0 0 0,0 0 1 0 0,1 0-1 0 0,-1 1 0 0 0,0-1 1 0 0,0 1-1 0 0,1 0 0 0 0,-1 0 1 0 0,0 0-1 0 0,6 1 0 0 0,-3 1-31 0 0,-1-1 1 0 0,0 1-1 0 0,1 0 0 0 0,-1 0 0 0 0,0 1 0 0 0,-1 0 0 0 0,1 0 0 0 0,0 0 0 0 0,-1 0 1 0 0,1 1-1 0 0,-1-1 0 0 0,0 1 0 0 0,5 7 0 0 0,2 3-60 0 0,-1 0 1 0 0,-1 1-1 0 0,0 0 0 0 0,-1 0 0 0 0,7 19 0 0 0,24 86 47 0 0,-18-51 224 0 0,-13-45-51 0 0,19 52 779 0 0,-23-67-681 0 0,1 0 0 0 0,-1 0 0 0 0,2 0 0 0 0,-1-1 0 0 0,12 14 0 0 0,-3-12-12 0 0,-13-10-316 0 0,-1 1 0 0 0,1-1 1 0 0,-1 0-1 0 0,1 0 0 0 0,0 0 0 0 0,-1 1 0 0 0,1-1 0 0 0,0 0 1 0 0,-1 0-1 0 0,1 0 0 0 0,-1 0 0 0 0,1 0 0 0 0,0 0 0 0 0,-1 0 1 0 0,1-1-1 0 0,-1 1 0 0 0,1 0 0 0 0,0 0 0 0 0,-1 0 0 0 0,1-1 1 0 0,-1 1-1 0 0,1 0 0 0 0,-1-1 0 0 0,1 1 0 0 0,-1 0 0 0 0,2-1 1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8.624"/>
    </inkml:context>
    <inkml:brush xml:id="br0">
      <inkml:brushProperty name="width" value="0.1" units="cm"/>
      <inkml:brushProperty name="height" value="0.1" units="cm"/>
      <inkml:brushProperty name="color" value="#E71224"/>
    </inkml:brush>
  </inkml:definitions>
  <inkml:trace contextRef="#ctx0" brushRef="#br0">9 0 4609 0 0,'-9'1'3173'0'0,"30"0"24"0"0,-4-1-1816 0 0,-5 1-494 0 0,4 0 579 0 0,30 6 0 0 0,-43-6-1385 0 0,1-1 0 0 0,-1 1 0 0 0,0 0 0 0 0,1 1 0 0 0,-1-1 1 0 0,0 0-1 0 0,0 1 0 0 0,0 0 0 0 0,0 0 0 0 0,0 0 0 0 0,0 0 0 0 0,0 0 0 0 0,0 1 1 0 0,2 3-1 0 0,-4-4-60 0 0,0-1 1 0 0,0 1 0 0 0,-1-1-1 0 0,1 1 1 0 0,-1-1 0 0 0,0 1-1 0 0,1 0 1 0 0,-1-1 0 0 0,0 1 0 0 0,0 0-1 0 0,0-1 1 0 0,0 1 0 0 0,0 0-1 0 0,0-1 1 0 0,-1 1 0 0 0,1 0-1 0 0,-1-1 1 0 0,1 1 0 0 0,-2 2-1 0 0,-15 30 546 0 0,15-30-454 0 0,-19 29 454 0 0,10-17-182 0 0,0 1 1 0 0,2 1-1 0 0,0 0 1 0 0,-12 34-1 0 0,19-47-344 0 0,1 0 0 0 0,0 1 0 0 0,0-1 0 0 0,1 0 1 0 0,-1 0-1 0 0,1 0 0 0 0,0 0 0 0 0,1 1 0 0 0,-1-1 0 0 0,1 0 0 0 0,0 0 0 0 0,0 0 0 0 0,1 0 0 0 0,0 0 0 0 0,-1 0 0 0 0,2-1 0 0 0,-1 1 0 0 0,0 0 0 0 0,1-1 0 0 0,0 0 1 0 0,0 1-1 0 0,0-1 0 0 0,7 6 0 0 0,-6-6-54 0 0,1 0 0 0 0,-1 0 0 0 0,1 0 0 0 0,0-1 0 0 0,0 0 0 0 0,0 0 0 0 0,1 0 0 0 0,-1 0-1 0 0,1-1 1 0 0,-1 0 0 0 0,1 0 0 0 0,0-1 0 0 0,0 0 0 0 0,0 1 0 0 0,-1-2 0 0 0,1 1 0 0 0,0-1 0 0 0,0 0 0 0 0,10-1 0 0 0,-9 0-984 0 0,-1-1 0 0 0,1 1 0 0 0,0-1 0 0 0,-1-1 0 0 0,1 1 0 0 0,7-5-1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8.996"/>
    </inkml:context>
    <inkml:brush xml:id="br0">
      <inkml:brushProperty name="width" value="0.1" units="cm"/>
      <inkml:brushProperty name="height" value="0.1" units="cm"/>
      <inkml:brushProperty name="color" value="#E71224"/>
    </inkml:brush>
  </inkml:definitions>
  <inkml:trace contextRef="#ctx0" brushRef="#br0">25 61 4145 0 0,'-3'-1'-392'0'0,"-18"-9"3772"0"0,21 9-3289 0 0,0 1 0 0 0,0 0 1 0 0,0 0-1 0 0,0 0 0 0 0,0-1 0 0 0,0 1 0 0 0,-1 0 0 0 0,1 0 1 0 0,0 0-1 0 0,1-1 0 0 0,-1 1 0 0 0,0 0 0 0 0,0 0 0 0 0,0-1 0 0 0,0 1 1 0 0,9-8 2774 0 0,3 3-2062 0 0,-1 0-1 0 0,1 0 0 0 0,0 2 1 0 0,0-1-1 0 0,13-1 0 0 0,63-5-535 0 0,-73 10-990 0 0,24 1-1 0 0,14 7-4603 0 0,-25-1 1792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9.343"/>
    </inkml:context>
    <inkml:brush xml:id="br0">
      <inkml:brushProperty name="width" value="0.1" units="cm"/>
      <inkml:brushProperty name="height" value="0.1" units="cm"/>
      <inkml:brushProperty name="color" value="#E71224"/>
    </inkml:brush>
  </inkml:definitions>
  <inkml:trace contextRef="#ctx0" brushRef="#br0">7 0 5529 0 0,'-1'3'132'0'0,"0"0"-1"0"0,0 1 1 0 0,0-1 0 0 0,0 0-1 0 0,0 1 1 0 0,1-1 0 0 0,-1 0-1 0 0,1 1 1 0 0,0-1 0 0 0,0 1-1 0 0,0-1 1 0 0,2 6-1 0 0,-1 8 569 0 0,9 403 7762 0 0,-10-412-8446 0 0,0-1-79 0 0,1 1 0 0 0,-1 0 0 0 0,1-1 1 0 0,1 1-1 0 0,3 12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0.158"/>
    </inkml:context>
    <inkml:brush xml:id="br0">
      <inkml:brushProperty name="width" value="0.05" units="cm"/>
      <inkml:brushProperty name="height" value="0.05" units="cm"/>
      <inkml:brushProperty name="color" value="#004F8B"/>
    </inkml:brush>
  </inkml:definitions>
  <inkml:trace contextRef="#ctx0" brushRef="#br0">4 48 5065 0 0,'-1'0'75'0'0,"1"0"1"0"0,0 0-1 0 0,0 0 0 0 0,0 0 0 0 0,0 0 1 0 0,-1 0-1 0 0,1 0 0 0 0,0 0 0 0 0,0 0 1 0 0,0 0-1 0 0,0-1 0 0 0,0 1 0 0 0,0 0 1 0 0,-1 0-1 0 0,1 0 0 0 0,0 0 0 0 0,0 0 1 0 0,0-1-1 0 0,0 1 0 0 0,0 0 0 0 0,0 0 1 0 0,0 0-1 0 0,0 0 0 0 0,0-1 0 0 0,0 1 1 0 0,0 0-1 0 0,0 0 0 0 0,0 0 0 0 0,0 0 1 0 0,0-1-1 0 0,0 1 0 0 0,0 0 0 0 0,0 0 1 0 0,0 0-1 0 0,0 0 0 0 0,0-1 0 0 0,0 1 1 0 0,6-7 1899 0 0,9-2 464 0 0,12 3-1213 0 0,0 0-1 0 0,44-3 1 0 0,-36 5-1767 0 0,-20 2-251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8:59.675"/>
    </inkml:context>
    <inkml:brush xml:id="br0">
      <inkml:brushProperty name="width" value="0.1" units="cm"/>
      <inkml:brushProperty name="height" value="0.1" units="cm"/>
      <inkml:brushProperty name="color" value="#E71224"/>
    </inkml:brush>
  </inkml:definitions>
  <inkml:trace contextRef="#ctx0" brushRef="#br0">3 132 8754 0 0,'-1'-3'106'0'0,"1"0"0"0"0,-1 0 0 0 0,1 0 1 0 0,-1 0-1 0 0,1 0 0 0 0,0-1 0 0 0,0 1 0 0 0,0 0 1 0 0,1 0-1 0 0,-1 0 0 0 0,1 0 0 0 0,0 0 0 0 0,0 0 1 0 0,0 0-1 0 0,0 0 0 0 0,0 0 0 0 0,0 0 0 0 0,4-4 1 0 0,0 0 34 0 0,0 2 1 0 0,0-1-1 0 0,1 1 1 0 0,0-1-1 0 0,0 2 1 0 0,0-1 0 0 0,1 1-1 0 0,0 0 1 0 0,0 0-1 0 0,0 0 1 0 0,0 1-1 0 0,0 1 1 0 0,1-1 0 0 0,-1 1-1 0 0,1 0 1 0 0,0 1-1 0 0,-1-1 1 0 0,1 2-1 0 0,0-1 1 0 0,0 1 0 0 0,0 0-1 0 0,-1 1 1 0 0,1 0-1 0 0,0 0 1 0 0,0 1-1 0 0,-1-1 1 0 0,1 2-1 0 0,-1-1 1 0 0,0 1 0 0 0,1 0-1 0 0,-1 1 1 0 0,10 6-1 0 0,-15-8-97 0 0,0-1-1 0 0,0 1 0 0 0,0-1 0 0 0,-1 1 0 0 0,1 0 1 0 0,-1 0-1 0 0,1 0 0 0 0,-1 0 0 0 0,1 0 1 0 0,-1 0-1 0 0,0 0 0 0 0,0 0 0 0 0,0 0 1 0 0,0 1-1 0 0,-1-1 0 0 0,2 3 0 0 0,-2 0 24 0 0,1-1-1 0 0,-1 0 1 0 0,0 0-1 0 0,0 0 1 0 0,-1 0-1 0 0,1 0 1 0 0,-1 0-1 0 0,0 0 1 0 0,-1 4-1 0 0,-1 1 55 0 0,-1-1 0 0 0,1 0 0 0 0,-2 0-1 0 0,1 0 1 0 0,-1-1 0 0 0,0 1 0 0 0,0-1 0 0 0,-8 8 0 0 0,6-9-94 0 0,0 0 0 0 0,0 0 0 0 0,-1 0 1 0 0,1-1-1 0 0,-1 0 0 0 0,0-1 0 0 0,-1 1 1 0 0,-13 4-1 0 0,13-7-1737 0 0,0 1 0 0 0,-14 1-1 0 0,7-2-3892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6.701"/>
    </inkml:context>
    <inkml:brush xml:id="br0">
      <inkml:brushProperty name="width" value="0.1" units="cm"/>
      <inkml:brushProperty name="height" value="0.1" units="cm"/>
      <inkml:brushProperty name="color" value="#E71224"/>
    </inkml:brush>
  </inkml:definitions>
  <inkml:trace contextRef="#ctx0" brushRef="#br0">55 247 6449 0 0,'-2'3'307'0'0,"0"-1"0"0"0,0 1-1 0 0,0-1 1 0 0,0 0 0 0 0,0 0 0 0 0,-1 0-1 0 0,1 0 1 0 0,-1 0 0 0 0,1 0-1 0 0,-5 1 1 0 0,6-2-207 0 0,1-1-1 0 0,-1 0 1 0 0,0 0 0 0 0,1 0 0 0 0,-1 1-1 0 0,0-1 1 0 0,0 0 0 0 0,1 0 0 0 0,-1 0-1 0 0,0 0 1 0 0,0 0 0 0 0,1 0 0 0 0,-1 0-1 0 0,0 0 1 0 0,0-1 0 0 0,1 1 0 0 0,-1 0-1 0 0,0 0 1 0 0,0-1 0 0 0,0 0-8 0 0,0 1 0 0 0,0-1 0 0 0,1 0 0 0 0,-1 0 1 0 0,0 1-1 0 0,1-1 0 0 0,-1 0 0 0 0,1 0 0 0 0,-1 0 0 0 0,1 0 0 0 0,-1 0 0 0 0,1 0 1 0 0,-1 0-1 0 0,1 0 0 0 0,0 0 0 0 0,0 0 0 0 0,-1-2 0 0 0,1-3 70 0 0,0 0-1 0 0,0 0 0 0 0,0 0 0 0 0,0 0 1 0 0,1 0-1 0 0,0 1 0 0 0,1-1 1 0 0,-1 0-1 0 0,1 0 0 0 0,0 1 1 0 0,4-9-1 0 0,3-3-34 0 0,0 1 1 0 0,15-20-1 0 0,-16 26-61 0 0,-1 0 1 0 0,1 1-1 0 0,1 0 1 0 0,0 0-1 0 0,0 1 0 0 0,1 0 1 0 0,0 1-1 0 0,0 0 0 0 0,17-9 1 0 0,-22 14-59 0 0,0 0 0 0 0,0 0 0 0 0,0 0 0 0 0,0 1 0 0 0,0-1 0 0 0,0 1 0 0 0,0 1 0 0 0,1-1 0 0 0,-1 1 1 0 0,0 0-1 0 0,1 0 0 0 0,-1 0 0 0 0,0 1 0 0 0,0-1 0 0 0,1 1 0 0 0,-1 1 0 0 0,0-1 0 0 0,0 1 0 0 0,0 0 0 0 0,0 0 0 0 0,0 0 0 0 0,-1 1 0 0 0,1-1 0 0 0,6 7 1 0 0,1 2 34 0 0,-1 0 1 0 0,0 1 0 0 0,-1 1-1 0 0,-1 0 1 0 0,0 0 0 0 0,13 26-1 0 0,19 26 393 0 0,-35-57-340 0 0,-1-1-1 0 0,2 0 1 0 0,-1 0 0 0 0,1-1 0 0 0,0 1 0 0 0,9 4 0 0 0,-10-7 3 0 0,0 0 0 0 0,0-1 0 0 0,0 0 0 0 0,1 0-1 0 0,0-1 1 0 0,-1 1 0 0 0,1-2 0 0 0,0 1 0 0 0,0-1 0 0 0,0 0 0 0 0,0 0 0 0 0,0-1 0 0 0,0 0 0 0 0,0 0 0 0 0,0-1-1 0 0,1 1 1 0 0,-2-2 0 0 0,1 1 0 0 0,9-4 0 0 0,-4 1 15 0 0,-1-1-1 0 0,0 0 1 0 0,0-1-1 0 0,-1 0 1 0 0,0-1-1 0 0,0 0 1 0 0,0 0 0 0 0,-1-1-1 0 0,0 0 1 0 0,11-14-1 0 0,54-81-1115 0 0,-58 79-3680 0 0,-3 4-2027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7.501"/>
    </inkml:context>
    <inkml:brush xml:id="br0">
      <inkml:brushProperty name="width" value="0.1" units="cm"/>
      <inkml:brushProperty name="height" value="0.1" units="cm"/>
      <inkml:brushProperty name="color" value="#E71224"/>
    </inkml:brush>
  </inkml:definitions>
  <inkml:trace contextRef="#ctx0" brushRef="#br0">22 2 7834 0 0,'-1'0'21'0'0,"1"-1"0"0"0,-1 1 0 0 0,1 0 0 0 0,0 0 0 0 0,-1 0 0 0 0,1 0 0 0 0,-1-1 0 0 0,1 1 0 0 0,0 0 0 0 0,-1 0 0 0 0,1 0 0 0 0,-1 0 0 0 0,1 0 0 0 0,-1 0 0 0 0,1 0 0 0 0,0 0 0 0 0,-1 1 0 0 0,1-1 0 0 0,-1 0 0 0 0,1 0 0 0 0,0 0 0 0 0,-1 0 0 0 0,1 0 0 0 0,-1 1 0 0 0,1-1 0 0 0,0 0 0 0 0,-1 0 0 0 0,1 1 0 0 0,0-1 0 0 0,-1 0 0 0 0,1 1 0 0 0,0-1 0 0 0,0 0 0 0 0,-1 1 0 0 0,1-1 0 0 0,0 0 0 0 0,0 1 0 0 0,-1-1 0 0 0,1 0 0 0 0,0 1 0 0 0,0-1 0 0 0,0 1 0 0 0,0-1 0 0 0,0 1 0 0 0,0-1 0 0 0,0 0 0 0 0,0 1 0 0 0,0-1 0 0 0,0 1 0 0 0,0 0 0 0 0,-1 29 540 0 0,2-21-12 0 0,-7 216 5583 0 0,6 157-2027 0 0,0-374-4079 0 0,0-4-100 0 0,0 0 1 0 0,0-1-1 0 0,0 1 0 0 0,1 0 1 0 0,0 0-1 0 0,-1 0 1 0 0,1-1-1 0 0,1 1 0 0 0,-1-1 1 0 0,3 6-1 0 0,-4-9 37 0 0,0 0-1 0 0,0 1 1 0 0,0-1-1 0 0,0 0 1 0 0,1 0-1 0 0,-1 0 1 0 0,0 0-1 0 0,0 0 1 0 0,0 0 0 0 0,0 0-1 0 0,0 1 1 0 0,0-1-1 0 0,1 0 1 0 0,-1 0-1 0 0,0 0 1 0 0,0 0-1 0 0,0 0 1 0 0,0 0-1 0 0,1 0 1 0 0,-1 0 0 0 0,0 0-1 0 0,0 0 1 0 0,0 0-1 0 0,0 0 1 0 0,0 0-1 0 0,1 0 1 0 0,-1 0-1 0 0,0 0 1 0 0,0 0-1 0 0,0 0 1 0 0,0 0 0 0 0,1 0-1 0 0,-1 0 1 0 0,0 0-1 0 0,0-1 1 0 0,0 1-1 0 0,0 0 1 0 0,0 0-1 0 0,0 0 1 0 0,1 0-1 0 0,-1 0 1 0 0,0 0-1 0 0,0 0 1 0 0,0 0 0 0 0,0-1-1 0 0,5-4-1504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7.962"/>
    </inkml:context>
    <inkml:brush xml:id="br0">
      <inkml:brushProperty name="width" value="0.1" units="cm"/>
      <inkml:brushProperty name="height" value="0.1" units="cm"/>
      <inkml:brushProperty name="color" value="#E71224"/>
    </inkml:brush>
  </inkml:definitions>
  <inkml:trace contextRef="#ctx0" brushRef="#br0">49 456 7834 0 0,'-4'6'262'0'0,"0"0"1"0"0,1 0 0 0 0,0 1-1 0 0,0-1 1 0 0,1 1 0 0 0,0-1-1 0 0,0 1 1 0 0,1 0 0 0 0,-1 0-1 0 0,1 0 1 0 0,1 0 0 0 0,0 0-1 0 0,0 0 1 0 0,0 0-1 0 0,0 0 1 0 0,1 0 0 0 0,1 0-1 0 0,1 8 1 0 0,0-6 71 0 0,-1 1 0 0 0,2-1-1 0 0,-1 0 1 0 0,1 0 0 0 0,0-1 0 0 0,1 1-1 0 0,0-1 1 0 0,1 0 0 0 0,-1-1 0 0 0,1 1-1 0 0,1-1 1 0 0,11 11 0 0 0,-13-14-237 0 0,0-1 0 0 0,0 1 0 0 0,0-1 1 0 0,0 0-1 0 0,1 0 0 0 0,-1 0 0 0 0,1-1 0 0 0,0 0 1 0 0,0 0-1 0 0,0 0 0 0 0,0-1 0 0 0,0 0 0 0 0,0 0 1 0 0,0 0-1 0 0,0-1 0 0 0,1 0 0 0 0,-1 0 0 0 0,0-1 1 0 0,0 0-1 0 0,9-2 0 0 0,-5 0-15 0 0,0-1 0 0 0,-1 0 1 0 0,1 0-1 0 0,-1-1 0 0 0,0-1 0 0 0,-1 1 0 0 0,1-1 1 0 0,-1-1-1 0 0,-1 1 0 0 0,1-1 0 0 0,-1-1 0 0 0,0 0 1 0 0,-1 0-1 0 0,9-12 0 0 0,-5 3 4 0 0,0-1-1 0 0,-1 1 1 0 0,0-2 0 0 0,-2 1-1 0 0,0-1 1 0 0,6-31 0 0 0,-8 25-34 0 0,-2 1 0 0 0,0-1 0 0 0,-2 0 0 0 0,-1-1 0 0 0,-1 1 1 0 0,-8-45-1 0 0,5 49-33 0 0,-1-1-1 0 0,-1 1 1 0 0,-1 0 0 0 0,0 1-1 0 0,-2 0 1 0 0,-1 0 0 0 0,0 0-1 0 0,-14-18 1 0 0,21 33-12 0 0,-1 1 0 0 0,0-1 0 0 0,0 0 0 0 0,0 1 0 0 0,-1 0 0 0 0,1 0 1 0 0,-1 0-1 0 0,0 1 0 0 0,0 0 0 0 0,-1 0 0 0 0,1 0 0 0 0,0 0 0 0 0,-11-3 0 0 0,11 5-6 0 0,1 0 1 0 0,0 1-1 0 0,-1-1 0 0 0,1 1 0 0 0,-1 0 1 0 0,1 0-1 0 0,-1 1 0 0 0,1-1 0 0 0,-1 1 1 0 0,1 0-1 0 0,0 0 0 0 0,-1 0 0 0 0,1 1 1 0 0,0 0-1 0 0,0-1 0 0 0,0 2 0 0 0,0-1 0 0 0,0 0 1 0 0,-4 4-1 0 0,-4 4-27 0 0,0 1 1 0 0,1 0-1 0 0,0 1 1 0 0,0 0-1 0 0,2 1 1 0 0,-1 0-1 0 0,1 0 1 0 0,-9 20-1 0 0,-1 9-832 0 0,-23 70-1 0 0,37-100 176 0 0,2 1-1 0 0,-4 22 1 0 0,5-12-859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09.929"/>
    </inkml:context>
    <inkml:brush xml:id="br0">
      <inkml:brushProperty name="width" value="0.1" units="cm"/>
      <inkml:brushProperty name="height" value="0.1" units="cm"/>
      <inkml:brushProperty name="color" value="#E71224"/>
    </inkml:brush>
  </inkml:definitions>
  <inkml:trace contextRef="#ctx0" brushRef="#br0">17 1235 5985 0 0,'-7'8'350'0'0,"-3"3"292"0"0,20-17 636 0 0,4-5-454 0 0,-1 0 0 0 0,0-1 0 0 0,-1-1 0 0 0,-1 0 0 0 0,18-27 0 0 0,41-81 1812 0 0,-44 66-2023 0 0,-2-2 0 0 0,26-89 0 0 0,16-125-225 0 0,-40 159-330 0 0,-4 11-48 0 0,38-139-83 0 0,-57 231 52 0 0,-3 5 10 0 0,1 1 0 0 0,0 0 0 0 0,1-1 0 0 0,-1 1 0 0 0,0 0 0 0 0,1 0 0 0 0,0 0 0 0 0,3-6 0 0 0,-5 9 9 0 0,1 0 1 0 0,-1 0-1 0 0,0 0 0 0 0,0 0 1 0 0,0 0-1 0 0,0 0 0 0 0,0 0 1 0 0,0-1-1 0 0,0 1 0 0 0,0 0 1 0 0,0 0-1 0 0,1 0 0 0 0,-1 0 1 0 0,0 0-1 0 0,0 0 0 0 0,0 0 0 0 0,0 0 1 0 0,0 0-1 0 0,0 0 0 0 0,0 0 1 0 0,1 0-1 0 0,-1 0 0 0 0,0 0 1 0 0,0 0-1 0 0,0 0 0 0 0,0 0 1 0 0,0 0-1 0 0,0 0 0 0 0,0 0 1 0 0,1 0-1 0 0,-1 0 0 0 0,0 0 0 0 0,0 0 1 0 0,0 0-1 0 0,0 0 0 0 0,0 1 1 0 0,0-1-1 0 0,0 0 0 0 0,0 0 1 0 0,1 0-1 0 0,-1 0 0 0 0,0 0 1 0 0,0 0-1 0 0,0 0 0 0 0,0 0 1 0 0,0 1-1 0 0,3 7-39 0 0,0 10-22 0 0,2 128-34 0 0,-3-50 100 0 0,-1-75-4 0 0,7 77 146 0 0,-7-87-111 0 0,1-1 0 0 0,1 1 1 0 0,-1-1-1 0 0,2 1 0 0 0,0-1 1 0 0,9 18-1 0 0,-11-25-17 0 0,0 1 0 0 0,1-1 1 0 0,-1 0-1 0 0,1 1 0 0 0,0-1 0 0 0,0-1 1 0 0,0 1-1 0 0,0 0 0 0 0,1-1 1 0 0,-1 1-1 0 0,1-1 0 0 0,-1 0 0 0 0,1 0 1 0 0,0-1-1 0 0,0 1 0 0 0,4 0 0 0 0,-2 0 39 0 0,0-1 0 0 0,0 0 0 0 0,1-1 0 0 0,-1 0 0 0 0,0 0 0 0 0,0 0 0 0 0,1-1-1 0 0,-1 1 1 0 0,0-2 0 0 0,7-1 0 0 0,-5 1 3 0 0,1-1 0 0 0,0-1 0 0 0,-1 1 0 0 0,0-2 0 0 0,0 1 0 0 0,0-1 0 0 0,0 0 0 0 0,-1 0 0 0 0,0-1 0 0 0,0 0-1 0 0,0 0 1 0 0,-1-1 0 0 0,0 0 0 0 0,9-14 0 0 0,-5 3-59 0 0,-2 0 0 0 0,-1-1 0 0 0,0 0 0 0 0,7-33 0 0 0,-7 12 0 0 0,4-52 0 0 0,-8 44 0 0 0,-3 105 60 0 0,-2 9 171 0 0,4-1 0 0 0,12 82-1 0 0,-13-138-178 0 0,1 1 0 0 0,0-1 0 0 0,1 0 0 0 0,0 0 0 0 0,1 0 0 0 0,-1 0 0 0 0,2-1 0 0 0,-1 1 1 0 0,8 9-1 0 0,-11-17-48 0 0,-1 0 1 0 0,1 0-1 0 0,0-1 1 0 0,0 1-1 0 0,0 0 1 0 0,0 0-1 0 0,0 0 1 0 0,0-1 0 0 0,0 1-1 0 0,1-1 1 0 0,-1 1-1 0 0,0-1 1 0 0,0 1-1 0 0,0-1 1 0 0,1 1 0 0 0,-1-1-1 0 0,0 0 1 0 0,1 0-1 0 0,-1 0 1 0 0,0 0-1 0 0,0 0 1 0 0,1 0 0 0 0,-1 0-1 0 0,0 0 1 0 0,0 0-1 0 0,1-1 1 0 0,-1 1-1 0 0,0 0 1 0 0,2-1-1 0 0,1-1-225 0 0,0 0-1 0 0,0-1 1 0 0,-1 1-1 0 0,1-1 1 0 0,-1 0-1 0 0,1 1 1 0 0,2-5-1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2.251"/>
    </inkml:context>
    <inkml:brush xml:id="br0">
      <inkml:brushProperty name="width" value="0.1" units="cm"/>
      <inkml:brushProperty name="height" value="0.1" units="cm"/>
      <inkml:brushProperty name="color" value="#E71224"/>
    </inkml:brush>
  </inkml:definitions>
  <inkml:trace contextRef="#ctx0" brushRef="#br0">147 408 2304 0 0,'-4'14'1120'0'0,"4"-12"-755"0"0,0-1-1 0 0,0 1 1 0 0,-1 0-1 0 0,1-1 1 0 0,-1 1-1 0 0,1-1 1 0 0,-1 1-1 0 0,0-1 1 0 0,0 1-1 0 0,1-1 1 0 0,-1 1 0 0 0,-2 1-1 0 0,3-3-254 0 0,-1 0-1 0 0,1 0 1 0 0,0 0-1 0 0,-1 0 1 0 0,1 0-1 0 0,0 0 1 0 0,-1 0 0 0 0,1 0-1 0 0,-1 0 1 0 0,1 0-1 0 0,0 0 1 0 0,-1 0-1 0 0,1 0 1 0 0,0 0 0 0 0,-1 0-1 0 0,1 0 1 0 0,0 0-1 0 0,-1-1 1 0 0,1 1-1 0 0,0 0 1 0 0,0 0 0 0 0,-1 0-1 0 0,1-1 1 0 0,0 1-1 0 0,0 0 1 0 0,-1 0-1 0 0,1-1 1 0 0,0 1 0 0 0,0 0-1 0 0,0-1 1 0 0,-1 1-1 0 0,1 0 1 0 0,0 0-1 0 0,0-1 1 0 0,0 1-1 0 0,0 0 1 0 0,0-1 0 0 0,-8-15 1327 0 0,7 15-1259 0 0,-12-36 1049 0 0,1 0 1 0 0,-14-78-1 0 0,17 70-1041 0 0,-25-75 0 0 0,27 102-122 0 0,4 12-44 0 0,0 0 0 0 0,1 0 0 0 0,0 0 0 0 0,-2-9 0 0 0,4 14-13 0 0,0 1 0 0 0,0 0 0 0 0,0-1 0 0 0,0 1-1 0 0,0-1 1 0 0,1 1 0 0 0,-1 0 0 0 0,0-1 0 0 0,0 1 0 0 0,0 0 0 0 0,0-1 0 0 0,0 1 0 0 0,0 0 0 0 0,1-1-1 0 0,-1 1 1 0 0,0 0 0 0 0,0 0 0 0 0,1-1 0 0 0,-1 1 0 0 0,0 0 0 0 0,0 0 0 0 0,1-1 0 0 0,-1 1 0 0 0,0 0 0 0 0,1 0-1 0 0,-1 0 1 0 0,0-1 0 0 0,1 1 0 0 0,-1 0 0 0 0,0 0 0 0 0,1 0 0 0 0,-1 0 0 0 0,0 0 0 0 0,1 0 0 0 0,-1 0 0 0 0,0 0-1 0 0,1 0 1 0 0,-1 0 0 0 0,0 0 0 0 0,1 0 0 0 0,-1 0 0 0 0,1 0 0 0 0,-1 0 0 0 0,0 0 0 0 0,1 0 0 0 0,19 5 133 0 0,-18-5-143 0 0,101 39 112 0 0,-63-23-25 0 0,72 19 0 0 0,-86-31-84 0 0,0 0 0 0 0,0-2 0 0 0,0-1 0 0 0,0-1 0 0 0,0-2 0 0 0,0 0 0 0 0,35-8 0 0 0,-57 10 5 0 0,-1-1 0 0 0,0 0 0 0 0,1 1 0 0 0,-1-1 0 0 0,0-1 0 0 0,1 1 0 0 0,-1 0-1 0 0,0-1 1 0 0,0 1 0 0 0,0-1 0 0 0,0 0 0 0 0,3-3 0 0 0,-6 5-5 0 0,0 0 0 0 0,0 0 0 0 0,0 0 0 0 0,1 0 0 0 0,-1 0 0 0 0,0-1 0 0 0,0 1 0 0 0,0 0 0 0 0,0 0 0 0 0,0 0 0 0 0,0 0-1 0 0,0 0 1 0 0,0 0 0 0 0,0 0 0 0 0,0 0 0 0 0,0 0 0 0 0,0 0 0 0 0,0 0 0 0 0,0 0 0 0 0,0-1 0 0 0,0 1 0 0 0,0 0 0 0 0,0 0 0 0 0,0 0 0 0 0,0 0 0 0 0,0 0 0 0 0,0 0 0 0 0,0 0 0 0 0,0 0 0 0 0,0 0 0 0 0,-1 0 0 0 0,1 0 0 0 0,0 0-1 0 0,0 0 1 0 0,0-1 0 0 0,0 1 0 0 0,0 0 0 0 0,0 0 0 0 0,0 0 0 0 0,0 0 0 0 0,0 0 0 0 0,0 0 0 0 0,0 0 0 0 0,0 0 0 0 0,0 0 0 0 0,0 0 0 0 0,-1 0 0 0 0,1 0 0 0 0,0 0 0 0 0,0 0 0 0 0,0 0 0 0 0,-7-1 7 0 0,-6 3 68 0 0,6 1-48 0 0,0 1 0 0 0,0 0 0 0 0,0 0 0 0 0,0 0-1 0 0,0 1 1 0 0,1 0 0 0 0,0 0 0 0 0,0 0 0 0 0,0 1 0 0 0,1 0 0 0 0,0 0-1 0 0,0 1 1 0 0,0-1 0 0 0,-3 8 0 0 0,-3 5 101 0 0,2 1-1 0 0,0 0 1 0 0,-12 42 0 0 0,14-39 64 0 0,2 1 1 0 0,1 0 0 0 0,1 0 0 0 0,0 33 0 0 0,3-43-102 0 0,0 0 0 0 0,2 0 0 0 0,-1 0 0 0 0,2 0 0 0 0,0 0 0 0 0,1 0 0 0 0,0-1 0 0 0,11 24 0 0 0,-13-33-87 0 0,0 0 1 0 0,1 0 0 0 0,-1 0-1 0 0,1 0 1 0 0,0 0 0 0 0,0-1-1 0 0,0 1 1 0 0,1-1 0 0 0,-1 0-1 0 0,1 0 1 0 0,0 0 0 0 0,0-1-1 0 0,0 1 1 0 0,0-1 0 0 0,0 0-1 0 0,0 0 1 0 0,1-1 0 0 0,-1 1-1 0 0,1-1 1 0 0,7 2 0 0 0,-5-3-17 0 0,0 1 0 0 0,1-1 0 0 0,-1-1-1 0 0,0 1 1 0 0,0-1 0 0 0,0-1 0 0 0,0 1 0 0 0,0-1 0 0 0,0 0 0 0 0,0-1 0 0 0,0 0 0 0 0,11-6 0 0 0,7-7-1195 0 0,0-1-3662 0 0,1-2-1839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2.901"/>
    </inkml:context>
    <inkml:brush xml:id="br0">
      <inkml:brushProperty name="width" value="0.1" units="cm"/>
      <inkml:brushProperty name="height" value="0.1" units="cm"/>
      <inkml:brushProperty name="color" value="#E71224"/>
    </inkml:brush>
  </inkml:definitions>
  <inkml:trace contextRef="#ctx0" brushRef="#br0">228 83 5985 0 0,'-53'-32'2630'0'0,"44"25"-2179"0"0,0 0 0 0 0,-1 1 1 0 0,0 1-1 0 0,0 0 1 0 0,-1 0-1 0 0,1 1 1 0 0,-1 0-1 0 0,-15-3 0 0 0,24 7-377 0 0,0-1 0 0 0,0 1 0 0 0,0 0 0 0 0,0 0 0 0 0,0 0-1 0 0,0 1 1 0 0,0-1 0 0 0,0 0 0 0 0,0 1 0 0 0,0-1 0 0 0,0 1 0 0 0,0 0-1 0 0,0-1 1 0 0,1 1 0 0 0,-1 0 0 0 0,0 0 0 0 0,0 0 0 0 0,-1 2-1 0 0,1-1 23 0 0,0 0 0 0 0,0 1 0 0 0,0-1 0 0 0,0 1 0 0 0,0 0 0 0 0,1-1 0 0 0,-1 1 0 0 0,1 0 0 0 0,0 0 0 0 0,-2 4 0 0 0,0 6 153 0 0,0 0 1 0 0,1 0-1 0 0,1 0 0 0 0,0 17 0 0 0,1-29-237 0 0,-1 9 39 0 0,1 1 0 0 0,1-1 0 0 0,0 1 0 0 0,0-1 0 0 0,1 1-1 0 0,1-1 1 0 0,0 0 0 0 0,0 0 0 0 0,1 0 0 0 0,0 0 0 0 0,0-1 0 0 0,1 1 0 0 0,1-1-1 0 0,-1 0 1 0 0,1-1 0 0 0,1 1 0 0 0,0-1 0 0 0,0-1 0 0 0,12 11 0 0 0,-17-16-54 0 0,0-1-1 0 0,0 1 1 0 0,0-1 0 0 0,1 1 0 0 0,-1-1 0 0 0,1 0 0 0 0,-1 0 0 0 0,1 0-1 0 0,-1 0 1 0 0,1 0 0 0 0,-1-1 0 0 0,1 1 0 0 0,0-1 0 0 0,-1 1-1 0 0,1-1 1 0 0,0 0 0 0 0,-1 0 0 0 0,1 0 0 0 0,0-1 0 0 0,-1 1 0 0 0,1-1-1 0 0,0 1 1 0 0,2-2 0 0 0,-1 0-28 0 0,0 0 0 0 0,0-1 0 0 0,-1 1 0 0 0,1-1 0 0 0,-1 1 0 0 0,0-1 0 0 0,0 0-1 0 0,0 0 1 0 0,0 0 0 0 0,0-1 0 0 0,-1 1 0 0 0,1-1 0 0 0,2-7 0 0 0,2-3-81 0 0,-2-1 0 0 0,1 1 1 0 0,-2-1-1 0 0,0-1 0 0 0,-1 1 0 0 0,-1 0 1 0 0,0-1-1 0 0,-1 1 0 0 0,-1-1 0 0 0,0 1 1 0 0,-1-1-1 0 0,-1 0 0 0 0,0 1 0 0 0,-7-23 1 0 0,9 36 111 0 0,-1 1 1 0 0,1-1-1 0 0,-1 1 1 0 0,0 0-1 0 0,1 0 1 0 0,-1-1-1 0 0,0 1 1 0 0,0 0-1 0 0,0 0 1 0 0,0 0-1 0 0,0 0 1 0 0,0 0-1 0 0,-2-1 1 0 0,3 1 0 0 0,0 1 1 0 0,-1 0-1 0 0,1 0 0 0 0,0 0 1 0 0,0 0-1 0 0,-1 0 1 0 0,1 0-1 0 0,0 0 1 0 0,-1 0-1 0 0,1 0 0 0 0,0 0 1 0 0,-1 0-1 0 0,1 0 1 0 0,0 0-1 0 0,0 0 1 0 0,-1 0-1 0 0,1 0 1 0 0,0 0-1 0 0,-1 0 0 0 0,1 0 1 0 0,0 0-1 0 0,-1 0 1 0 0,1 0-1 0 0,0 1 1 0 0,-1-1-1 0 0,1 1 9 0 0,-1-1 1 0 0,1 1-1 0 0,-1 0 0 0 0,1-1 0 0 0,-1 1 1 0 0,1 0-1 0 0,-1 0 0 0 0,1-1 0 0 0,-1 1 1 0 0,1 0-1 0 0,0 0 0 0 0,0 0 0 0 0,-1 1 1 0 0,0 4 96 0 0,0 1 0 0 0,1-1 1 0 0,-1 1-1 0 0,1-1 0 0 0,0 1 0 0 0,1-1 1 0 0,0 1-1 0 0,0-1 0 0 0,0 1 1 0 0,1-1-1 0 0,0 0 0 0 0,0 1 1 0 0,1-1-1 0 0,-1 0 0 0 0,7 9 1 0 0,-1-3 8 0 0,0-1 1 0 0,0 1 0 0 0,1-2 0 0 0,0 1 0 0 0,1-1 0 0 0,15 11 0 0 0,-14-12-104 0 0,1-1 0 0 0,1 0 1 0 0,-1-1-1 0 0,27 11 0 0 0,-25-13-981 0 0,0 0 1 0 0,24 3-1 0 0,-20-5-4565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13.569"/>
    </inkml:context>
    <inkml:brush xml:id="br0">
      <inkml:brushProperty name="width" value="0.1" units="cm"/>
      <inkml:brushProperty name="height" value="0.1" units="cm"/>
      <inkml:brushProperty name="color" value="#E71224"/>
    </inkml:brush>
  </inkml:definitions>
  <inkml:trace contextRef="#ctx0" brushRef="#br0">255 765 4145 0 0,'-9'-2'68'0'0,"-8"-1"1064"0"0,-1-1 0 0 0,0 2 0 0 0,-29-1 0 0 0,41 4-867 0 0,1-1 0 0 0,-1 1 0 0 0,1 0-1 0 0,0 0 1 0 0,0 0 0 0 0,-1 1-1 0 0,1-1 1 0 0,0 1 0 0 0,0 1 0 0 0,1-1-1 0 0,-1 1 1 0 0,0 0 0 0 0,1 0-1 0 0,0 0 1 0 0,-1 0 0 0 0,-5 8-1 0 0,3-4 4 0 0,1 1-1 0 0,1 0 0 0 0,-1 1 0 0 0,1 0 0 0 0,0-1 0 0 0,1 2 0 0 0,-4 12 0 0 0,6-16-148 0 0,0 0 0 0 0,0 0 0 0 0,1 0 0 0 0,0 1 0 0 0,0-1 0 0 0,1 0-1 0 0,0 1 1 0 0,0-1 0 0 0,0 0 0 0 0,1 1 0 0 0,0-1 0 0 0,3 12 0 0 0,-4-16-115 0 0,1 0 0 0 0,0 0 0 0 0,0 0 0 0 0,0 0 0 0 0,0-1 0 0 0,0 1 0 0 0,0 0 0 0 0,0 0 0 0 0,1-1 0 0 0,-1 1 0 0 0,1-1 0 0 0,-1 1 0 0 0,1-1 0 0 0,-1 0 0 0 0,1 0 0 0 0,0 0 1 0 0,-1 1-1 0 0,5 0 0 0 0,-3-1 0 0 0,-1-1 0 0 0,1 1 0 0 0,0-1 1 0 0,-1 0-1 0 0,1 1 0 0 0,0-1 0 0 0,-1-1 0 0 0,1 1 1 0 0,0 0-1 0 0,0-1 0 0 0,-1 1 0 0 0,6-2 1 0 0,-1-2 0 0 0,1 1-1 0 0,0-1 1 0 0,-1 0 0 0 0,0 0 0 0 0,0-1 0 0 0,0 0 0 0 0,-1-1 0 0 0,9-8 0 0 0,0-4 29 0 0,0 0 0 0 0,-2-1 0 0 0,0-1 0 0 0,-2 0 0 0 0,0-1 0 0 0,10-27 0 0 0,39-135 238 0 0,-4-59-88 0 0,-47 186-181 0 0,-3-1 1 0 0,-1-77-1 0 0,-5 123-3 0 0,0-4 0 0 0,-3-23 0 0 0,3 35 0 0 0,-1 0 0 0 0,1 0 0 0 0,-1 0 0 0 0,0 1 0 0 0,0-1 0 0 0,0 0 0 0 0,0 0 0 0 0,-1 0 0 0 0,1 1 0 0 0,-1-1 0 0 0,0 1 0 0 0,1-1 0 0 0,-1 1 0 0 0,-3-3 0 0 0,5 5 0 0 0,-1-1 0 0 0,0 1 0 0 0,1-1 0 0 0,-1 1 0 0 0,0 0 0 0 0,0-1 0 0 0,1 1 0 0 0,-1 0 0 0 0,0 0 0 0 0,0 0 0 0 0,0 0 0 0 0,0-1 0 0 0,1 1 0 0 0,-1 0 0 0 0,0 0 0 0 0,0 0 0 0 0,0 1 0 0 0,0-1 0 0 0,1 0 0 0 0,-1 0 0 0 0,0 0 0 0 0,0 1 0 0 0,0-1 0 0 0,1 0 0 0 0,-1 1 0 0 0,0-1 0 0 0,0 0 0 0 0,1 1 0 0 0,-1-1 0 0 0,0 1 0 0 0,1-1 0 0 0,-1 1 0 0 0,1 0 0 0 0,-1-1 0 0 0,0 1 0 0 0,0 1 0 0 0,-2 2 0 0 0,0 0 0 0 0,0 0 0 0 0,0 0 0 0 0,-3 9 0 0 0,0 2 0 0 0,1 0 0 0 0,0 1 0 0 0,1-1 0 0 0,0 1 0 0 0,0 18 0 0 0,-3 85 0 0 0,6-101 0 0 0,1 61 386 0 0,4-1 0 0 0,3 0-1 0 0,3 0 1 0 0,4-1 0 0 0,32 105 0 0 0,-18-103-71 0 0,-23-68-260 0 0,0 0 1 0 0,1-1-1 0 0,0 1 1 0 0,13 16-1 0 0,-17-25-51 0 0,-1 0 0 0 0,1 0-1 0 0,-1 0 1 0 0,1-1 0 0 0,0 1 0 0 0,0-1 0 0 0,0 1-1 0 0,0-1 1 0 0,0 0 0 0 0,0 0 0 0 0,0 0 0 0 0,0 0-1 0 0,0 0 1 0 0,0 0 0 0 0,1 0 0 0 0,-1-1 0 0 0,0 1-1 0 0,1-1 1 0 0,-1 0 0 0 0,0 0 0 0 0,1 1-1 0 0,3-2 1 0 0,-2 0-172 0 0,-1 0 0 0 0,1 0-1 0 0,-1 0 1 0 0,1-1 0 0 0,-1 0 0 0 0,0 1-1 0 0,1-1 1 0 0,-1 0 0 0 0,0-1 0 0 0,0 1-1 0 0,-1 0 1 0 0,1-1 0 0 0,3-4 0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5.114"/>
    </inkml:context>
    <inkml:brush xml:id="br0">
      <inkml:brushProperty name="width" value="0.1" units="cm"/>
      <inkml:brushProperty name="height" value="0.1" units="cm"/>
    </inkml:brush>
  </inkml:definitions>
  <inkml:trace contextRef="#ctx0" brushRef="#br0">5 397 7370 0 0,'0'0'26'0'0,"-1"0"1"0"0,1 0 0 0 0,0 0-1 0 0,0 0 1 0 0,0 0-1 0 0,0 0 1 0 0,0 0 0 0 0,0 0-1 0 0,0 0 1 0 0,0 0 0 0 0,-1 0-1 0 0,1 0 1 0 0,0 0 0 0 0,0 0-1 0 0,0 0 1 0 0,0 0 0 0 0,0 0-1 0 0,0 0 1 0 0,0 0-1 0 0,-1 0 1 0 0,1 0 0 0 0,0 0-1 0 0,0 0 1 0 0,0 0 0 0 0,0 0-1 0 0,0 0 1 0 0,0 0 0 0 0,0 0-1 0 0,0 0 1 0 0,0-1 0 0 0,0 1-1 0 0,-1 0 1 0 0,1 0 0 0 0,0 0-1 0 0,0 0 1 0 0,0 0-1 0 0,0 0 1 0 0,0 0 0 0 0,0 0-1 0 0,0 0 1 0 0,0-1 0 0 0,0 1-1 0 0,0 0 1 0 0,0 0 0 0 0,0 0-1 0 0,-1-9 567 0 0,3-9 268 0 0,3-1-249 0 0,1 1 0 0 0,0 1 1 0 0,1-1-1 0 0,1 1 0 0 0,1 0 1 0 0,0 1-1 0 0,19-25 0 0 0,90-97 661 0 0,-112 132-1235 0 0,0-1 1 0 0,1 0 0 0 0,1 0 0 0 0,-1 1 0 0 0,1 0 0 0 0,0 0 0 0 0,11-6 0 0 0,-15 11-26 0 0,-1-1 0 0 0,0 1 0 0 0,1-1 1 0 0,0 1-1 0 0,-1 0 0 0 0,1 1 0 0 0,-1-1 1 0 0,1 1-1 0 0,0-1 0 0 0,0 1 0 0 0,-1 0 1 0 0,1 1-1 0 0,0-1 0 0 0,-1 0 0 0 0,1 1 1 0 0,0 0-1 0 0,-1 0 0 0 0,1 0 0 0 0,5 3 1 0 0,0 1 33 0 0,-1 0 1 0 0,0 1 0 0 0,0 0 0 0 0,0 0 0 0 0,0 1-1 0 0,-1 0 1 0 0,7 9 0 0 0,41 58 784 0 0,-54-73-814 0 0,3 5 41 0 0,29 42 774 0 0,1-1 0 0 0,42 43 0 0 0,-64-78-656 0 0,0 0 1 0 0,0-1-1 0 0,1-1 0 0 0,0 0 0 0 0,1 0 0 0 0,0-2 1 0 0,1 0-1 0 0,0 0 0 0 0,0-1 0 0 0,1-1 1 0 0,31 8-1 0 0,-39-12-144 0 0,0-1 0 0 0,0 0 0 0 0,0 0 0 0 0,0-1 0 0 0,0 0 0 0 0,0 0 0 0 0,-1-1 0 0 0,1 0 0 0 0,0-1 0 0 0,0 0 0 0 0,-1 0 0 0 0,1 0 0 0 0,-1-1 0 0 0,1 0 0 0 0,-1-1 0 0 0,0 1 0 0 0,0-1 0 0 0,-1-1 0 0 0,1 1 0 0 0,-1-1 0 0 0,0 0 0 0 0,5-6 0 0 0,54-60 100 0 0,23-21-518 0 0,-72 78 218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6.054"/>
    </inkml:context>
    <inkml:brush xml:id="br0">
      <inkml:brushProperty name="width" value="0.1" units="cm"/>
      <inkml:brushProperty name="height" value="0.1" units="cm"/>
    </inkml:brush>
  </inkml:definitions>
  <inkml:trace contextRef="#ctx0" brushRef="#br0">60 1 11666 0 0,'-1'0'98'0'0,"-1"0"0"0"0,1 1 0 0 0,0-1 0 0 0,-1 1 0 0 0,1-1 0 0 0,0 1 0 0 0,-1 0 0 0 0,1-1 0 0 0,0 1 0 0 0,0 0 0 0 0,-1 0 0 0 0,1 0 0 0 0,0 0 0 0 0,0 0-1 0 0,0 0 1 0 0,0 0 0 0 0,0 0 0 0 0,1 0 0 0 0,-1 1 0 0 0,0-1 0 0 0,0 0 0 0 0,1 1 0 0 0,-1-1 0 0 0,1 0 0 0 0,-1 1 0 0 0,1 1 0 0 0,-3 5 765 0 0,1 1 1 0 0,-3 17-1 0 0,-17 319 3881 0 0,22-294-4793 0 0,3-1 1 0 0,1 1 0 0 0,22 88-1 0 0,-26-136-392 0 0,6 15-116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0.573"/>
    </inkml:context>
    <inkml:brush xml:id="br0">
      <inkml:brushProperty name="width" value="0.05" units="cm"/>
      <inkml:brushProperty name="height" value="0.05" units="cm"/>
      <inkml:brushProperty name="color" value="#004F8B"/>
    </inkml:brush>
  </inkml:definitions>
  <inkml:trace contextRef="#ctx0" brushRef="#br0">133 17 8290 0 0,'-10'3'608'0'0,"0"0"0"0"0,1 1 0 0 0,0 0 0 0 0,0 1 0 0 0,0 0 0 0 0,0 1 0 0 0,1 0 0 0 0,-1 0 0 0 0,2 0 0 0 0,-9 10 0 0 0,13-14-438 0 0,0 1 1 0 0,1 1-1 0 0,-1-1 0 0 0,1 0 0 0 0,0 0 0 0 0,0 1 1 0 0,0 0-1 0 0,1-1 0 0 0,-1 1 0 0 0,1 0 0 0 0,0 0 0 0 0,0-1 1 0 0,0 1-1 0 0,0 0 0 0 0,1 0 0 0 0,0 0 0 0 0,0 0 1 0 0,0 0-1 0 0,0 0 0 0 0,0 0 0 0 0,1 0 0 0 0,0 0 0 0 0,0 0 1 0 0,0 0-1 0 0,0 0 0 0 0,0-1 0 0 0,1 1 0 0 0,3 5 1 0 0,-1-1-93 0 0,2-1 1 0 0,-1 1-1 0 0,1-1 1 0 0,0 0 0 0 0,0 0-1 0 0,1-1 1 0 0,9 7-1 0 0,-14-11-82 0 0,1 0-1 0 0,-1 0 0 0 0,1 0 0 0 0,0 0 0 0 0,0-1 0 0 0,0 1 0 0 0,0-1 0 0 0,0 0 0 0 0,0 1 0 0 0,0-2 0 0 0,1 1 0 0 0,-1 0 0 0 0,0-1 1 0 0,0 1-1 0 0,1-1 0 0 0,-1 0 0 0 0,0 0 0 0 0,1 0 0 0 0,-1-1 0 0 0,0 1 0 0 0,0-1 0 0 0,1 0 0 0 0,3-1 0 0 0,-5 1-35 0 0,0-1 0 0 0,1 0 0 0 0,-1 0 0 0 0,0 0 0 0 0,0 0-1 0 0,0 0 1 0 0,0 0 0 0 0,0-1 0 0 0,0 1 0 0 0,0-1 0 0 0,-1 1 0 0 0,0-1-1 0 0,1 0 1 0 0,-1 1 0 0 0,0-1 0 0 0,0 0 0 0 0,1-6 0 0 0,0-3-173 0 0,0 0 0 0 0,0-24 0 0 0,-1 18 6 0 0,-2 0 0 0 0,-4-27-1 0 0,4 37-44 0 0,-1 0-1 0 0,0 0 0 0 0,0 0 0 0 0,-1 1 1 0 0,0-1-1 0 0,-1 0 0 0 0,-7-11 1 0 0,11 18 219 0 0,0 1 1 0 0,0 0 0 0 0,0-1 0 0 0,0 1 0 0 0,-1-1 0 0 0,1 1 0 0 0,0 0 0 0 0,0-1 0 0 0,-1 1 0 0 0,1 0 0 0 0,0-1 0 0 0,-1 1 0 0 0,1 0 0 0 0,0 0 0 0 0,-1-1 0 0 0,1 1 0 0 0,0 0 0 0 0,-1 0 0 0 0,1 0 0 0 0,-1-1 0 0 0,1 1 0 0 0,0 0 0 0 0,-1 0 0 0 0,1 0 0 0 0,-1 0 0 0 0,-2 8-50 0 0,5 17 662 0 0,2-8-42 0 0,0 1 0 0 0,1-1 0 0 0,0 0 1 0 0,10 19-1 0 0,-11-29-350 0 0,0 1 0 0 0,0-1 0 0 0,1 0 0 0 0,0 0 0 0 0,1 0 0 0 0,-1-1 0 0 0,1 1 0 0 0,0-1 0 0 0,1-1 0 0 0,13 10 0 0 0,-13-10 54 0 0,0 0-1220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6.410"/>
    </inkml:context>
    <inkml:brush xml:id="br0">
      <inkml:brushProperty name="width" value="0.1" units="cm"/>
      <inkml:brushProperty name="height" value="0.1" units="cm"/>
    </inkml:brush>
  </inkml:definitions>
  <inkml:trace contextRef="#ctx0" brushRef="#br0">172 541 8290 0 0,'1'0'16'0'0,"17"34"660"0"0,-17-32-599 0 0,1 0 0 0 0,0 0 0 0 0,-1 0 0 0 0,1 0 0 0 0,0 0 0 0 0,0-1 0 0 0,0 1 0 0 0,0-1 0 0 0,1 1 0 0 0,-1-1 0 0 0,0 0 0 0 0,5 2 0 0 0,10 3 908 0 0,-1-2-1 0 0,1 0 0 0 0,0-1 0 0 0,33 2 0 0 0,-44-5-758 0 0,0 0 0 0 0,0 0-1 0 0,1-1 1 0 0,-1 0 0 0 0,0 0-1 0 0,0-1 1 0 0,-1 0 0 0 0,1 0-1 0 0,0 0 1 0 0,-1 0 0 0 0,1-1 0 0 0,-1 0-1 0 0,1 0 1 0 0,-1-1 0 0 0,0 1-1 0 0,-1-1 1 0 0,7-7 0 0 0,-2 1-58 0 0,-2 0 0 0 0,1-1 1 0 0,-1 0-1 0 0,-1 0 0 0 0,0-1 0 0 0,-1 0 1 0 0,0 0-1 0 0,0 0 0 0 0,-2-1 1 0 0,4-14-1 0 0,-2-3-26 0 0,-1 0 1 0 0,-1 0-1 0 0,-2-38 0 0 0,-1 39-97 0 0,-2 0-1 0 0,-9-44 0 0 0,9 63-33 0 0,0 1 0 0 0,-1-1 0 0 0,0 0 0 0 0,-1 1 1 0 0,0-1-1 0 0,0 1 0 0 0,-1 0 0 0 0,0 1 0 0 0,-1-1 0 0 0,-12-14 0 0 0,15 20-5 0 0,0 0-1 0 0,-1 1 1 0 0,1-1 0 0 0,-1 1-1 0 0,1-1 1 0 0,-1 1 0 0 0,0 0-1 0 0,0 1 1 0 0,0-1 0 0 0,0 1 0 0 0,0-1-1 0 0,-7 0 1 0 0,4 1 4 0 0,0 1 1 0 0,1-1 0 0 0,-1 1-1 0 0,0 1 1 0 0,1 0-1 0 0,-1-1 1 0 0,-8 4-1 0 0,-4 2 22 0 0,0 1-1 0 0,1 0 1 0 0,0 2-1 0 0,-25 14 1 0 0,22-9-4 0 0,0 0 0 0 0,0 1 1 0 0,1 1-1 0 0,1 1 0 0 0,-23 26 0 0 0,33-33-103 0 0,1 1 0 0 0,0-1 0 0 0,0 2 0 0 0,1-1 0 0 0,1 1 0 0 0,0 0 0 0 0,1 0 0 0 0,0 1 0 0 0,0 0 0 0 0,2 0 0 0 0,-5 25 0 0 0,7-32-83 0 0,1 0 0 0 0,0-1 0 0 0,0 1 0 0 0,1 0 0 0 0,0-1 0 0 0,0 1 0 0 0,0-1 0 0 0,1 1-1 0 0,-1-1 1 0 0,1 1 0 0 0,1-1 0 0 0,2 6 0 0 0,9 11-1130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7.219"/>
    </inkml:context>
    <inkml:brush xml:id="br0">
      <inkml:brushProperty name="width" value="0.1" units="cm"/>
      <inkml:brushProperty name="height" value="0.1" units="cm"/>
    </inkml:brush>
  </inkml:definitions>
  <inkml:trace contextRef="#ctx0" brushRef="#br0">1 1 10138 0 0,'1'30'1751'0'0,"6"32"0"0"0,-1-7-881 0 0,26 683 4607 0 0,-27-524-5340 0 0,-4-205-511 0 0,0-29-3685 0 0,-3 1 2812 0 0,0-7 774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7.565"/>
    </inkml:context>
    <inkml:brush xml:id="br0">
      <inkml:brushProperty name="width" value="0.1" units="cm"/>
      <inkml:brushProperty name="height" value="0.1" units="cm"/>
    </inkml:brush>
  </inkml:definitions>
  <inkml:trace contextRef="#ctx0" brushRef="#br0">71 3 6449 0 0,'1'1'93'0'0,"1"0"0"0"0,0 0-1 0 0,0 0 1 0 0,0 0 0 0 0,-1-1-1 0 0,1 1 1 0 0,0-1 0 0 0,0 1-1 0 0,0-1 1 0 0,0 1 0 0 0,0-1-1 0 0,0 0 1 0 0,0 0 0 0 0,0 0-1 0 0,0 0 1 0 0,0-1 0 0 0,0 1-1 0 0,0 0 1 0 0,4-2 0 0 0,8 0 639 0 0,7 0-74 0 0,69-2 2523 0 0,-76 4-2658 0 0,-1 1 1 0 0,1 1-1 0 0,-1 0 1 0 0,23 6-1 0 0,-33-7-432 0 0,-1 0 0 0 0,1 0 0 0 0,0 0 0 0 0,-1 1 0 0 0,1-1 0 0 0,-1 0-1 0 0,1 1 1 0 0,-1 0 0 0 0,0 0 0 0 0,0-1 0 0 0,1 1 0 0 0,-2 0 0 0 0,1 1 0 0 0,0-1-1 0 0,0 0 1 0 0,-1 1 0 0 0,3 2 0 0 0,-3-1 37 0 0,1 0-1 0 0,-1 0 1 0 0,0 0-1 0 0,0 0 1 0 0,-1 0-1 0 0,1 0 1 0 0,-1 0-1 0 0,0 0 1 0 0,0 0-1 0 0,0 0 1 0 0,-1 4-1 0 0,-1 4 127 0 0,-1-1-1 0 0,0 1 0 0 0,-1-1 0 0 0,-1 0 0 0 0,1-1 1 0 0,-1 1-1 0 0,-10 14 0 0 0,6-11-183 0 0,-1 0 0 0 0,0-2 0 0 0,-1 1 0 0 0,0-1 0 0 0,-1-1 0 0 0,0 0 0 0 0,0 0 0 0 0,-1-2 0 0 0,-1 1 0 0 0,0-2 0 0 0,0 0 0 0 0,-1 0 0 0 0,0-1 0 0 0,0-1 0 0 0,0-1 0 0 0,-1 0 0 0 0,0-1 0 0 0,-30 4 0 0 0,-2-5-1052 0 0,41-3 107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09:48.456"/>
    </inkml:context>
    <inkml:brush xml:id="br0">
      <inkml:brushProperty name="width" value="0.1" units="cm"/>
      <inkml:brushProperty name="height" value="0.1" units="cm"/>
    </inkml:brush>
  </inkml:definitions>
  <inkml:trace contextRef="#ctx0" brushRef="#br0">17 16 4145 0 0,'-2'-1'1'0'0,"-10"-13"754"0"0,12 14-742 0 0,0 0 1 0 0,0 0-1 0 0,0 0 1 0 0,0 0-1 0 0,0 0 1 0 0,0 0-1 0 0,0 0 1 0 0,0 0-1 0 0,0 0 1 0 0,0 0-1 0 0,0 0 1 0 0,0 0-1 0 0,0 0 1 0 0,0 0-1 0 0,0 0 0 0 0,0 0 1 0 0,0 0-1 0 0,-1 0 1 0 0,1 1-1 0 0,0-1 1 0 0,0 0-1 0 0,0 0 1 0 0,0 0-1 0 0,0 0 1 0 0,0 0-1 0 0,0 0 1 0 0,0 0-1 0 0,0 0 1 0 0,0 0-1 0 0,0 0 0 0 0,0 0 1 0 0,0 0-1 0 0,0 0 1 0 0,0 0-1 0 0,0 0 1 0 0,0 0-1 0 0,0 0 1 0 0,0 0-1 0 0,0 0 1 0 0,-1 0-1 0 0,1 0 1 0 0,0 0-1 0 0,0 0 1 0 0,0 0-1 0 0,0 0 0 0 0,0 0 1 0 0,0 0-1 0 0,0-1 1 0 0,0 1-1 0 0,0 0 1 0 0,0 0-1 0 0,0 0 1 0 0,0 0-1 0 0,0 0 1 0 0,0 0-1 0 0,0 0 1 0 0,0 0-1 0 0,0 0 1 0 0,0 0-1 0 0,0 0 0 0 0,0 0 1 0 0,0 0-1 0 0,0 0 1 0 0,0 0-1 0 0,4 10 1199 0 0,11 22 560 0 0,-2 0 1 0 0,11 43-1 0 0,11 71 892 0 0,-31-127-2351 0 0,26 143 2311 0 0,-7-33-472 0 0,-23-129-2149 0 0,5 17 315 0 0,-1-14-135 0 0,0-10-101 0 0,0-11-63 0 0,0 1 0 0 0,-2 0-1 0 0,1-28 1 0 0,-1 14 24 0 0,22-150-30 0 0,-18 146-14 0 0,3 1 1 0 0,1 0-1 0 0,17-39 0 0 0,-23 63-2 0 0,1 1-1 0 0,0-1 1 0 0,1 1-1 0 0,0 0 1 0 0,0 0-1 0 0,1 1 1 0 0,1-1-1 0 0,9-7 0 0 0,-15 13 3 0 0,1 1 0 0 0,0 0 0 0 0,0 0 0 0 0,0 0 0 0 0,0 0 0 0 0,0 0 0 0 0,1 1 0 0 0,-1-1 0 0 0,0 1-1 0 0,1 0 1 0 0,-1 0 0 0 0,1 0 0 0 0,-1 1 0 0 0,1-1 0 0 0,0 1 0 0 0,-1 0 0 0 0,1 0 0 0 0,-1 0-1 0 0,1 0 1 0 0,0 1 0 0 0,-1-1 0 0 0,1 1 0 0 0,-1 0 0 0 0,1 0 0 0 0,-1 0 0 0 0,1 1 0 0 0,-1-1 0 0 0,3 3-1 0 0,2 1 0 0 0,-2 0-1 0 0,1 0 0 0 0,-1 1 0 0 0,0 0 0 0 0,0 0 0 0 0,0 0 0 0 0,-1 1 0 0 0,0 0 0 0 0,0 0 0 0 0,4 9 0 0 0,4 9-13 0 0,15 45 0 0 0,-13-23 100 0 0,10 63 1 0 0,-6-27 235 0 0,-19-81-292 0 0,1 1 0 0 0,0-1 0 0 0,0 1 0 0 0,0 0 0 0 0,0-1 0 0 0,0 1 0 0 0,2 2 0 0 0,-3-5-26 0 0,0 0 0 0 0,0 0 0 0 0,0 0 0 0 0,1 0 0 0 0,-1 1 0 0 0,0-1 0 0 0,0 0 1 0 0,0 0-1 0 0,0 0 0 0 0,0 0 0 0 0,0 0 0 0 0,1 0 0 0 0,-1 0 0 0 0,0 0 0 0 0,0 0 0 0 0,0 0 0 0 0,0 0 0 0 0,1 0 1 0 0,-1 0-1 0 0,0 0 0 0 0,0 0 0 0 0,0 0 0 0 0,0 0 0 0 0,0 0 0 0 0,1 0 0 0 0,-1 0 0 0 0,0 0 0 0 0,0 0 0 0 0,0 0 0 0 0,0 0 1 0 0,1 0-1 0 0,-1 0 0 0 0,0 0 0 0 0,0 0 0 0 0,0 0 0 0 0,0 0 0 0 0,0 0 0 0 0,0 0 0 0 0,1-1 0 0 0,5-11 32 0 0,11-68-106 0 0,-12 52-92 0 0,15-46 0 0 0,-10 47 30 0 0,1 1-1 0 0,25-41 1 0 0,-27 51 15 0 0,1 1 0 0 0,1 1 0 0 0,1 0 0 0 0,-1 1-1 0 0,21-18 1 0 0,-29 29 102 0 0,0 0 0 0 0,0-1-1 0 0,0 1 1 0 0,0 0 0 0 0,0 0 0 0 0,1 1-1 0 0,-1-1 1 0 0,0 1 0 0 0,1 0 0 0 0,-1 0-1 0 0,1 0 1 0 0,0 0 0 0 0,-1 0-1 0 0,1 1 1 0 0,0 0 0 0 0,-1-1 0 0 0,1 1-1 0 0,0 1 1 0 0,0-1 0 0 0,-1 1 0 0 0,1-1-1 0 0,0 1 1 0 0,-1 0 0 0 0,1 0-1 0 0,-1 1 1 0 0,1-1 0 0 0,-1 1 0 0 0,0-1-1 0 0,0 1 1 0 0,1 0 0 0 0,-1 1 0 0 0,0-1-1 0 0,-1 0 1 0 0,1 1 0 0 0,0 0 0 0 0,-1-1-1 0 0,0 1 1 0 0,1 0 0 0 0,-1 0-1 0 0,3 6 1 0 0,2 4 115 0 0,-1 0-1 0 0,0 0 1 0 0,-1 1-1 0 0,6 25 1 0 0,7 61 1076 0 0,-14-74-711 0 0,3 22 121 0 0,17 90 609 0 0,-18-115-1018 0 0,0 0 0 0 0,2 0 0 0 0,18 38 0 0 0,-23-54-130 0 0,1-1-1 0 0,0 1 0 0 0,1-1 1 0 0,5 7-1 0 0,-8-11-171 0 0,0 0 0 0 0,0 0 0 0 0,0 0 0 0 0,1 0 0 0 0,-1 0 0 0 0,0-1 0 0 0,1 1 0 0 0,0-1 0 0 0,-1 0 0 0 0,1 1 0 0 0,0-1 0 0 0,-1 0 0 0 0,7 1 0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5.020"/>
    </inkml:context>
    <inkml:brush xml:id="br0">
      <inkml:brushProperty name="width" value="0.1" units="cm"/>
      <inkml:brushProperty name="height" value="0.1" units="cm"/>
    </inkml:brush>
  </inkml:definitions>
  <inkml:trace contextRef="#ctx0" brushRef="#br0">14 1 1840 0 0,'0'0'68'0'0,"-1"0"0"0"0,1 0 0 0 0,0 0 0 0 0,-1 0 0 0 0,1-1 0 0 0,0 1 0 0 0,-1 0-1 0 0,1 0 1 0 0,-1 0 0 0 0,1 0 0 0 0,-1 1 0 0 0,1-1 0 0 0,0 0 0 0 0,-1 0 0 0 0,1 0-1 0 0,0 0 1 0 0,-1 0 0 0 0,1 0 0 0 0,-1 1 0 0 0,1-1 0 0 0,0 0 0 0 0,-1 0 0 0 0,1 0 0 0 0,0 1-1 0 0,-1-1 1 0 0,1 0 0 0 0,0 1 0 0 0,0-1 0 0 0,-1 0 0 0 0,1 1 0 0 0,0-1 0 0 0,0 0-1 0 0,0 1 1 0 0,-1-1 0 0 0,1 0 0 0 0,0 1 0 0 0,0-1 0 0 0,0 1 0 0 0,0-1 0 0 0,0 0 0 0 0,0 1-1 0 0,0 0 1 0 0,-2 20 4244 0 0,2-17-4493 0 0,16 261 3779 0 0,20 0 543 0 0,-25-186-3798 0 0,-9-70-668 0 0,-1 0 0 0 0,0 0 1 0 0,0 1-1 0 0,-1-1 0 0 0,0 0 1 0 0,-1 0-1 0 0,0 0 0 0 0,-3 11 1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5.368"/>
    </inkml:context>
    <inkml:brush xml:id="br0">
      <inkml:brushProperty name="width" value="0.1" units="cm"/>
      <inkml:brushProperty name="height" value="0.1" units="cm"/>
    </inkml:brush>
  </inkml:definitions>
  <inkml:trace contextRef="#ctx0" brushRef="#br0">11 97 6449 0 0,'0'0'2'0'0,"-2"-2"111"0"0,1-1 1 0 0,0 1 0 0 0,-1-1 0 0 0,1 1 0 0 0,0-1 0 0 0,-1-4 0 0 0,1 6-53 0 0,1 0 0 0 0,0 0 1 0 0,0 1-1 0 0,0-1 0 0 0,1 0 0 0 0,-1 0 0 0 0,0 1 0 0 0,0-1 0 0 0,0 0 1 0 0,0 0-1 0 0,1 1 0 0 0,-1-1 0 0 0,0 0 0 0 0,1 1 0 0 0,-1-1 0 0 0,1 0 0 0 0,-1 1 1 0 0,1-1-1 0 0,-1 0 0 0 0,1 1 0 0 0,-1-1 0 0 0,1 1 0 0 0,-1-1 0 0 0,1 1 1 0 0,0-1-1 0 0,-1 1 0 0 0,1 0 0 0 0,0-1 0 0 0,-1 1 0 0 0,2-1 0 0 0,6-1 420 0 0,0 0 1 0 0,0 0-1 0 0,0 1 0 0 0,0 0 0 0 0,0 1 0 0 0,0-1 0 0 0,0 2 0 0 0,0-1 1 0 0,12 3-1 0 0,15-1 154 0 0,21-2-246 0 0,0-3 0 0 0,-1-2-1 0 0,0-2 1 0 0,71-19 0 0 0,-123 25-496 0 0,38-8-59 0 0,-37 9-323 0 0,0-1-1 0 0,-1 1 0 0 0,1 0 0 0 0,0 1 1 0 0,4 0-1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5.734"/>
    </inkml:context>
    <inkml:brush xml:id="br0">
      <inkml:brushProperty name="width" value="0.1" units="cm"/>
      <inkml:brushProperty name="height" value="0.1" units="cm"/>
    </inkml:brush>
  </inkml:definitions>
  <inkml:trace contextRef="#ctx0" brushRef="#br0">1 24 8290 0 0,'0'1'85'0'0,"0"0"1"0"0,1-1 0 0 0,-1 1-1 0 0,0 0 1 0 0,1 0 0 0 0,-1-1-1 0 0,1 1 1 0 0,-1 0 0 0 0,1-1-1 0 0,-1 1 1 0 0,1 0-1 0 0,-1-1 1 0 0,1 1 0 0 0,-1-1-1 0 0,1 1 1 0 0,0-1 0 0 0,-1 1-1 0 0,1-1 1 0 0,0 1 0 0 0,0-1-1 0 0,-1 0 1 0 0,1 1-1 0 0,0-1 1 0 0,0 0 0 0 0,0 0-1 0 0,-1 0 1 0 0,1 1 0 0 0,0-1-1 0 0,0 0 1 0 0,1 0 0 0 0,32 0 1470 0 0,-29 0-1333 0 0,29-3 1462 0 0,65-13-1 0 0,-67 9-1381 0 0,0 2 0 0 0,52-3 0 0 0,-25 10-2304 0 0,-43 0-3438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6.078"/>
    </inkml:context>
    <inkml:brush xml:id="br0">
      <inkml:brushProperty name="width" value="0.1" units="cm"/>
      <inkml:brushProperty name="height" value="0.1" units="cm"/>
    </inkml:brush>
  </inkml:definitions>
  <inkml:trace contextRef="#ctx0" brushRef="#br0">0 1 8754 0 0,'1'5'459'0'0,"0"0"0"0"0,-1 0 1 0 0,2 0-1 0 0,-1 0 0 0 0,4 8 0 0 0,1 6 117 0 0,1 5-429 0 0,18 64 1715 0 0,20 137-1 0 0,-45-222-1995 0 0,1 0 0 0 0,-1-1 0 0 0,0 1 0 0 0,0 0-1 0 0,-1-1 1 0 0,0 5 0 0 0,1-6 74 0 0,0-1 1 0 0,0 1-1 0 0,0-1 0 0 0,-1 1 1 0 0,1-1-1 0 0,0 1 1 0 0,0-1-1 0 0,-1 1 0 0 0,1-1 1 0 0,0 1-1 0 0,-1-1 0 0 0,1 0 1 0 0,0 1-1 0 0,-1-1 1 0 0,1 1-1 0 0,0-1 0 0 0,-1 0 1 0 0,1 1-1 0 0,-1-1 1 0 0,1 0-1 0 0,-1 0 0 0 0,1 1 1 0 0,-1-1-1 0 0,1 0 0 0 0,-1 0 1 0 0,1 0-1 0 0,-1 0 1 0 0,1 0-1 0 0,-1 1 0 0 0,1-1 1 0 0,-1 0-1 0 0,1 0 1 0 0,-1 0-1 0 0,1-1 0 0 0,-1 1 1 0 0,1 0-1 0 0,-1 0 0 0 0,1 0 1 0 0,-1 0-1 0 0,1 0 1 0 0,-1-1-1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6.427"/>
    </inkml:context>
    <inkml:brush xml:id="br0">
      <inkml:brushProperty name="width" value="0.1" units="cm"/>
      <inkml:brushProperty name="height" value="0.1" units="cm"/>
    </inkml:brush>
  </inkml:definitions>
  <inkml:trace contextRef="#ctx0" brushRef="#br0">2 133 9218 0 0,'-1'-2'131'0'0,"1"1"0"0"0,0 0 0 0 0,0-1 0 0 0,0 1 0 0 0,0-1 0 0 0,0 1 0 0 0,0-1 0 0 0,1 1 0 0 0,-1-1 0 0 0,0 1 0 0 0,1-1 0 0 0,-1 1 0 0 0,1 0 0 0 0,-1-1 0 0 0,1 1 0 0 0,0 0 0 0 0,0-1 0 0 0,0 1 0 0 0,-1 0 0 0 0,3-1 0 0 0,23-25 2689 0 0,-20 22-2698 0 0,4-4 424 0 0,0 1-1 0 0,0 0 1 0 0,1 1-1 0 0,0 0 1 0 0,1 0 0 0 0,14-5-1 0 0,-20 9-555 0 0,0 1 1 0 0,0 0-1 0 0,0 1 0 0 0,0-1 1 0 0,0 1-1 0 0,0 1 0 0 0,1-1 0 0 0,-1 1 1 0 0,0 0-1 0 0,1 0 0 0 0,-1 1 1 0 0,0 0-1 0 0,0 0 0 0 0,0 0 0 0 0,7 3 1 0 0,-8-2-818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6.825"/>
    </inkml:context>
    <inkml:brush xml:id="br0">
      <inkml:brushProperty name="width" value="0.1" units="cm"/>
      <inkml:brushProperty name="height" value="0.1" units="cm"/>
    </inkml:brush>
  </inkml:definitions>
  <inkml:trace contextRef="#ctx0" brushRef="#br0">1 214 8290 0 0,'1'3'194'0'0,"0"-1"0"0"0,1 0 0 0 0,-1 0 1 0 0,1 0-1 0 0,-1 0 0 0 0,1 0 0 0 0,0 0 1 0 0,0 0-1 0 0,0-1 0 0 0,0 1 0 0 0,0-1 1 0 0,1 1-1 0 0,-1-1 0 0 0,0 0 0 0 0,5 2 1 0 0,1 0 362 0 0,-1 0 0 0 0,1-1 1 0 0,15 3-1 0 0,-17-4-386 0 0,1-1 1 0 0,0 0-1 0 0,0 0 1 0 0,0-1-1 0 0,0 0 0 0 0,0 0 1 0 0,0-1-1 0 0,0 0 1 0 0,-1 0-1 0 0,1-1 1 0 0,-1 1-1 0 0,1-1 1 0 0,-1-1-1 0 0,0 1 0 0 0,0-1 1 0 0,-1 0-1 0 0,1-1 1 0 0,-1 1-1 0 0,0-1 1 0 0,0 0-1 0 0,7-9 0 0 0,-8 9-147 0 0,0 0 0 0 0,0-1-1 0 0,0 0 1 0 0,0 0 0 0 0,-1 0 0 0 0,0-1-1 0 0,0 1 1 0 0,-1 0 0 0 0,0-1-1 0 0,0 0 1 0 0,0 0 0 0 0,-1 0 0 0 0,0 1-1 0 0,-1-1 1 0 0,1 0 0 0 0,-1 0-1 0 0,-1 0 1 0 0,1 0 0 0 0,-1 0-1 0 0,0 0 1 0 0,-3-10 0 0 0,3 15-24 0 0,0-1 0 0 0,0 1 1 0 0,0 0-1 0 0,0 0 0 0 0,0 0 0 0 0,-1-1 0 0 0,1 1 1 0 0,-1 0-1 0 0,1 1 0 0 0,-1-1 0 0 0,0 0 1 0 0,1 0-1 0 0,-1 1 0 0 0,0-1 0 0 0,0 1 1 0 0,0-1-1 0 0,0 1 0 0 0,-5-2 0 0 0,4 2 2 0 0,0 1-1 0 0,0-1 1 0 0,0 1-1 0 0,0-1 1 0 0,-1 1-1 0 0,1 0 0 0 0,0 0 1 0 0,0 1-1 0 0,0-1 1 0 0,0 0-1 0 0,-1 1 1 0 0,-4 2-1 0 0,-1 0 6 0 0,1 0 0 0 0,0 1 0 0 0,0 1 0 0 0,0-1 0 0 0,0 1-1 0 0,1 1 1 0 0,0-1 0 0 0,0 1 0 0 0,-7 8 0 0 0,5-3 66 0 0,0 1 0 0 0,1 0 0 0 0,0 0 0 0 0,1 1 0 0 0,0 0 0 0 0,-9 25 0 0 0,13-30-5 0 0,1 0 1 0 0,0-1 0 0 0,0 1-1 0 0,0 0 1 0 0,1 0 0 0 0,1 0-1 0 0,-1 0 1 0 0,1 1 0 0 0,1-1-1 0 0,-1 0 1 0 0,1 0 0 0 0,1 0-1 0 0,4 14 1 0 0,-3-16-37 0 0,0 0-1 0 0,1 0 1 0 0,0 0 0 0 0,0 0-1 0 0,0-1 1 0 0,1 0 0 0 0,-1 1-1 0 0,2-2 1 0 0,-1 1-1 0 0,0-1 1 0 0,1 1 0 0 0,0-1-1 0 0,0-1 1 0 0,0 1 0 0 0,9 3-1 0 0,-1-1 16 0 0,0-1 0 0 0,0-1 0 0 0,0 0 0 0 0,1-1 0 0 0,-1 0 0 0 0,20 1 0 0 0,-19-4-5 0 0,0 0 0 0 0,-1-2 0 0 0,1 1 0 0 0,18-5 0 0 0,56-20-689 0 0,-62 18-402 0 0,-21 6 811 0 0,-1 0-1 0 0,1 0 0 0 0,-1 0 0 0 0,0-1 1 0 0,0 1-1 0 0,0-1 0 0 0,5-5 1 0 0,4-5 206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1.198"/>
    </inkml:context>
    <inkml:brush xml:id="br0">
      <inkml:brushProperty name="width" value="0.05" units="cm"/>
      <inkml:brushProperty name="height" value="0.05" units="cm"/>
      <inkml:brushProperty name="color" value="#004F8B"/>
    </inkml:brush>
  </inkml:definitions>
  <inkml:trace contextRef="#ctx0" brushRef="#br0">5 0 7370 0 0,'0'0'61'0'0,"0"1"0"0"0,-1-1 1 0 0,1 0-1 0 0,0 0 1 0 0,0 0-1 0 0,-1 0 0 0 0,1 0 1 0 0,0 1-1 0 0,0-1 0 0 0,-1 0 1 0 0,1 0-1 0 0,0 1 1 0 0,0-1-1 0 0,0 0 0 0 0,-1 0 1 0 0,1 1-1 0 0,0-1 1 0 0,0 0-1 0 0,0 0 0 0 0,0 1 1 0 0,0-1-1 0 0,-1 0 0 0 0,1 1 1 0 0,0-1-1 0 0,0 0 1 0 0,0 1-1 0 0,0-1 0 0 0,0 0 1 0 0,0 0-1 0 0,0 1 1 0 0,0-1-1 0 0,0 0 0 0 0,0 1 1 0 0,0-1-1 0 0,0 0 0 0 0,1 1 1 0 0,-1-1-1 0 0,0 0 1 0 0,0 1-1 0 0,0-1 0 0 0,6 20 1555 0 0,-3-12-931 0 0,26 104 5200 0 0,1 7-3471 0 0,-23-102-2050 0 0,-7-17-362 0 0,0 0 1 0 0,0 0-1 0 0,0 0 1 0 0,0 0-1 0 0,0 0 1 0 0,0 0-1 0 0,0 0 1 0 0,0 0-1 0 0,0 0 1 0 0,0 0-1 0 0,0 0 1 0 0,1 0-1 0 0,-1 0 1 0 0,0 0-1 0 0,0 0 1 0 0,0 1-1 0 0,0-1 1 0 0,0 0-1 0 0,0 0 1 0 0,0 0-1 0 0,0 0 1 0 0,0 0-1 0 0,0 0 1 0 0,0 0-1 0 0,0 0 1 0 0,0 0-1 0 0,0 0 1 0 0,1 0-1 0 0,-1 0 1 0 0,0 0-1 0 0,0 0 0 0 0,0 0 1 0 0,0 0-1 0 0,0 0 1 0 0,0 0-1 0 0,0-1 1 0 0,0 1-1 0 0,0 0 1 0 0,0 0-1 0 0,0 0 1 0 0,0 0-1 0 0,0 0 1 0 0,0 0-1 0 0,0 0 1 0 0,0 0-1 0 0,1 0 1 0 0,-1 0-1 0 0,0 0 1 0 0,0 0-1 0 0,0 0 1 0 0,0 0-1 0 0,0 0 1 0 0,0 0-1 0 0,0 0 1 0 0,0 0-1 0 0,0 0 1 0 0,0-1-1 0 0,2-9-16 0 0,-1-21-306 0 0,5-42-223 0 0,-5 63 488 0 0,2 0-1 0 0,-1 0 0 0 0,1 0 0 0 0,0 1 1 0 0,7-14-1 0 0,-8 19 11 0 0,5-10-159 0 0,1 0-1 0 0,12-15 1 0 0,-18 25 147 0 0,1 1 0 0 0,-1 0 1 0 0,1 0-1 0 0,0 1 1 0 0,0-1-1 0 0,0 1 1 0 0,0-1-1 0 0,0 1 0 0 0,0 0 1 0 0,1 0-1 0 0,-1 0 1 0 0,1 1-1 0 0,0-1 0 0 0,6-1 1 0 0,-8 3 51 0 0,-1 0 0 0 0,1 0 1 0 0,0 0-1 0 0,-1 0 0 0 0,1 0 0 0 0,-1 0 1 0 0,1 1-1 0 0,-1-1 0 0 0,1 1 0 0 0,-1-1 0 0 0,1 1 1 0 0,-1-1-1 0 0,1 1 0 0 0,-1 0 0 0 0,0 0 1 0 0,1 0-1 0 0,-1 0 0 0 0,0 0 0 0 0,0 0 1 0 0,1 0-1 0 0,-1 0 0 0 0,0 1 0 0 0,0-1 1 0 0,-1 0-1 0 0,1 0 0 0 0,0 1 0 0 0,0-1 0 0 0,0 1 1 0 0,0 1-1 0 0,3 7 407 0 0,0 0 1 0 0,-1 1-1 0 0,3 13 1 0 0,-2-8 218 0 0,18 52 632 0 0,-18-57-1049 0 0,1-1 0 0 0,0 0 0 0 0,0 0 0 0 0,9 12 0 0 0,-14-21-219 0 0,0-1 0 0 0,1 0 1 0 0,-1 1-1 0 0,0-1 0 0 0,1 0 1 0 0,-1 1-1 0 0,0-1 0 0 0,1 0 1 0 0,-1 1-1 0 0,1-1 0 0 0,-1 0 1 0 0,0 1-1 0 0,1-1 0 0 0,-1 0 1 0 0,1 0-1 0 0,-1 0 0 0 0,1 0 1 0 0,-1 1-1 0 0,1-1 0 0 0,-1 0 1 0 0,1 0-1 0 0,-1 0 0 0 0,1 0 1 0 0,-1 0-1 0 0,1 0 0 0 0,-1 0 1 0 0,1 0-1 0 0,-1 0 0 0 0,1 0 1 0 0,-1-1-1 0 0,1 1 0 0 0,-1 0 1 0 0,1 0-1 0 0,-1 0 0 0 0,0-1 1 0 0,1 1-1 0 0,-1 0 0 0 0,1 0 1 0 0,-1-1-1 0 0,1 1 0 0 0,-1 0 1 0 0,1-1-1 0 0,4-4-674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7.370"/>
    </inkml:context>
    <inkml:brush xml:id="br0">
      <inkml:brushProperty name="width" value="0.1" units="cm"/>
      <inkml:brushProperty name="height" value="0.1" units="cm"/>
    </inkml:brush>
  </inkml:definitions>
  <inkml:trace contextRef="#ctx0" brushRef="#br0">11 228 5985 0 0,'2'2'121'0'0,"1"-1"-1"0"0,-1 1 1 0 0,0-1-1 0 0,1 0 1 0 0,-1 0-1 0 0,1 0 1 0 0,-1 0-1 0 0,1 0 1 0 0,0 0-1 0 0,-1-1 1 0 0,1 1-1 0 0,0-1 0 0 0,0 0 1 0 0,-1 0-1 0 0,7 0 1 0 0,5-2 933 0 0,24-4 0 0 0,-33 5-799 0 0,3 0 120 0 0,0-1 1 0 0,0 0 0 0 0,-1-1-1 0 0,1 0 1 0 0,-1 0 0 0 0,1 0 0 0 0,-1-1-1 0 0,9-7 1 0 0,-12 9-236 0 0,-1-1 1 0 0,0 0-1 0 0,1 0 0 0 0,-1-1 1 0 0,-1 1-1 0 0,1-1 0 0 0,0 1 0 0 0,-1-1 1 0 0,0 0-1 0 0,0 0 0 0 0,0 0 1 0 0,0 0-1 0 0,-1 0 0 0 0,1 0 1 0 0,-1-1-1 0 0,1-8 0 0 0,-1 8-60 0 0,-1-1 1 0 0,0 1-1 0 0,0-1 0 0 0,0 1 1 0 0,-1-1-1 0 0,1 1 0 0 0,-1-1 1 0 0,-1 1-1 0 0,1-1 0 0 0,-1 1 1 0 0,0 0-1 0 0,0 0 0 0 0,-4-7 1 0 0,4 8-67 0 0,-1 1 1 0 0,1-1-1 0 0,-1 1 1 0 0,0 0 0 0 0,0 0-1 0 0,0 0 1 0 0,0 1-1 0 0,-1-1 1 0 0,1 1-1 0 0,-1 0 1 0 0,1 0 0 0 0,-1 0-1 0 0,0 0 1 0 0,0 1-1 0 0,0-1 1 0 0,0 1 0 0 0,0 0-1 0 0,-6-1 1 0 0,6 1-11 0 0,-1 1 0 0 0,0-1 1 0 0,0 1-1 0 0,0 0 0 0 0,0 0 0 0 0,0 1 1 0 0,0-1-1 0 0,0 1 0 0 0,0 0 1 0 0,1 1-1 0 0,-1-1 0 0 0,0 1 0 0 0,1 0 1 0 0,-1 0-1 0 0,-4 3 0 0 0,5-2 21 0 0,-1 1-1 0 0,1 0 0 0 0,0-1 0 0 0,0 2 1 0 0,0-1-1 0 0,1 0 0 0 0,-1 1 0 0 0,1 0 1 0 0,0-1-1 0 0,0 1 0 0 0,1 1 1 0 0,-4 9-1 0 0,2-2 62 0 0,0 0 1 0 0,1 1-1 0 0,1-1 1 0 0,0 1-1 0 0,1 0 1 0 0,0 0-1 0 0,1-1 1 0 0,1 1-1 0 0,0 0 1 0 0,1 0-1 0 0,0-1 1 0 0,1 1-1 0 0,1-1 1 0 0,0 0-1 0 0,8 17 1 0 0,-8-20-39 0 0,1 0-1 0 0,1-1 1 0 0,0 0 0 0 0,0 0 0 0 0,1 0-1 0 0,0-1 1 0 0,0 0 0 0 0,15 13 0 0 0,-15-16-40 0 0,1 0 1 0 0,-1 0-1 0 0,1-1 1 0 0,-1 0-1 0 0,1 0 1 0 0,1-1-1 0 0,-1 0 1 0 0,0 0 0 0 0,1-1-1 0 0,-1 0 1 0 0,16 1-1 0 0,-5-3 91 0 0,1 0 0 0 0,0-1 0 0 0,0-1 1 0 0,24-5-1 0 0,9-5-2315 0 0,-22 6-1566 0 0,-8 0-2338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8.879"/>
    </inkml:context>
    <inkml:brush xml:id="br0">
      <inkml:brushProperty name="width" value="0.1" units="cm"/>
      <inkml:brushProperty name="height" value="0.1" units="cm"/>
    </inkml:brush>
  </inkml:definitions>
  <inkml:trace contextRef="#ctx0" brushRef="#br0">194 119 6449 0 0,'-7'-10'1108'0'0,"-3"-6"662"0"0,-1 1-1 0 0,-22-25 0 0 0,29 37-1527 0 0,1-1-1 0 0,-1 1 1 0 0,0 0 0 0 0,0 0-1 0 0,-1 0 1 0 0,1 0-1 0 0,0 1 1 0 0,-1-1-1 0 0,0 1 1 0 0,0 0-1 0 0,1 1 1 0 0,-1-1 0 0 0,0 1-1 0 0,0 0 1 0 0,-6 0-1 0 0,9 1-180 0 0,0 0-1 0 0,0 0 1 0 0,0 0-1 0 0,0 0 1 0 0,0 1-1 0 0,0-1 1 0 0,0 1-1 0 0,0-1 1 0 0,1 1 0 0 0,-1 0-1 0 0,0 0 1 0 0,0 0-1 0 0,1 0 1 0 0,-1 0-1 0 0,0 0 1 0 0,1 0-1 0 0,-1 1 1 0 0,1-1-1 0 0,-1 1 1 0 0,1-1-1 0 0,0 1 1 0 0,0-1-1 0 0,-1 1 1 0 0,1 0-1 0 0,0-1 1 0 0,1 1 0 0 0,-1 0-1 0 0,0 0 1 0 0,0 0-1 0 0,0 2 1 0 0,-1 6 82 0 0,0-1 0 0 0,0 1 0 0 0,0 0 0 0 0,1 17-1 0 0,1 18 240 0 0,13 88 0 0 0,20 44 29 0 0,-7-43-183 0 0,26 233-20 0 0,-48-258-263 0 0,-4-80-235 0 0,0-29 245 0 0,0 0 1 0 0,0 1-1 0 0,0-1 1 0 0,0 0-1 0 0,0 0 1 0 0,0 0-1 0 0,-1 0 0 0 0,1 0 1 0 0,0 1-1 0 0,0-1 1 0 0,0 0-1 0 0,0 0 1 0 0,0 0-1 0 0,0 0 0 0 0,0 0 1 0 0,0 1-1 0 0,0-1 1 0 0,0 0-1 0 0,-1 0 1 0 0,1 0-1 0 0,0 0 0 0 0,0 0 1 0 0,0 0-1 0 0,0 0 1 0 0,0 0-1 0 0,-1 0 1 0 0,1 1-1 0 0,0-1 0 0 0,0 0 1 0 0,0 0-1 0 0,0 0 1 0 0,0 0-1 0 0,-1 0 1 0 0,1 0-1 0 0,0 0 0 0 0,0 0 1 0 0,0 0-1 0 0,0 0 1 0 0,-1 0-1 0 0,1 0 1 0 0,0 0-1 0 0,0 0 0 0 0,0 0 1 0 0,0 0-1 0 0,-1-1 1 0 0,1 1-1 0 0,0 0 1 0 0,0 0-1 0 0,0 0 0 0 0,0 0 1 0 0,0 0-1 0 0,0 0 1 0 0,-1 0-1 0 0,1 0 1 0 0,0 0-1 0 0,0-1 0 0 0,0 1 1 0 0,0 0-1 0 0,0 0 1 0 0,0 0-1 0 0,0 0 1 0 0,0 0-1 0 0,-1-1 0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9.259"/>
    </inkml:context>
    <inkml:brush xml:id="br0">
      <inkml:brushProperty name="width" value="0.1" units="cm"/>
      <inkml:brushProperty name="height" value="0.1" units="cm"/>
    </inkml:brush>
  </inkml:definitions>
  <inkml:trace contextRef="#ctx0" brushRef="#br0">4 107 4609 0 0,'0'-1'81'0'0,"-1"1"0"0"0,1-1 1 0 0,0 0-1 0 0,-1 1 0 0 0,1-1 0 0 0,0 0 1 0 0,-1 1-1 0 0,1-1 0 0 0,0 0 0 0 0,0 0 0 0 0,-1 0 1 0 0,1 1-1 0 0,0-1 0 0 0,0 0 0 0 0,0 0 1 0 0,0 0-1 0 0,0 1 0 0 0,0-1 0 0 0,0 0 0 0 0,1 0 1 0 0,-1 1-1 0 0,0-1 0 0 0,0 0 0 0 0,1 0 1 0 0,-1 1-1 0 0,0-1 0 0 0,1 0 0 0 0,-1 0 0 0 0,1 1 1 0 0,-1-1-1 0 0,1 0 0 0 0,2-1 317 0 0,-1 1 0 0 0,1-1 1 0 0,0 1-1 0 0,-1 0 0 0 0,1 0 0 0 0,0 0 0 0 0,4-1 0 0 0,-5 2-394 0 0,107-23 5074 0 0,8-2-3092 0 0,-103 21-1961 0 0,12-3-998 0 0,-9 1-2852 0 0,0-1-1613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09.699"/>
    </inkml:context>
    <inkml:brush xml:id="br0">
      <inkml:brushProperty name="width" value="0.1" units="cm"/>
      <inkml:brushProperty name="height" value="0.1" units="cm"/>
    </inkml:brush>
  </inkml:definitions>
  <inkml:trace contextRef="#ctx0" brushRef="#br0">193 3 6449 0 0,'-6'-1'453'0'0,"0"0"0"0"0,0 1 0 0 0,0-1 0 0 0,-1 1 0 0 0,1 1 0 0 0,0-1 0 0 0,0 1 0 0 0,-1 0 0 0 0,-7 3 0 0 0,2-1 216 0 0,1 1-1 0 0,0 1 1 0 0,1-1 0 0 0,-13 9 0 0 0,19-11-543 0 0,0 1-1 0 0,0 0 1 0 0,0 0-1 0 0,0 1 1 0 0,1-1 0 0 0,-1 1-1 0 0,1-1 1 0 0,0 1-1 0 0,0 0 1 0 0,0 1 0 0 0,1-1-1 0 0,0 0 1 0 0,-1 1-1 0 0,1-1 1 0 0,1 1-1 0 0,-1 0 1 0 0,1-1 0 0 0,0 1-1 0 0,0 0 1 0 0,0 0-1 0 0,1 0 1 0 0,-1 0 0 0 0,1 0-1 0 0,1 0 1 0 0,-1 0-1 0 0,1 0 1 0 0,1 7 0 0 0,0-5-102 0 0,0 0 0 0 0,0 1 0 0 0,1-1 1 0 0,0 0-1 0 0,0 0 0 0 0,1 0 0 0 0,0-1 0 0 0,0 1 1 0 0,0-1-1 0 0,1 0 0 0 0,0 0 0 0 0,0 0 1 0 0,1-1-1 0 0,0 0 0 0 0,0 0 0 0 0,0 0 1 0 0,8 4-1 0 0,-12-7-29 0 0,1-1 0 0 0,-1 0 1 0 0,1 0-1 0 0,-1 0 0 0 0,1 0 0 0 0,-1-1 0 0 0,1 1 1 0 0,0-1-1 0 0,-1 1 0 0 0,1-1 0 0 0,0 0 0 0 0,-1 0 1 0 0,1 0-1 0 0,0-1 0 0 0,-1 1 0 0 0,1 0 0 0 0,3-2 1 0 0,-2 0-10 0 0,0 1 0 0 0,0-1 0 0 0,0 0 1 0 0,-1 0-1 0 0,1-1 0 0 0,-1 1 0 0 0,1-1 1 0 0,-1 0-1 0 0,0 0 0 0 0,3-3 0 0 0,0-3-74 0 0,0 1-1 0 0,0 0 0 0 0,0-1 0 0 0,-1 0 0 0 0,-1 0 0 0 0,0-1 0 0 0,0 0 0 0 0,3-12 0 0 0,-5 13-180 0 0,0 0-1 0 0,-1-1 0 0 0,0-15 0 0 0,-1 21 213 0 0,0 0 1 0 0,0 0-1 0 0,-1 0 1 0 0,1 0-1 0 0,-1 0 1 0 0,0 1-1 0 0,-1-1 1 0 0,1 0-1 0 0,0 1 1 0 0,-1-1-1 0 0,-3-4 1 0 0,5 8 54 0 0,0-1 0 0 0,0 1 1 0 0,0 0-1 0 0,0-1 0 0 0,0 1 1 0 0,-1 0-1 0 0,1-1 0 0 0,0 1 1 0 0,0 0-1 0 0,0 0 0 0 0,-1-1 1 0 0,1 1-1 0 0,0 0 0 0 0,0 0 1 0 0,-1 0-1 0 0,1-1 0 0 0,0 1 1 0 0,-1 0-1 0 0,1 0 0 0 0,0 0 1 0 0,-1 0-1 0 0,1 0 0 0 0,0-1 1 0 0,-1 1-1 0 0,1 0 0 0 0,0 0 1 0 0,-1 0-1 0 0,-1 8-14 0 0,6 15 159 0 0,1-6-15 0 0,1-1 0 0 0,1 0 0 0 0,1-1 1 0 0,0 0-1 0 0,1 0 0 0 0,1-1 1 0 0,0 0-1 0 0,0 0 0 0 0,2-1 0 0 0,16 15 1 0 0,-22-23-378 0 0,-1 0 0 0 0,1 0 1 0 0,0-1-1 0 0,1 1 1 0 0,-1-1-1 0 0,9 3 0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10.050"/>
    </inkml:context>
    <inkml:brush xml:id="br0">
      <inkml:brushProperty name="width" value="0.1" units="cm"/>
      <inkml:brushProperty name="height" value="0.1" units="cm"/>
    </inkml:brush>
  </inkml:definitions>
  <inkml:trace contextRef="#ctx0" brushRef="#br0">0 0 5529 0 0,'0'0'423'0'0,"5"12"1631"0"0,89 239 4523 0 0,-45-110-4108 0 0,-20-71-4998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10.449"/>
    </inkml:context>
    <inkml:brush xml:id="br0">
      <inkml:brushProperty name="width" value="0.1" units="cm"/>
      <inkml:brushProperty name="height" value="0.1" units="cm"/>
    </inkml:brush>
  </inkml:definitions>
  <inkml:trace contextRef="#ctx0" brushRef="#br0">2 16 6449 0 0,'0'-1'57'0'0,"0"1"-1"0"0,-1-1 1 0 0,1 0-1 0 0,0 0 1 0 0,0 0-1 0 0,0 1 1 0 0,0-1-1 0 0,0 0 1 0 0,0 0-1 0 0,0 0 1 0 0,0 1-1 0 0,0-1 1 0 0,1 0-1 0 0,-1 0 1 0 0,0 0-1 0 0,1-1 1 0 0,-1 2 10 0 0,0 0 1 0 0,1 0 0 0 0,-1 0 0 0 0,0 0-1 0 0,1 0 1 0 0,-1-1 0 0 0,0 1 0 0 0,0 0-1 0 0,1 0 1 0 0,-1 0 0 0 0,0 0-1 0 0,1 0 1 0 0,-1 0 0 0 0,0 0 0 0 0,1 0-1 0 0,-1 0 1 0 0,0 0 0 0 0,0 0 0 0 0,1 0-1 0 0,-1 0 1 0 0,0 0 0 0 0,1 0-1 0 0,-1 1 1 0 0,0-1 0 0 0,1 0 0 0 0,-1 0-1 0 0,0 0 1 0 0,1 1 0 0 0,2 1 311 0 0,1 0 1 0 0,-1 1-1 0 0,0-1 1 0 0,0 1-1 0 0,4 4 0 0 0,5 8 3 0 0,0 1-1 0 0,-1 0 0 0 0,-1 0 0 0 0,-1 1 0 0 0,0 0 0 0 0,8 23 0 0 0,30 116 1280 0 0,-36-116-1111 0 0,-7-27-392 0 0,20 85 790 0 0,-21-83-955 0 0,-1 0-1 0 0,0 0 1 0 0,-2 0 0 0 0,-1 24-1 0 0,0-27-202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0.797"/>
    </inkml:context>
    <inkml:brush xml:id="br0">
      <inkml:brushProperty name="width" value="0.1" units="cm"/>
      <inkml:brushProperty name="height" value="0.1" units="cm"/>
    </inkml:brush>
  </inkml:definitions>
  <inkml:trace contextRef="#ctx0" brushRef="#br0">393 123 5985 0 0,'-16'6'635'0'0,"1"0"-1"0"0,-1-1 0 0 0,0-1 1 0 0,-20 4-1 0 0,14-4 950 0 0,-31 10 0 0 0,46-11-1355 0 0,0 0 0 0 0,0 0 0 0 0,0 1 0 0 0,0 0 0 0 0,1 0 0 0 0,-1 1 0 0 0,1-1 0 0 0,-7 8 0 0 0,1 1 86 0 0,0 2 0 0 0,1 0 0 0 0,0 0 0 0 0,1 0 1 0 0,1 2-1 0 0,-8 16 0 0 0,1 5 186 0 0,-18 65 0 0 0,28-77-448 0 0,1 0 0 0 0,1 0-1 0 0,1 0 1 0 0,2 49 0 0 0,3-32-15 0 0,2-1 0 0 0,13 53 0 0 0,-8-56-48 0 0,1-2 0 0 0,3 1 0 0 0,1-1 0 0 0,2-1 0 0 0,1-1 0 0 0,1 0 0 0 0,3-1 0 0 0,32 41 0 0 0,-34-51 10 0 0,1-1 0 0 0,1-1 0 0 0,2-1-1 0 0,0-1 1 0 0,1-1 0 0 0,0-1 0 0 0,2-1 0 0 0,0-1-1 0 0,1-1 1 0 0,0-2 0 0 0,39 14 0 0 0,-30-16 203 0 0,1-1 1 0 0,-1-1-1 0 0,2-3 1 0 0,-1-1 0 0 0,69 1-1 0 0,-81-7-143 0 0,0 0 0 0 0,-1-2 0 0 0,1-1 0 0 0,-1-1 0 0 0,0-1 0 0 0,-1-1 0 0 0,1-2 0 0 0,-1 0 0 0 0,42-23 1 0 0,0-12 163 0 0,100-87 1 0 0,-113 87-204 0 0,-31 26-20 0 0,0-1 0 0 0,-1-1 1 0 0,17-22-1 0 0,-29 31-18 0 0,0-1 1 0 0,-1 1 0 0 0,0-1 0 0 0,0-1 0 0 0,-1 1 0 0 0,-1-1-1 0 0,-1 0 1 0 0,4-14 0 0 0,-1-8-32 0 0,-2 0 1 0 0,-1 1-1 0 0,-2-1 0 0 0,-3-51 1 0 0,-3 35 23 0 0,-2 1 0 0 0,-19-71 1 0 0,21 108 101 0 0,0 0 0 0 0,-1 0 0 0 0,0 0 1 0 0,-1 1-1 0 0,0 0 0 0 0,-1 0 1 0 0,0 0-1 0 0,-1 1 0 0 0,-1 0 0 0 0,1 1 1 0 0,-2-1-1 0 0,1 2 0 0 0,-2 0 1 0 0,1 0-1 0 0,-1 0 0 0 0,-15-8 0 0 0,-241-168 1510 0 0,251 172-1548 0 0,-72-51 2 0 0,72 54-4 0 0,-1 0 0 0 0,0 1 0 0 0,-29-11 0 0 0,36 18-20 0 0,-1-1 1 0 0,0 1-1 0 0,0 1 0 0 0,0 0 0 0 0,0 0 0 0 0,0 1 1 0 0,1 1-1 0 0,-1 0 0 0 0,0 0 0 0 0,0 1 0 0 0,-16 5 1 0 0,-7 4 28 0 0,0 1 0 0 0,-37 20 0 0 0,-105 71 7 0 0,24-13-561 0 0,118-75-647 0 0,23-11 75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3.426"/>
    </inkml:context>
    <inkml:brush xml:id="br0">
      <inkml:brushProperty name="width" value="0.1" units="cm"/>
      <inkml:brushProperty name="height" value="0.1" units="cm"/>
    </inkml:brush>
  </inkml:definitions>
  <inkml:trace contextRef="#ctx0" brushRef="#br0">0 40 6449 0 0,'2'-1'253'0'0,"0"-1"-1"0"0,1 1 1 0 0,-1-1-1 0 0,0 1 0 0 0,1 0 1 0 0,-1 0-1 0 0,1 0 1 0 0,-1 0-1 0 0,6-1 1 0 0,-4 1-86 0 0,20-6 283 0 0,0 1 1 0 0,0 2-1 0 0,1 0 0 0 0,-1 1 1 0 0,1 2-1 0 0,0 0 1 0 0,0 2-1 0 0,29 4 1 0 0,-24-1-268 0 0,-1 2 1 0 0,0 1 0 0 0,0 1-1 0 0,-1 2 1 0 0,0 1 0 0 0,39 20-1 0 0,-50-21-151 0 0,0 1 0 0 0,0 1 0 0 0,-1 0 0 0 0,0 1-1 0 0,-1 1 1 0 0,-1 0 0 0 0,0 1 0 0 0,-1 1 0 0 0,-1 0-1 0 0,0 1 1 0 0,-1 0 0 0 0,9 19 0 0 0,-8-9 76 0 0,-1 0 1 0 0,-2 0 0 0 0,0 1 0 0 0,-2 0-1 0 0,-1 0 1 0 0,-1 1 0 0 0,2 53-1 0 0,-7-48 441 0 0,-1 1-1 0 0,-8 53 0 0 0,5-65-243 0 0,-1-1 1 0 0,-1-1-1 0 0,-1 1 0 0 0,0-1 1 0 0,-12 21-1 0 0,15-36-271 0 0,1 1 0 0 0,-1-1 0 0 0,-1 0 1 0 0,1 0-1 0 0,-1 0 0 0 0,0-1 0 0 0,-1 1 0 0 0,1-1 0 0 0,-1 0 0 0 0,0-1 0 0 0,-13 8 1 0 0,10-8-150 0 0,-1 1 1 0 0,1-1-1 0 0,-1-1 0 0 0,-1 0 1 0 0,1-1-1 0 0,0 1 1 0 0,-21 0-1 0 0,22-2-197 0 0,1-1-148 0 0,1 0 1 0 0,-1 1-1 0 0,1 0 1 0 0,-1 1-1 0 0,-10 3 0 0 0,7 0-640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4.310"/>
    </inkml:context>
    <inkml:brush xml:id="br0">
      <inkml:brushProperty name="width" value="0.1" units="cm"/>
      <inkml:brushProperty name="height" value="0.1" units="cm"/>
    </inkml:brush>
  </inkml:definitions>
  <inkml:trace contextRef="#ctx0" brushRef="#br0">540 32 6449 0 0,'-26'-6'1027'0'0,"-19"-3"1474"0"0,-73-6-1 0 0,105 14-2155 0 0,0 1 0 0 0,0 0 0 0 0,0 1 0 0 0,0 1 0 0 0,0 0 0 0 0,0 0 0 0 0,1 1 0 0 0,-1 1 0 0 0,1 1 0 0 0,-18 7-1 0 0,20-5-164 0 0,0 0-1 0 0,0 0 0 0 0,1 1 0 0 0,0 0 0 0 0,0 1 0 0 0,1 0 0 0 0,0 0 0 0 0,1 1 0 0 0,0-1 0 0 0,0 2 0 0 0,1-1 0 0 0,1 1 0 0 0,-5 11 0 0 0,-6 20 117 0 0,1 0 0 0 0,-9 49-1 0 0,23-87-284 0 0,-6 24 36 0 0,2 2-1 0 0,1-1 0 0 0,1 0 1 0 0,1 1-1 0 0,4 58 1 0 0,1-67-50 0 0,1 1 1 0 0,0-1-1 0 0,2 0 1 0 0,0-1-1 0 0,1 1 1 0 0,1-1-1 0 0,1-1 1 0 0,22 36-1 0 0,-17-34-13 0 0,1-1 1 0 0,2 0-1 0 0,32 31 0 0 0,-37-40-302 0 0,0-1-1 0 0,1 0 1 0 0,0-1 0 0 0,1-1-1 0 0,0 0 1 0 0,0 0 0 0 0,18 5-1 0 0,-2-5-3999 0 0,0-5-1284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5.993"/>
    </inkml:context>
    <inkml:brush xml:id="br0">
      <inkml:brushProperty name="width" value="0.1" units="cm"/>
      <inkml:brushProperty name="height" value="0.1" units="cm"/>
    </inkml:brush>
  </inkml:definitions>
  <inkml:trace contextRef="#ctx0" brushRef="#br0">409 200 456 0 0,'-9'2'746'0'0,"-1"-1"-1"0"0,1 2 1 0 0,0-1-1 0 0,0 1 1 0 0,1 1-1 0 0,-1-1 1 0 0,1 2-1 0 0,-11 5 1 0 0,0 4-305 0 0,1 0 0 0 0,0 0 0 0 0,1 2 0 0 0,1 0 0 0 0,1 1 1 0 0,0 1-1 0 0,1 0 0 0 0,1 1 0 0 0,1 0 0 0 0,-14 28 1 0 0,-4 20 347 0 0,3 0 0 0 0,-31 119 0 0 0,52-157-601 0 0,0 0 0 0 0,2 1 0 0 0,1-1 0 0 0,2 1 0 0 0,1-1 0 0 0,5 47 0 0 0,-2-56-76 0 0,1 0 0 0 0,0 0-1 0 0,2 0 1 0 0,1-1 0 0 0,0 1 0 0 0,1-1 0 0 0,1-1-1 0 0,1 0 1 0 0,0 0 0 0 0,18 20 0 0 0,10 9 91 0 0,2-3 0 0 0,64 57 1 0 0,-72-75-197 0 0,1-1 1 0 0,1-1 0 0 0,1-2-1 0 0,52 24 1 0 0,-65-36-10 0 0,0-2 1 0 0,1-1-1 0 0,0 0 1 0 0,0-2-1 0 0,0-1 1 0 0,1 0-1 0 0,-1-2 1 0 0,1-1-1 0 0,0-1 1 0 0,37-4-1 0 0,-28-1 57 0 0,0-2 0 0 0,-1 0 0 0 0,0-3 0 0 0,0 0 0 0 0,-1-2 0 0 0,59-32 0 0 0,-45 18 60 0 0,-1-2-1 0 0,-1-2 1 0 0,-2-1 0 0 0,-1-2-1 0 0,-2-2 1 0 0,-1-2 0 0 0,-2-1-1 0 0,32-44 1 0 0,-53 61-85 0 0,-1 0 1 0 0,-1-1-1 0 0,0 0 0 0 0,-2-1 1 0 0,0 0-1 0 0,-2-1 0 0 0,0 0 1 0 0,-2 0-1 0 0,-1-1 0 0 0,-1 0 1 0 0,-1 0-1 0 0,-1 0 0 0 0,-1 0 1 0 0,-1 0-1 0 0,-1 0 0 0 0,-2 0 1 0 0,0 0-1 0 0,-12-42 0 0 0,1 21 59 0 0,-2 0 0 0 0,-2 2-1 0 0,-2 0 1 0 0,-2 1 0 0 0,-1 1-1 0 0,-52-67 1 0 0,52 79 6 0 0,-3 1-1 0 0,0 1 1 0 0,-2 1 0 0 0,0 2-1 0 0,-2 0 1 0 0,-1 3-1 0 0,-1 0 1 0 0,-65-32 0 0 0,70 42 6 0 0,0 0 1 0 0,-1 2 0 0 0,-29-7-1 0 0,45 15-52 0 0,0 0 0 0 0,1 0 0 0 0,-1 1 0 0 0,0 1 0 0 0,0 0-1 0 0,-1 0 1 0 0,2 1 0 0 0,-1 1 0 0 0,0 0 0 0 0,-14 5 0 0 0,6 0 30 0 0,1 1 1 0 0,0 1-1 0 0,0 1 1 0 0,1 1-1 0 0,0 0 1 0 0,0 2-1 0 0,2 0 1 0 0,-27 26-1 0 0,15-10-751 0 0,2 1 0 0 0,1 1 0 0 0,-35 58 0 0 0,41-56-6557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2.060"/>
    </inkml:context>
    <inkml:brush xml:id="br0">
      <inkml:brushProperty name="width" value="0.05" units="cm"/>
      <inkml:brushProperty name="height" value="0.05" units="cm"/>
      <inkml:brushProperty name="color" value="#004F8B"/>
    </inkml:brush>
  </inkml:definitions>
  <inkml:trace contextRef="#ctx0" brushRef="#br0">155 265 8754 0 0,'-36'17'5357'0'0,"16"-8"-3307"0"0,2 0 1 0 0,-26 17-1 0 0,41-24-1971 0 0,0 1 1 0 0,0-1 0 0 0,1 1-1 0 0,-1 0 1 0 0,1 0 0 0 0,-1 0 0 0 0,1 0-1 0 0,0 0 1 0 0,0 1 0 0 0,0-1-1 0 0,0 1 1 0 0,1-1 0 0 0,0 1-1 0 0,-1 0 1 0 0,1-1 0 0 0,1 1-1 0 0,-1 0 1 0 0,0 0 0 0 0,1 0 0 0 0,0 0-1 0 0,0 0 1 0 0,0 0 0 0 0,0-1-1 0 0,1 1 1 0 0,1 6 0 0 0,-1-5-75 0 0,1 0 1 0 0,-1 0-1 0 0,1 0 1 0 0,0 0-1 0 0,0-1 1 0 0,1 1 0 0 0,-1-1-1 0 0,1 0 1 0 0,0 0-1 0 0,0 0 1 0 0,1 0-1 0 0,-1 0 1 0 0,1-1-1 0 0,0 1 1 0 0,0-1 0 0 0,0 0-1 0 0,0 0 1 0 0,0-1-1 0 0,8 4 1 0 0,-11-5-7 0 0,1 0 1 0 0,0-1 0 0 0,0 1 0 0 0,0-1-1 0 0,0 1 1 0 0,0-1 0 0 0,0 0-1 0 0,0 1 1 0 0,0-1 0 0 0,0 0-1 0 0,0-1 1 0 0,0 1 0 0 0,0 0 0 0 0,0-1-1 0 0,0 1 1 0 0,0-1 0 0 0,0 1-1 0 0,3-2 1 0 0,-2 0-19 0 0,0 0 0 0 0,0 0 0 0 0,-1 0 0 0 0,1 0-1 0 0,0-1 1 0 0,-1 1 0 0 0,0-1 0 0 0,0 0 0 0 0,1 1 0 0 0,1-5 0 0 0,1-4-67 0 0,1 0 0 0 0,-1 0 0 0 0,-1-1 0 0 0,0 0 0 0 0,3-12 0 0 0,0-7-20 0 0,-2 0 0 0 0,-1 0 0 0 0,-1 0 0 0 0,-1-1 0 0 0,-2 1-1 0 0,-1-1 1 0 0,-2 1 0 0 0,-1 0 0 0 0,-9-37 0 0 0,3 42-64 0 0,10 25 165 0 0,-1 0 0 0 0,1 0 0 0 0,0 0 0 0 0,-1 0 0 0 0,0 0 0 0 0,1 0-1 0 0,-1 1 1 0 0,0-1 0 0 0,1 0 0 0 0,-1 0 0 0 0,0 0 0 0 0,0 1 0 0 0,0-1 0 0 0,1 0-1 0 0,-1 1 1 0 0,0-1 0 0 0,0 1 0 0 0,0-1 0 0 0,0 1 0 0 0,0-1 0 0 0,0 1 0 0 0,-2-1-1 0 0,2 2 21 0 0,1-1-1 0 0,-1 0 0 0 0,0 0 1 0 0,1 1-1 0 0,-1-1 0 0 0,1 0 1 0 0,-1 0-1 0 0,0 1 0 0 0,1-1 1 0 0,-1 1-1 0 0,1-1 0 0 0,-1 1 1 0 0,1-1-1 0 0,-1 1 0 0 0,1-1 1 0 0,0 1-1 0 0,-1-1 0 0 0,1 1 0 0 0,-1-1 1 0 0,1 1-1 0 0,0 0 0 0 0,0-1 1 0 0,-1 1-1 0 0,1 0 0 0 0,0-1 1 0 0,0 1-1 0 0,0 0 0 0 0,0-1 1 0 0,0 2-1 0 0,-2 22 582 0 0,2-22-561 0 0,1 23 142 0 0,1 0 1 0 0,1 0 0 0 0,12 46 0 0 0,34 69 419 0 0,-44-126-597 0 0,2 0 0 0 0,0 0 0 0 0,10 14 0 0 0,-15-25 0 0 0,0 0 0 0 0,0 1 0 0 0,0-1 0 0 0,1-1 0 0 0,0 1 0 0 0,0 0 0 0 0,-1-1 0 0 0,1 1 0 0 0,1-1 0 0 0,-1 0 0 0 0,0 0 0 0 0,1 0 0 0 0,-1 0 0 0 0,1-1 0 0 0,-1 1 0 0 0,1-1 0 0 0,7 1 0 0 0,-8-2-48 0 0,-1 0 0 0 0,1 0 0 0 0,0-1 0 0 0,0 1 0 0 0,-1-1 0 0 0,1 1 0 0 0,0-1 1 0 0,-1 0-1 0 0,1 0 0 0 0,-1-1 0 0 0,1 1 0 0 0,-1 0 0 0 0,1-1 0 0 0,-1 0 0 0 0,0 1 0 0 0,0-1 0 0 0,0 0 0 0 0,0 0 1 0 0,3-4-1 0 0,4-5-425 0 0,-1 0 0 0 0,12-22 0 0 0,-12 18 281 0 0,-7 13 112 0 0,15-27-716 0 0,-15 27 709 0 0,0 0-1 0 0,0 0 1 0 0,0-1-1 0 0,0 1 1 0 0,-1-1 0 0 0,1 1-1 0 0,-1 0 1 0 0,0-1-1 0 0,0 1 1 0 0,0-5 0 0 0,5 30 814 0 0,0-1 1 0 0,2 0-1 0 0,0 0 1 0 0,2 0-1 0 0,21 39 1 0 0,-29-58-714 0 0,1-1 0 0 0,-1 0 0 0 0,1 1 1 0 0,0-1-1 0 0,0 0 0 0 0,-1 0 1 0 0,1 0-1 0 0,1-1 0 0 0,-1 1 0 0 0,0 0 1 0 0,4 1-1 0 0,-5-2-15 0 0,-1-1-1 0 0,1 0 1 0 0,0 0 0 0 0,-1 1 0 0 0,1-1-1 0 0,0 0 1 0 0,-1 0 0 0 0,1 0 0 0 0,0 0-1 0 0,-1 0 1 0 0,1 0 0 0 0,0 0 0 0 0,-1 0-1 0 0,1 0 1 0 0,0-1 0 0 0,0 1 0 0 0,-1 0-1 0 0,1 0 1 0 0,0-1 0 0 0,0 0-31 0 0,0 0 0 0 0,0 1 0 0 0,0-1 0 0 0,0 0 0 0 0,0 0 1 0 0,0 0-1 0 0,0 0 0 0 0,0-1 0 0 0,-1 1 0 0 0,1 0 0 0 0,0 0 0 0 0,-1 0 0 0 0,1-3 0 0 0,5-16-1706 0 0,-5 6-3464 0 0,0-1-1447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6.811"/>
    </inkml:context>
    <inkml:brush xml:id="br0">
      <inkml:brushProperty name="width" value="0.1" units="cm"/>
      <inkml:brushProperty name="height" value="0.1" units="cm"/>
    </inkml:brush>
  </inkml:definitions>
  <inkml:trace contextRef="#ctx0" brushRef="#br0">1 42 6913 0 0,'0'-1'126'0'0,"1"-1"-1"0"0,-1 1 0 0 0,1 0 0 0 0,-1-1 0 0 0,1 1 0 0 0,0 0 1 0 0,-1 0-1 0 0,1 0 0 0 0,0-1 0 0 0,0 1 0 0 0,0 0 0 0 0,0 0 1 0 0,0 0-1 0 0,0 0 0 0 0,1 0 0 0 0,-1 1 0 0 0,0-1 0 0 0,0 0 1 0 0,0 1-1 0 0,1-1 0 0 0,1 0 0 0 0,30-12 1428 0 0,-24 11-1286 0 0,-1 1 0 0 0,1 0 0 0 0,0 0 1 0 0,-1 1-1 0 0,1 0 0 0 0,0 0 0 0 0,-1 1 1 0 0,1 0-1 0 0,0 1 0 0 0,12 4 0 0 0,11 4 289 0 0,41 20-1 0 0,-69-29-519 0 0,37 18 403 0 0,-1 1-1 0 0,-1 2 1 0 0,69 51 0 0 0,-88-57-185 0 0,-1 1 0 0 0,-1 1 0 0 0,0 0 0 0 0,-2 1 0 0 0,0 1 1 0 0,-1 1-1 0 0,-1 0 0 0 0,16 32 0 0 0,-21-32-97 0 0,0 0-1 0 0,-1 0 0 0 0,-1 1 1 0 0,-1 0-1 0 0,-1 0 1 0 0,-1 1-1 0 0,-1-1 1 0 0,0 28-1 0 0,-4-39-107 0 0,1 0 1 0 0,-1 1-1 0 0,-1-1 0 0 0,0 0 1 0 0,-1 0-1 0 0,0-1 1 0 0,-1 1-1 0 0,-4 10 0 0 0,4-13-28 0 0,0-1 0 0 0,-1 0 0 0 0,0 0 0 0 0,0 0 0 0 0,0-1 0 0 0,-1 0 0 0 0,0 0 0 0 0,0 0 0 0 0,0-1 1 0 0,-1 1-1 0 0,-12 6 0 0 0,2-3-4 0 0,0-1 0 0 0,0-1 0 0 0,0-1 0 0 0,-32 8 1 0 0,-74 8-227 0 0,109-21 141 0 0,-224 24-4016 0 0,228-24 3229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8.652"/>
    </inkml:context>
    <inkml:brush xml:id="br0">
      <inkml:brushProperty name="width" value="0.1" units="cm"/>
      <inkml:brushProperty name="height" value="0.1" units="cm"/>
    </inkml:brush>
  </inkml:definitions>
  <inkml:trace contextRef="#ctx0" brushRef="#br0">4 142 5985 0 0,'0'-1'52'0'0,"0"1"-1"0"0,-1 0 1 0 0,1-1-1 0 0,0 1 1 0 0,-1-1-1 0 0,1 1 0 0 0,0-1 1 0 0,-1 1-1 0 0,1-1 1 0 0,0 1-1 0 0,0-1 1 0 0,0 0-1 0 0,0 1 1 0 0,0-1-1 0 0,-1 1 1 0 0,1-1-1 0 0,0 1 0 0 0,0-1 1 0 0,0 0-1 0 0,0 1 1 0 0,1-1-1 0 0,-1 1 1 0 0,0-1-1 0 0,9-15 1174 0 0,-3 10-654 0 0,0-1 1 0 0,11-7-1 0 0,-12 10-440 0 0,8-6 288 0 0,0 1 0 0 0,1 0 0 0 0,0 1 0 0 0,1 1 0 0 0,0 0 0 0 0,0 1 0 0 0,1 0-1 0 0,0 2 1 0 0,-1 0 0 0 0,2 0 0 0 0,29-2 0 0 0,-12 5-135 0 0,0 0 1 0 0,-1 3-1 0 0,1 0 0 0 0,60 14 0 0 0,-75-12-153 0 0,0 1 1 0 0,0 1-1 0 0,34 16 0 0 0,-44-18-71 0 0,-1 1-1 0 0,0 0 1 0 0,1 1 0 0 0,-2 0-1 0 0,1 0 1 0 0,-1 1 0 0 0,0-1-1 0 0,0 2 1 0 0,10 14 0 0 0,-6-4 85 0 0,-1 1 0 0 0,0 1 0 0 0,-1 0 0 0 0,8 27-1 0 0,17 86 580 0 0,-23-83-369 0 0,-3-1 1 0 0,4 66-1 0 0,-12-90-208 0 0,0 1 0 0 0,-1-1 1 0 0,-2 0-1 0 0,-1 1 0 0 0,0-1 0 0 0,-12 34 1 0 0,12-48-122 0 0,-1-1 0 0 0,0 0 0 0 0,0 0 1 0 0,-1 0-1 0 0,0-1 0 0 0,-1 0 1 0 0,0 0-1 0 0,0-1 0 0 0,-1 1 1 0 0,0-2-1 0 0,0 1 0 0 0,-1-1 0 0 0,0 0 1 0 0,-1-1-1 0 0,1 0 0 0 0,-16 6 1 0 0,7-4-72 0 0,0-1 1 0 0,0-1 0 0 0,-1-1 0 0 0,0 0 0 0 0,0-2-1 0 0,0 0 1 0 0,0-1 0 0 0,-35-1 0 0 0,43-1-310 0 0,1-1 1 0 0,-16-3-1 0 0,7-2-5279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7.644"/>
    </inkml:context>
    <inkml:brush xml:id="br0">
      <inkml:brushProperty name="width" value="0.1" units="cm"/>
      <inkml:brushProperty name="height" value="0.1" units="cm"/>
    </inkml:brush>
  </inkml:definitions>
  <inkml:trace contextRef="#ctx0" brushRef="#br0">475 18 10138 0 0,'-11'-4'598'0'0,"0"1"0"0"0,-1 0 0 0 0,1 0 0 0 0,-1 1 0 0 0,-17 0 0 0 0,6 2 354 0 0,-40 3 0 0 0,49 0-718 0 0,-1 0-1 0 0,0 0 1 0 0,1 1 0 0 0,0 1-1 0 0,0 0 1 0 0,0 1 0 0 0,1 1 0 0 0,0 0-1 0 0,0 0 1 0 0,0 2 0 0 0,1-1-1 0 0,1 2 1 0 0,-1-1 0 0 0,2 2-1 0 0,-1-1 1 0 0,1 2 0 0 0,1-1 0 0 0,0 1-1 0 0,-9 17 1 0 0,10-16-189 0 0,1 1 0 0 0,1-1 0 0 0,1 1 1 0 0,0 0-1 0 0,0 0 0 0 0,2 1 0 0 0,0-1 0 0 0,0 1 0 0 0,1 0 1 0 0,1 0-1 0 0,1-1 0 0 0,0 1 0 0 0,0 0 0 0 0,2 0 0 0 0,0 0 1 0 0,1-1-1 0 0,0 1 0 0 0,1-1 0 0 0,7 18 0 0 0,0-8-36 0 0,2-2 0 0 0,0 1 1 0 0,1-1-1 0 0,1-1 0 0 0,1-1 0 0 0,25 26 0 0 0,-11-17-109 0 0,2 0 0 0 0,1-2 0 0 0,40 25 0 0 0,-64-46 6 0 0,0-1 0 0 0,1 0-1 0 0,-1 0 1 0 0,1-1 0 0 0,0 0 0 0 0,1-1 0 0 0,19 5-1 0 0,-23-7-264 0 0,1-1 1 0 0,-1 1-1 0 0,1-1 0 0 0,12-2 0 0 0,-11 0-726 0 0,-1 1 0 0 0,0-1 0 0 0,0-1-1 0 0,12-5 1 0 0,9-6-4474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49.540"/>
    </inkml:context>
    <inkml:brush xml:id="br0">
      <inkml:brushProperty name="width" value="0.1" units="cm"/>
      <inkml:brushProperty name="height" value="0.1" units="cm"/>
    </inkml:brush>
  </inkml:definitions>
  <inkml:trace contextRef="#ctx0" brushRef="#br0">738 125 12899 0 0,'-28'-10'1474'0'0,"1"-2"0"0"0,-28-18 1 0 0,-35-14 472 0 0,74 38-1829 0 0,1 1 0 0 0,-1 0 0 0 0,-1 1-1 0 0,1 1 1 0 0,0 1 0 0 0,-1 0 0 0 0,0 1-1 0 0,1 1 1 0 0,-1 0 0 0 0,1 1-1 0 0,-1 1 1 0 0,1 1 0 0 0,-1 0 0 0 0,1 1-1 0 0,0 1 1 0 0,1 0 0 0 0,-18 9 0 0 0,13-4-68 0 0,1 0 1 0 0,0 1 0 0 0,0 0-1 0 0,1 2 1 0 0,-16 14 0 0 0,25-19-37 0 0,1 1 0 0 0,-1 0 0 0 0,2 0 0 0 0,-1 1 0 0 0,1 0 0 0 0,1 0 0 0 0,0 1 0 0 0,0 0 0 0 0,1 0 0 0 0,-6 17 0 0 0,6-7 2 0 0,1 0 0 0 0,0 0-1 0 0,2 0 1 0 0,1 0-1 0 0,0 0 1 0 0,1 0 0 0 0,2 0-1 0 0,4 28 1 0 0,2-8-14 0 0,2-1 0 0 0,1 0 1 0 0,21 48-1 0 0,-24-69-1 0 0,1 0 0 0 0,0-1 0 0 0,2 0 0 0 0,0 0 0 0 0,1-1 0 0 0,0-1 0 0 0,2 0 0 0 0,18 17 0 0 0,-21-23-10 0 0,1-1 0 0 0,0 0 0 0 0,0-1 0 0 0,1 0-1 0 0,0-1 1 0 0,0 0 0 0 0,1-1 0 0 0,0-1 0 0 0,0 0 0 0 0,0-1 0 0 0,1 0-1 0 0,17 1 1 0 0,1-2-305 0 0,0-2 0 0 0,0-1-1 0 0,-1-2 1 0 0,1-1 0 0 0,0-2-1 0 0,55-14 1 0 0,-22 0-6770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25.545"/>
    </inkml:context>
    <inkml:brush xml:id="br0">
      <inkml:brushProperty name="width" value="0.1" units="cm"/>
      <inkml:brushProperty name="height" value="0.1" units="cm"/>
    </inkml:brush>
  </inkml:definitions>
  <inkml:trace contextRef="#ctx0" brushRef="#br0">1 0 7834 0 0,'5'22'2956'0'0,"13"99"1262"0"0,-7 61-2288 0 0,3 32-1646 0 0,22 342-230 0 0,-51 12-126 0 0,-3-20 72 0 0,29-332 0 0 0,0-59 0 0 0,-5 86 0 0 0,9 165 0 0 0,-1-251-1 0 0,4 120 66 0 0,-24-143-65 0 0,2-59 0 0 0,3 0 0 0 0,9 87 0 0 0,3-80 0 0 0,16 142 0 0 0,-22-164 0 0 0,-7 105 0 0 0,-8-87 0 0 0,-1 26 0 0 0,12-44 0 0 0,3 1 0 0 0,22 108 0 0 0,5 58 0 0 0,-31-221 0 0 0,2 13 0 0 0,-2-1 0 0 0,0 1 0 0 0,-1 0 0 0 0,-6 32 0 0 0,-1-34 0 0 0,7-15-1 0 0,0-1 0 0 0,0 1 0 0 0,1 0 0 0 0,-1-1 1 0 0,0 1-1 0 0,1 0 0 0 0,-1 0 0 0 0,1 0 0 0 0,-1 0 0 0 0,1-1 0 0 0,0 4 0 0 0,1 19-140 0 0,1 1-1 0 0,11 45 1 0 0,-1-20-2968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27.276"/>
    </inkml:context>
    <inkml:brush xml:id="br0">
      <inkml:brushProperty name="width" value="0.1" units="cm"/>
      <inkml:brushProperty name="height" value="0.1" units="cm"/>
    </inkml:brush>
  </inkml:definitions>
  <inkml:trace contextRef="#ctx0" brushRef="#br0">45 18 5529 0 0,'0'-1'162'0'0,"0"-1"0"0"0,-1 1 1 0 0,1 0-1 0 0,-1 0 0 0 0,1 0 0 0 0,-1-1 0 0 0,0 1 0 0 0,1 0 0 0 0,-1 0 0 0 0,0 0 1 0 0,0 0-1 0 0,-1-1 0 0 0,2 2-95 0 0,0 0 0 0 0,-1 0 1 0 0,1 0-1 0 0,0-1 0 0 0,-1 1 0 0 0,1 0 1 0 0,-1 0-1 0 0,1 0 0 0 0,0 0 0 0 0,-1 0 0 0 0,1 0 1 0 0,0 0-1 0 0,-1 0 0 0 0,1 0 0 0 0,-1 0 1 0 0,1 0-1 0 0,0 0 0 0 0,-1 0 0 0 0,1 0 1 0 0,-1 1-1 0 0,1-1 0 0 0,0 0 0 0 0,-1 0 0 0 0,1 0 1 0 0,0 1-1 0 0,-1-1 0 0 0,1 0 0 0 0,0 0 1 0 0,-1 1-1 0 0,1-1 0 0 0,0 0 0 0 0,0 0 1 0 0,-1 1-1 0 0,1-1 0 0 0,0 0 0 0 0,0 1 0 0 0,0-1 1 0 0,-1 0-1 0 0,1 1 0 0 0,0-1 0 0 0,0 1 1 0 0,0-1-1 0 0,0 0 0 0 0,0 1 0 0 0,-4 10 477 0 0,0 0 1 0 0,2 0-1 0 0,-1 0 0 0 0,1 1 0 0 0,1-1 0 0 0,0 1 1 0 0,0 11-1 0 0,0-5-119 0 0,-2 52 724 0 0,3-1 0 0 0,12 96 1 0 0,-7-130-993 0 0,1 0 0 0 0,2-1 0 0 0,2 0 0 0 0,1-1 0 0 0,1 0 0 0 0,29 53 0 0 0,-33-71-185 0 0,0-1 0 0 0,1 0 0 0 0,1 0 0 0 0,1-1-1 0 0,-1 0 1 0 0,2-1 0 0 0,22 19 0 0 0,-32-29-15 0 0,0-1 0 0 0,0 1-1 0 0,0-1 1 0 0,0 0 0 0 0,0 0 0 0 0,1 0 0 0 0,-1 0 0 0 0,0 0-1 0 0,1-1 1 0 0,-1 1 0 0 0,0-1 0 0 0,1 1 0 0 0,-1-1 0 0 0,1 0 0 0 0,-1 0-1 0 0,3 0 1 0 0,-3-1-310 0 0,0 0-1 0 0,0 1 1 0 0,0-1 0 0 0,0 0-1 0 0,0 0 1 0 0,0 0-1 0 0,0 0 1 0 0,0 0 0 0 0,0 0-1 0 0,-1-1 1 0 0,1 1-1 0 0,-1-1 1 0 0,1 1 0 0 0,-1-1-1 0 0,1 0 1 0 0,-1 1-1 0 0,0-1 1 0 0,2-3 0 0 0,7-14-4969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2:27.653"/>
    </inkml:context>
    <inkml:brush xml:id="br0">
      <inkml:brushProperty name="width" value="0.1" units="cm"/>
      <inkml:brushProperty name="height" value="0.1" units="cm"/>
    </inkml:brush>
  </inkml:definitions>
  <inkml:trace contextRef="#ctx0" brushRef="#br0">6 39 10138 0 0,'0'-1'30'0'0,"-1"1"0"0"0,1 0-1 0 0,0 0 1 0 0,0 0 0 0 0,0 1 0 0 0,-1-1-1 0 0,1 0 1 0 0,0 0 0 0 0,0 0-1 0 0,0 0 1 0 0,0 0 0 0 0,-1 0 0 0 0,1 0-1 0 0,0 0 1 0 0,0 0 0 0 0,0 0 0 0 0,-1 0-1 0 0,1 1 1 0 0,0-1 0 0 0,0 0-1 0 0,0 0 1 0 0,0 0 0 0 0,0 0 0 0 0,-1 0-1 0 0,1 1 1 0 0,0-1 0 0 0,0 0-1 0 0,0 0 1 0 0,0 0 0 0 0,0 1 0 0 0,0-1-1 0 0,0 0 1 0 0,0 0 0 0 0,0 0 0 0 0,0 1-1 0 0,0-1 1 0 0,0 0 0 0 0,0 0-1 0 0,9 4 900 0 0,24-1 270 0 0,-24-2-961 0 0,35 4 1481 0 0,55-3-1 0 0,-79-3-1666 0 0,1-1-1 0 0,-1 0 1 0 0,1-2-1 0 0,-1-1 1 0 0,19-6-1 0 0,39-17-494 0 0,-60 24 377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3:22.158"/>
    </inkml:context>
    <inkml:brush xml:id="br0">
      <inkml:brushProperty name="width" value="0.1" units="cm"/>
      <inkml:brushProperty name="height" value="0.1" units="cm"/>
    </inkml:brush>
  </inkml:definitions>
  <inkml:trace contextRef="#ctx0" brushRef="#br0">8 85 5529 0 0,'0'0'110'0'0,"-1"1"-1"0"0,1-1 0 0 0,0 1 1 0 0,0-1-1 0 0,0 0 0 0 0,-1 1 1 0 0,1-1-1 0 0,0 1 0 0 0,0-1 1 0 0,0 1-1 0 0,0-1 0 0 0,0 1 1 0 0,0-1-1 0 0,0 1 0 0 0,0-1 1 0 0,0 1-1 0 0,0-1 0 0 0,0 1 1 0 0,1-1-1 0 0,-1 1 0 0 0,0-1 1 0 0,0 0-1 0 0,0 1 1 0 0,1-1-1 0 0,-1 1 0 0 0,0-1 1 0 0,0 0-1 0 0,1 1 0 0 0,-1-1 1 0 0,0 1-1 0 0,1-1 0 0 0,-1 0 1 0 0,1 1-1 0 0,16 18 1770 0 0,-11-12-1181 0 0,197 239 4410 0 0,-187-226-4502 0 0,-8-10-142 0 0,0 0 1 0 0,-1 0-1 0 0,0 1 1 0 0,-1-1-1 0 0,9 21 0 0 0,-15-31-437 0 0,0 0 0 0 0,0 0 0 0 0,0 0 0 0 0,0 0 0 0 0,0 0 0 0 0,0 0 0 0 0,1 1 0 0 0,-1-1 0 0 0,0 0 0 0 0,0 0 0 0 0,0 0 0 0 0,0 0 0 0 0,0 0 1 0 0,0 0-1 0 0,0 0 0 0 0,0 0 0 0 0,0 1 0 0 0,0-1 0 0 0,0 0 0 0 0,0 0 0 0 0,0 0 0 0 0,0 0 0 0 0,0 0 0 0 0,0 0 0 0 0,0 0 0 0 0,0 0 0 0 0,-1 0 0 0 0,1 1 0 0 0,0-1 0 0 0,0 0 0 0 0,0 0 0 0 0,0 0 0 0 0,0 0 0 0 0,0 0 0 0 0,0 0 0 0 0,0 0 0 0 0,0 0 0 0 0,0 0 0 0 0,0 0 0 0 0,0 0 0 0 0,0 0 0 0 0,-1 0 0 0 0,1 1 0 0 0,0-1 0 0 0,0 0 0 0 0,0 0 0 0 0,0 0 0 0 0,0 0 0 0 0,0 0 0 0 0,0 0 0 0 0,0 0 0 0 0,0 0 0 0 0,-1 0 0 0 0,1 0 0 0 0,51-74 632 0 0,26-27-636 0 0,35-41 18 0 0,-89 114 159 0 0,22-35 0 0 0,-33 52-179 0 0,-11 10-18 0 0,0 0 0 0 0,0 0-1 0 0,0 0 1 0 0,0 0 0 0 0,0 0-1 0 0,0 0 1 0 0,0 0 0 0 0,0 0-1 0 0,0 0 1 0 0,0-1 0 0 0,0 1-1 0 0,-1 0 1 0 0,1-1 0 0 0,0 1-1 0 0,0-3 1 0 0,-1 3-3 0 0,0 0 0 0 0,1 0 0 0 0,-1-1 0 0 0,0 1 0 0 0,0 0 0 0 0,0 0 0 0 0,0 0 0 0 0,0-1 0 0 0,0 1 0 0 0,-1 0 0 0 0,1 0 0 0 0,0 0 0 0 0,-1-1 0 0 0,1 1 0 0 0,-1 0 0 0 0,1 0 0 0 0,-1 0 0 0 0,1 0 0 0 0,-1 0 0 0 0,0 0 0 0 0,1 0 0 0 0,-1 0 0 0 0,0 0 0 0 0,0 0 0 0 0,0 0 0 0 0,0 1 0 0 0,0-1 0 0 0,0 0 0 0 0,0 0 0 0 0,0 1 0 0 0,0-1 0 0 0,0 1 0 0 0,0-1 0 0 0,0 1 0 0 0,0 0 0 0 0,-1-1 0 0 0,0 1 0 0 0,-3-1 0 0 0,1 0 0 0 0,-1 1 0 0 0,0-1 0 0 0,1 1 0 0 0,-1 0 0 0 0,0 0 0 0 0,1 1 0 0 0,-10 2 0 0 0,-19 4 57 0 0,0-1-1 0 0,0-1 1 0 0,-1-1 0 0 0,0-3 0 0 0,1 0 0 0 0,-35-5-1 0 0,5-4-26 0 0,33 3-15 0 0,1 2 0 0 0,-35 0 0 0 0,56 4-15 0 0,0 0 0 0 0,0 1 0 0 0,0 0 0 0 0,0 0 0 0 0,0 1 0 0 0,0 0 0 0 0,-7 4 0 0 0,-12 4 0 0 0,19-10 0 0 0,6-2 0 0 0,3 0 0 0 0,0 2 0 0 0,0-1 0 0 0,-1 0 0 0 0,1 0 0 0 0,0 1 0 0 0,0-1 0 0 0,0 1 0 0 0,-1-1 0 0 0,1 0 0 0 0,0 1 0 0 0,-1-1 0 0 0,1 1 0 0 0,0 0 0 0 0,-1-1 0 0 0,1 1 0 0 0,0-1 0 0 0,0 2 0 0 0,1 1 0 0 0,3 2-33 0 0,0 0-1 0 0,0 1 1 0 0,-1-1 0 0 0,1 1-1 0 0,3 7 1 0 0,64 104-16 0 0,-38-65 34 0 0,11 13-54 0 0,-40-58 56 0 0,1 0 1 0 0,1 0 0 0 0,-1-1 0 0 0,1 0 0 0 0,0 0-1 0 0,13 7 1 0 0,-20-12 11 0 0,0-1 1 0 0,0 0-1 0 0,0 0 0 0 0,0 0 0 0 0,0 0 0 0 0,0 0 1 0 0,1 0-1 0 0,-1 0 0 0 0,0 1 0 0 0,0-1 0 0 0,0 0 0 0 0,0 0 1 0 0,0 0-1 0 0,1 0 0 0 0,-1 0 0 0 0,0 0 0 0 0,0 0 0 0 0,0 0 1 0 0,0 0-1 0 0,1 0 0 0 0,-1 0 0 0 0,0 0 0 0 0,0 0 1 0 0,0 0-1 0 0,0 0 0 0 0,1 0 0 0 0,-1 0 0 0 0,0 0 0 0 0,0 0 1 0 0,0 0-1 0 0,0 0 0 0 0,0 0 0 0 0,1-1 0 0 0,-1 1 0 0 0,0 0 1 0 0,0 0-1 0 0,0 0 0 0 0,0 0 0 0 0,0 0 0 0 0,1 0 1 0 0,-1 0-1 0 0,0-1 0 0 0,0 1 0 0 0,0 0 0 0 0,0 0 0 0 0,0 0 1 0 0,0 0-1 0 0,0 0 0 0 0,0-1 0 0 0,-1-10-68 0 0,-7-12-26 0 0,-23-32-41 0 0,-50-69 1 0 0,16 29 4 0 0,56 78-129 0 0,9 14-20 0 0,8 12 110 0 0,72 105-32 0 0,-56-76 115 0 0,2-1-1 0 0,34 38 1 0 0,-54-68 87 0 0,1-1 0 0 0,0 0 0 0 0,0 0 0 0 0,8 5 0 0 0,-13-10 0 0 0,-1 0 0 0 0,1 0 0 0 0,-1 0 0 0 0,1 0 0 0 0,-1-1 0 0 0,1 1 0 0 0,-1 0 0 0 0,1-1 0 0 0,0 1 0 0 0,-1-1 0 0 0,1 1 0 0 0,0-1 0 0 0,0 0 0 0 0,-1 0 0 0 0,1 0 0 0 0,0 0 0 0 0,0 0 0 0 0,-1 0 0 0 0,1 0 0 0 0,0-1 0 0 0,-1 1 0 0 0,1-1 0 0 0,0 1 0 0 0,-1-1 0 0 0,1 1 0 0 0,0-1 0 0 0,-1 0 0 0 0,3-1 0 0 0,-3 1 0 0 0,-1 0 0 0 0,1 0 0 0 0,0 0 0 0 0,-1-1 0 0 0,1 1 0 0 0,-1 0 0 0 0,1 0 0 0 0,-1 0 0 0 0,1 0 0 0 0,-1 0 0 0 0,0-1 0 0 0,0 1 0 0 0,0 0 0 0 0,1 0 0 0 0,-1 0 0 0 0,0-1 0 0 0,0 1 0 0 0,-1 0 0 0 0,1 0 0 0 0,0 0 0 0 0,0-1 0 0 0,-1 1 0 0 0,0-1 0 0 0,-12-29 0 0 0,12 27 0 0 0,-8-12 19 0 0,0 0 0 0 0,-2 1 0 0 0,1 1 0 0 0,-26-27 1 0 0,-59-44 76 0 0,83 77-96 0 0,10 10 0 0 0,6 6 0 0 0,2 1 0 0 0,0 0 0 0 0,1-1 0 0 0,0 0 0 0 0,16 14 0 0 0,-18-18 0 0 0,0 1 0 0 0,0-1 0 0 0,1-1 0 0 0,0 1 0 0 0,0-1 0 0 0,0 0 0 0 0,0 0 0 0 0,0-1 0 0 0,7 2 0 0 0,-9-3 0 0 0,0-1 0 0 0,-1 0 0 0 0,1 0 0 0 0,0 0 0 0 0,-1 0 0 0 0,1 0 0 0 0,0-1 0 0 0,-1 0 0 0 0,1 0 0 0 0,4-1 0 0 0,34-17 0 0 0,-30 12 0 0 0,-15 8 0 0 0,1 0 0 0 0,-1-1 0 0 0,1 1 0 0 0,-1-1 0 0 0,1 1 0 0 0,-1-1 0 0 0,0 0 0 0 0,1 0 0 0 0,-1 0 0 0 0,0-1-1 0 0,1 1 1 0 0,-4-1 0 0 0,-34-11 41 0 0,32 10-17 0 0,-12-5-24 0 0,0 0 0 0 0,0-1 0 0 0,-25-14 0 0 0,60 31-10 0 0,1-2 1 0 0,0 0 0 0 0,1-1 0 0 0,-1-1 0 0 0,1 0 0 0 0,24 3 0 0 0,-1-2-23 0 0,76 1 0 0 0,-110-7 32 0 0,-4 0 0 0 0,1 0 0 0 0,0 0 0 0 0,-1 0 0 0 0,1 0 0 0 0,0 0 0 0 0,-1-1 0 0 0,6-1 0 0 0,-8 2 0 0 0,0 0-1 0 0,0-1 1 0 0,0 1 0 0 0,0 0 0 0 0,0 0 0 0 0,0-1 0 0 0,0 1 0 0 0,0 0 0 0 0,0 0 0 0 0,0-1 0 0 0,0 1 0 0 0,0 0 0 0 0,0 0 0 0 0,0-1 0 0 0,-1 1 0 0 0,1 0-1 0 0,0 0 1 0 0,0 0 0 0 0,0-1 0 0 0,0 1 0 0 0,0 0 0 0 0,-1 0 0 0 0,1 0 0 0 0,0 0 0 0 0,0-1 0 0 0,0 1 0 0 0,-1 0 0 0 0,1 0 0 0 0,0 0 0 0 0,0 0 0 0 0,0 0 0 0 0,-1 0-1 0 0,1 0 1 0 0,0-1 0 0 0,0 1 0 0 0,-1 0 0 0 0,1 0 0 0 0,0 0 0 0 0,0 0 0 0 0,-1 0 0 0 0,-11-5 13 0 0,-138-32 106 0 0,61 17-120 0 0,81 19 1 0 0,7 2 0 0 0,11 5 0 0 0,-2-1 0 0 0,7 4-6 0 0,2 0 0 0 0,-1-1 0 0 0,1-1 0 0 0,1-1 0 0 0,-1 0 0 0 0,1-1 0 0 0,0-1 0 0 0,0-1 0 0 0,0 0 0 0 0,0-1 0 0 0,29-1 0 0 0,-47-1 6 0 0,0 0 0 0 0,1 0 0 0 0,-1 0 0 0 0,0 0 0 0 0,1 0 0 0 0,-1 0 0 0 0,0 0 0 0 0,1 0 0 0 0,-1 0 0 0 0,0 0 0 0 0,0 0 0 0 0,1 0 0 0 0,-1 0 0 0 0,0 0 0 0 0,1 0 1 0 0,-1-1-1 0 0,0 1 0 0 0,1 0 0 0 0,-1 0 0 0 0,0 0 0 0 0,0 0 0 0 0,1-1 0 0 0,-1 1 0 0 0,0 0 0 0 0,0 0 0 0 0,1 0 0 0 0,-1-1 0 0 0,0 1 0 0 0,0 0 0 0 0,0 0 0 0 0,1-1 0 0 0,-1 1 1 0 0,0 0-1 0 0,0-1 0 0 0,0 1 0 0 0,0 0 0 0 0,0-1 0 0 0,0 1 0 0 0,0-1 0 0 0,0 0-1 0 0,0 0 1 0 0,-1 0-1 0 0,0 0 1 0 0,1 0 0 0 0,-1 0-1 0 0,0 0 1 0 0,1 0-1 0 0,-1 0 1 0 0,0 0-1 0 0,0 0 1 0 0,-1 0-1 0 0,-26-20 58 0 0,7 11-54 0 0,0 0-1 0 0,-1 2 1 0 0,-42-11 0 0 0,-8-4-3 0 0,72 23 0 0 0,0 0 0 0 0,-1 0 0 0 0,1-1 0 0 0,-1 1 0 0 0,1 0 0 0 0,-1 0 0 0 0,1 0 0 0 0,-1-1 0 0 0,1 1 0 0 0,-1 0 0 0 0,1 0 0 0 0,-1 0 0 0 0,1 0 0 0 0,-1 0 0 0 0,1 0 0 0 0,-1 0 0 0 0,1 0 0 0 0,-1 0 0 0 0,1 0 0 0 0,-1 0 0 0 0,1 0 0 0 0,-1 1 0 0 0,1-1 0 0 0,-1 0 0 0 0,0 1 0 0 0,1-1 0 0 0,0 1 0 0 0,0-1 0 0 0,0 1 0 0 0,0-1 0 0 0,0 1 0 0 0,1 0 0 0 0,-1-1 0 0 0,0 1 0 0 0,0-1 0 0 0,0 1 0 0 0,0-1 0 0 0,1 1 0 0 0,-1-1 0 0 0,0 1 0 0 0,0-1 0 0 0,1 1 0 0 0,0 0 0 0 0,18 22 0 0 0,-10-14-9 0 0,-1-1 1 0 0,1-1 0 0 0,0 0 0 0 0,1 0-1 0 0,13 8 1 0 0,-20-13 8 0 0,0-1-1 0 0,-1 0 0 0 0,1 0 1 0 0,0 0-1 0 0,0 0 1 0 0,-1 0-1 0 0,1-1 1 0 0,0 1-1 0 0,0-1 1 0 0,0 0-1 0 0,0 0 1 0 0,0 0-1 0 0,0 0 1 0 0,0 0-1 0 0,-1 0 1 0 0,1-1-1 0 0,0 0 0 0 0,0 1 1 0 0,0-1-1 0 0,-1 0 1 0 0,1-1-1 0 0,0 1 1 0 0,-1 0-1 0 0,1-1 1 0 0,-1 1-1 0 0,5-4 1 0 0,-2 0 0 0 0,0 1 0 0 0,-1-1 0 0 0,6-7 0 0 0,-10 11 0 0 0,1 1 0 0 0,0-1 0 0 0,-1 0 0 0 0,1 0 0 0 0,0 0 0 0 0,-1 1 0 0 0,1-1 0 0 0,-1 0 0 0 0,0 0 0 0 0,1 0 0 0 0,-1 0 0 0 0,0 0 0 0 0,1 0 0 0 0,-1 0 0 0 0,0 0 0 0 0,0 0 0 0 0,0 0 0 0 0,0 0 0 0 0,0 0 0 0 0,0 0 0 0 0,0 0 0 0 0,0 0 0 0 0,-1 0 0 0 0,1 0 0 0 0,0 0 0 0 0,0 0 0 0 0,-1 0 0 0 0,1 0 0 0 0,-1 1 0 0 0,1-1 0 0 0,-1-1 0 0 0,0 1 0 0 0,0 1 0 0 0,1 0 0 0 0,-1 0-1 0 0,0-1 1 0 0,1 1 0 0 0,-1 0 0 0 0,0 0 0 0 0,1 0 0 0 0,-1-1 0 0 0,0 1 0 0 0,0 0 0 0 0,1 0 0 0 0,-1 0 0 0 0,0 0 0 0 0,1 0 0 0 0,-1 1 0 0 0,0-1 0 0 0,0 0 0 0 0,1 0 0 0 0,-1 0 0 0 0,0 1 0 0 0,1-1 0 0 0,-1 0 0 0 0,0 0 0 0 0,1 1 0 0 0,-1-1 0 0 0,1 1 0 0 0,-1-1 0 0 0,0 1 0 0 0,1-1 0 0 0,-1 1 0 0 0,-19 19 7 0 0,18-18-3 0 0,-20 22 118 0 0,2 0 0 0 0,1 1-1 0 0,0 1 1 0 0,-17 34-1 0 0,34-55-103 0 0,0 1-1 0 0,1-1 0 0 0,-1 0 1 0 0,1 1-1 0 0,-1 5 0 0 0,2-9-15 0 0,0-1-1 0 0,0 0 1 0 0,0 0-1 0 0,0 0 1 0 0,0 0-1 0 0,0 1 1 0 0,0-1-1 0 0,0 0 1 0 0,1 0-1 0 0,-1 0 1 0 0,0 0-1 0 0,1 1 1 0 0,0 0-1 0 0,0-1-1 0 0,-1-1 0 0 0,0 0-1 0 0,1 1 1 0 0,-1-1 0 0 0,1 1 0 0 0,-1-1-1 0 0,1 0 1 0 0,0 1 0 0 0,-1-1 0 0 0,1 0-1 0 0,-1 0 1 0 0,1 0 0 0 0,-1 1-1 0 0,1-1 1 0 0,0 0 0 0 0,-1 0 0 0 0,1 0-1 0 0,0 0 1 0 0,-1 0 0 0 0,1 0 0 0 0,-1 0-1 0 0,1 0 1 0 0,0 0 0 0 0,-1 0 0 0 0,1-1-1 0 0,0 1 1 0 0,0 0 0 0 0,2-2 0 0 0,0 1 0 0 0,-1 0 0 0 0,1-1 0 0 0,0 1 0 0 0,-1-1 0 0 0,1 0 0 0 0,-1 1 0 0 0,1-1 0 0 0,-1-1 0 0 0,3-2 0 0 0,21-28 0 0 0,-14 17 0 0 0,5-7-9 0 0,-6 9-5 0 0,1-1 0 0 0,0 2 0 0 0,15-15 1 0 0,-13 21 13 0 0,-13 9 0 0 0,-7 5 0 0 0,5-5 3 0 0,0-1 1 0 0,0 1 0 0 0,0 0 0 0 0,0-1 0 0 0,0 1-1 0 0,1 0 1 0 0,-1 0 0 0 0,1 0 0 0 0,-1 0-1 0 0,1-1 1 0 0,0 1 0 0 0,-1 0 0 0 0,1 0-1 0 0,0 0 1 0 0,0 0 0 0 0,1 3 0 0 0,-1-4-2 0 0,0 0 0 0 0,0 0 1 0 0,0 1-1 0 0,0-1 1 0 0,1 0-1 0 0,-1 0 0 0 0,0 0 1 0 0,1 0-1 0 0,-1 0 0 0 0,1 1 1 0 0,-1-1-1 0 0,1 0 1 0 0,-1 0-1 0 0,1 0 0 0 0,0 0 1 0 0,0 0-1 0 0,-1-1 0 0 0,1 1 1 0 0,0 0-1 0 0,0 0 1 0 0,0 0-1 0 0,0-1 0 0 0,0 1 1 0 0,0 0-1 0 0,0-1 0 0 0,2 2 1 0 0,-2-3-3 0 0,-1 1 0 0 0,1 0 0 0 0,-1 0 0 0 0,1 0 0 0 0,-1-1 0 0 0,1 1 0 0 0,-1 0 0 0 0,1-1 0 0 0,-1 1 0 0 0,1 0 0 0 0,-1-1 0 0 0,0 1 0 0 0,1 0 0 0 0,-1-1 0 0 0,0 1 0 0 0,1-1 0 0 0,-1 1 0 0 0,0-1 0 0 0,1 1 0 0 0,-1-1 0 0 0,0 1 0 0 0,0-1 0 0 0,0 1 0 0 0,0-1 0 0 0,1 1 0 0 0,-1-1 0 0 0,0 1 0 0 0,0-1 0 0 0,0 1 0 0 0,0-1 0 0 0,0 0 0 0 0,0 1 0 0 0,0-1 0 0 0,0-20 0 0 0,-2 6 0 0 0,0 1 0 0 0,-6-19 0 0 0,6 27 0 0 0,1 1 0 0 0,-1 0 0 0 0,-1-1 0 0 0,1 1 0 0 0,-1 0 0 0 0,0 0 0 0 0,0 1 0 0 0,-8-10 0 0 0,11 14 0 0 0,0 0 0 0 0,0 0 0 0 0,0 0 0 0 0,0 0 0 0 0,0 0 0 0 0,0 0 0 0 0,0 0 0 0 0,0 0 0 0 0,0 0 0 0 0,0 0 0 0 0,0 0 0 0 0,0 0 0 0 0,0 0 0 0 0,0 0 0 0 0,0 0 0 0 0,0 0 0 0 0,0 0 0 0 0,0-1 0 0 0,0 1 0 0 0,0 0 0 0 0,0 0 0 0 0,-1 0 0 0 0,1 0 0 0 0,0 0 0 0 0,0 0 1 0 0,0 0-1 0 0,0 0 0 0 0,0 0 0 0 0,0 0 0 0 0,0 0 0 0 0,0 0 0 0 0,0 0 0 0 0,0 0 0 0 0,0 0 0 0 0,0 0 0 0 0,0 0 0 0 0,0 0 0 0 0,0 0 0 0 0,-1 0 0 0 0,1 0 0 0 0,0 0 0 0 0,0 1 0 0 0,0-1 0 0 0,0 0 0 0 0,0 0 0 0 0,0 0 0 0 0,0 0 0 0 0,0 0 0 0 0,0 0 0 0 0,0 0 0 0 0,0 0 0 0 0,0 0 0 0 0,0 0 0 0 0,0 0 0 0 0,0 0 0 0 0,0 0 0 0 0,0 0 0 0 0,0 0 0 0 0,0 0 1 0 0,0 0-1 0 0,0 0 0 0 0,0 0 0 0 0,0 1 0 0 0,0 6 1 0 0,3 8-19 0 0,1 0-55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15.444"/>
    </inkml:context>
    <inkml:brush xml:id="br0">
      <inkml:brushProperty name="width" value="0.1" units="cm"/>
      <inkml:brushProperty name="height" value="0.1" units="cm"/>
    </inkml:brush>
  </inkml:definitions>
  <inkml:trace contextRef="#ctx0" brushRef="#br0">1 0 5985 0 0,'0'2'58'0'0,"0"-1"0"0"0,-1 0 0 0 0,1 0 0 0 0,0 0 0 0 0,0 0 0 0 0,1 1 1 0 0,-1-1-1 0 0,0 0 0 0 0,0 0 0 0 0,0 0 0 0 0,1 0 0 0 0,-1 1 0 0 0,0-1 0 0 0,1 0 0 0 0,0 0 0 0 0,-1 0 0 0 0,1 0 0 0 0,-1 0 0 0 0,1 0 0 0 0,0 0 0 0 0,0 0 0 0 0,-1-1 0 0 0,1 1 0 0 0,0 0 0 0 0,0 0 0 0 0,0-1 0 0 0,0 1 0 0 0,0 0 0 0 0,0-1 0 0 0,0 1 0 0 0,0-1 0 0 0,2 1 0 0 0,5 1 484 0 0,0 0 1 0 0,0-1-1 0 0,0 0 0 0 0,-1-1 0 0 0,1 1 0 0 0,0-2 0 0 0,0 1 0 0 0,12-3 0 0 0,-8 1 199 0 0,0 1-1 0 0,23 1 1 0 0,2 6 585 0 0,40 11 1 0 0,30 5-844 0 0,-7-14-478 0 0,166-9 1 0 0,-262 1-6 0 0,233 8 142 0 0,-163-2-47 0 0,-1-3 0 0 0,93-9 0 0 0,-113 0-144 0 0,4-2 43 0 0,-1 3 0 0 0,98 4 0 0 0,-42 12 215 0 0,70 4 158 0 0,247-7-7 0 0,-287-2-361 0 0,158-2-62 0 0,12-7-395 0 0,-58 3-124 0 0,53 5 555 0 0,-273-3 46 0 0,-15-1-10 0 0,0 0-1 0 0,-1-1 1 0 0,37-4 0 0 0,-50 2-281 0 0,-6 1 596 0 0,-3 2-1458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16.086"/>
    </inkml:context>
    <inkml:brush xml:id="br0">
      <inkml:brushProperty name="width" value="0.1" units="cm"/>
      <inkml:brushProperty name="height" value="0.1" units="cm"/>
    </inkml:brush>
  </inkml:definitions>
  <inkml:trace contextRef="#ctx0" brushRef="#br0">4 0 6913 0 0,'0'0'41'0'0,"0"1"-1"0"0,-1-1 1 0 0,1 0-1 0 0,0 0 1 0 0,0 0-1 0 0,0 0 1 0 0,-1 1-1 0 0,1-1 1 0 0,0 0-1 0 0,0 0 1 0 0,0 0-1 0 0,0 1 1 0 0,-1-1-1 0 0,1 0 1 0 0,0 0-1 0 0,0 1 1 0 0,0-1-1 0 0,0 0 1 0 0,0 0-1 0 0,0 1 1 0 0,0-1-1 0 0,0 0 1 0 0,0 0-1 0 0,0 1 0 0 0,0-1 1 0 0,0 0-1 0 0,0 1 1 0 0,0-1-1 0 0,0 0 1 0 0,0 0-1 0 0,0 1 1 0 0,0-1-1 0 0,0 0 1 0 0,0 0-1 0 0,0 1 1 0 0,0-1-1 0 0,1 0 1 0 0,-1 0-1 0 0,0 0 1 0 0,0 1-1 0 0,0-1 1 0 0,0 0-1 0 0,1 0 1 0 0,-1 0-1 0 0,0 1 1 0 0,0-1-1 0 0,0 0 1 0 0,1 0-1 0 0,-1 0 0 0 0,0 0 1 0 0,0 0-1 0 0,1 1 1 0 0,-1-1-1 0 0,0 0 1 0 0,0 0-1 0 0,1 0 1 0 0,-1 0-1 0 0,0 0 1 0 0,0 0-1 0 0,1 0 1 0 0,-1 0-1 0 0,8 4 600 0 0,111 67 3938 0 0,-80-51-4087 0 0,-1 3-1 0 0,-1 1 0 0 0,48 41 0 0 0,-75-56-164 0 0,-1 0 0 0 0,-1 0 1 0 0,0 1-1 0 0,8 13 0 0 0,-14-20-186 0 0,0 0 0 0 0,0 0 0 0 0,0 1 1 0 0,0-1-1 0 0,-1 1 0 0 0,0 0 0 0 0,1-1 0 0 0,-1 1 1 0 0,-1 0-1 0 0,1 0 0 0 0,0-1 0 0 0,-1 1 0 0 0,0 0 1 0 0,0 0-1 0 0,0 0 0 0 0,0 0 0 0 0,-2 7 0 0 0,0-9-81 0 0,1 1-1 0 0,-1 0 0 0 0,1-1 0 0 0,-1 1 0 0 0,0-1 1 0 0,0 1-1 0 0,0-1 0 0 0,0 0 0 0 0,0 0 0 0 0,-1 0 1 0 0,1 0-1 0 0,-1 0 0 0 0,1-1 0 0 0,-1 1 0 0 0,0-1 1 0 0,0 1-1 0 0,1-1 0 0 0,-1 0 0 0 0,-4 1 0 0 0,-8 2 19 0 0,-1-1 0 0 0,-23 3 0 0 0,28-4-21 0 0,-57 4-31 0 0,-23 4-924 0 0,89-10 730 0 0,1 1 1 0 0,-1-1-1 0 0,1 0 1 0 0,-1 0-1 0 0,1 1 1 0 0,-1-1 0 0 0,1 1-1 0 0,-1-1 1 0 0,1 1-1 0 0,-1 0 1 0 0,1-1-1 0 0,0 1 1 0 0,-1 0-1 0 0,1 0 1 0 0,0 0 0 0 0,0 0-1 0 0,0 0 1 0 0,0 0-1 0 0,-2 3 1 0 0,1 1-920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2.449"/>
    </inkml:context>
    <inkml:brush xml:id="br0">
      <inkml:brushProperty name="width" value="0.05" units="cm"/>
      <inkml:brushProperty name="height" value="0.05" units="cm"/>
      <inkml:brushProperty name="color" value="#004F8B"/>
    </inkml:brush>
  </inkml:definitions>
  <inkml:trace contextRef="#ctx0" brushRef="#br0">19 0 11979 0 0,'-6'1'528'0'0,"2"0"112"0"0,1 0-512 0 0,0 0-128 0 0,2 0 0 0 0,1 0 0 0 0,-1 1 496 0 0,1 0 72 0 0,0 2 8 0 0,0 3 8 0 0,0 0-448 0 0,2 0-136 0 0,1 2 64 0 0,0-2-64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17.044"/>
    </inkml:context>
    <inkml:brush xml:id="br0">
      <inkml:brushProperty name="width" value="0.1" units="cm"/>
      <inkml:brushProperty name="height" value="0.1" units="cm"/>
    </inkml:brush>
  </inkml:definitions>
  <inkml:trace contextRef="#ctx0" brushRef="#br0">297 462 8290 0 0,'-49'-45'7876'0'0,"-32"-21"-4658"0"0,-31-30-2638 0 0,104 90-534 0 0,1-1-1 0 0,0 0 0 0 0,1 0 0 0 0,0-1 1 0 0,-6-10-1 0 0,10 16-33 0 0,1 0 1 0 0,0 0-1 0 0,1 0 1 0 0,-1 0-1 0 0,0 0 1 0 0,0 0-1 0 0,1 0 1 0 0,-1 0-1 0 0,1 0 1 0 0,0 0-1 0 0,0 0 1 0 0,0 0-1 0 0,0 0 1 0 0,0-1-1 0 0,0 1 1 0 0,0 0-1 0 0,1 0 1 0 0,-1 0-1 0 0,1 0 1 0 0,-1 0-1 0 0,1 0 1 0 0,0 0-1 0 0,0 0 1 0 0,0 0-1 0 0,0 0 1 0 0,0 1-1 0 0,0-1 1 0 0,0 0-1 0 0,1 1 1 0 0,1-3-1 0 0,5-3 25 0 0,0 0 0 0 0,1 1-1 0 0,0 0 1 0 0,0 0 0 0 0,0 1 0 0 0,16-7-1 0 0,64-19 39 0 0,-66 24-90 0 0,26-9 9 0 0,-16 4-131 0 0,46-9 0 0 0,-76 20-136 0 0,10-1-494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18.954"/>
    </inkml:context>
    <inkml:brush xml:id="br0">
      <inkml:brushProperty name="width" value="0.1" units="cm"/>
      <inkml:brushProperty name="height" value="0.1" units="cm"/>
    </inkml:brush>
  </inkml:definitions>
  <inkml:trace contextRef="#ctx0" brushRef="#br0">0 34 4609 0 0,'0'0'353'0'0,"17"-1"933"0"0,127 13 3292 0 0,2 0-2729 0 0,-25-16-1645 0 0,76 3 48 0 0,-31 14-51 0 0,164 34 1 0 0,-282-39-89 0 0,0-1 0 0 0,64-1 0 0 0,98-10 345 0 0,-72-1-330 0 0,52-6-131 0 0,83 1 19 0 0,-165 13-30 0 0,158-16-1 0 0,-58-4 347 0 0,56-6-512 0 0,-43 6 130 0 0,27-5 60 0 0,-170 14-10 0 0,0 3 0 0 0,130 8 0 0 0,-10 3 587 0 0,4 0 50 0 0,103-11-615 0 0,-272 3-20 0 0,41 1-2 0 0,0 4 0 0 0,83 14 0 0 0,47 3 0 0 0,175-12 0 0 0,-337-7 0 0 0,0 1 0 0 0,0 3 0 0 0,0 1 0 0 0,-1 3 0 0 0,57 18 0 0 0,-76-21 129 0 0,0 0 0 0 0,1-1-1 0 0,-1-1 1 0 0,1-1 0 0 0,0-1 0 0 0,0-1-1 0 0,44-4 1 0 0,-24-4-76 0 0,-27 5-43 0 0,-1-1 0 0 0,20 1 0 0 0,-60 8-2632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19.713"/>
    </inkml:context>
    <inkml:brush xml:id="br0">
      <inkml:brushProperty name="width" value="0.1" units="cm"/>
      <inkml:brushProperty name="height" value="0.1" units="cm"/>
    </inkml:brush>
  </inkml:definitions>
  <inkml:trace contextRef="#ctx0" brushRef="#br0">0 1 7370 0 0,'0'0'568'0'0,"27"18"3507"0"0,-2-4-2401 0 0,47 17 1 0 0,-5-2-672 0 0,-39-15-732 0 0,111 58 383 0 0,-116-58-419 0 0,0 1 0 0 0,-1 1 0 0 0,35 33 1 0 0,-56-49-195 0 0,0 1 1 0 0,0 0 0 0 0,0 0-1 0 0,0 0 1 0 0,-1 0 0 0 0,1 0-1 0 0,0 0 1 0 0,0 0 0 0 0,-1 0-1 0 0,1 0 1 0 0,-1 0 0 0 0,1 0-1 0 0,-1 1 1 0 0,0-1 0 0 0,1 0-1 0 0,-1 0 1 0 0,0 1 0 0 0,0-1-1 0 0,1 0 1 0 0,-1 0 0 0 0,0 1-1 0 0,-1 0 1 0 0,1 0 14 0 0,-1-1 0 0 0,1 0 0 0 0,-1 1 1 0 0,0-1-1 0 0,0 0 0 0 0,0 0 0 0 0,0 1 0 0 0,0-1 0 0 0,0 0 0 0 0,0 0 1 0 0,0 0-1 0 0,0 0 0 0 0,0 0 0 0 0,0-1 0 0 0,-3 2 0 0 0,-5 3 141 0 0,1-2 0 0 0,-1 1 0 0 0,0-1 0 0 0,-14 2 1 0 0,-161 24 262 0 0,79-16-1785 0 0,89-10 210 0 0,1-2-278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20.611"/>
    </inkml:context>
    <inkml:brush xml:id="br0">
      <inkml:brushProperty name="width" value="0.1" units="cm"/>
      <inkml:brushProperty name="height" value="0.1" units="cm"/>
    </inkml:brush>
  </inkml:definitions>
  <inkml:trace contextRef="#ctx0" brushRef="#br0">293 366 8754 0 0,'3'9'624'0'0,"3"11"1304"0"0,-6-20-1825 0 0,-1 0 1 0 0,1 0-1 0 0,0 0 1 0 0,0 1-1 0 0,-1-1 1 0 0,1 0-1 0 0,0 0 1 0 0,0 0-1 0 0,-1 0 1 0 0,1 0-1 0 0,0 0 1 0 0,-1 0-1 0 0,1 0 1 0 0,-4-3 1863 0 0,3 3-1864 0 0,-10-8 1286 0 0,-17-15-87 0 0,-1 1-1 0 0,-36-20 1 0 0,37 25-1283 0 0,1-1 1 0 0,1-1-1 0 0,-27-26 0 0 0,51 43-18 0 0,-1-1-1 0 0,1 0 0 0 0,0 0 0 0 0,0 1 0 0 0,0-1 1 0 0,0 0-1 0 0,0-1 0 0 0,1 1 0 0 0,-1 0 1 0 0,1 0-1 0 0,0-1 0 0 0,0 1 0 0 0,0-1 0 0 0,1 1 1 0 0,-1-1-1 0 0,1 1 0 0 0,0-1 0 0 0,0 1 1 0 0,0-1-1 0 0,0 1 0 0 0,1-1 0 0 0,-1 1 0 0 0,2-5 1 0 0,-1 4-6 0 0,1-1 0 0 0,0 1 0 0 0,0-1 0 0 0,0 1 0 0 0,1 0 0 0 0,-1 0 0 0 0,1 0 0 0 0,0 1-1 0 0,0-1 1 0 0,0 0 0 0 0,1 1 0 0 0,-1 0 0 0 0,1 0 0 0 0,0 0 0 0 0,0 0 0 0 0,7-3 0 0 0,13-4-158 0 0,0 2 1 0 0,0 0-1 0 0,0 1 0 0 0,1 2 0 0 0,0 1 0 0 0,27-2 0 0 0,-34 4-641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3:47.585"/>
    </inkml:context>
    <inkml:brush xml:id="br0">
      <inkml:brushProperty name="width" value="0.1" units="cm"/>
      <inkml:brushProperty name="height" value="0.1" units="cm"/>
      <inkml:brushProperty name="color" value="#E71224"/>
    </inkml:brush>
  </inkml:definitions>
  <inkml:trace contextRef="#ctx0" brushRef="#br0">1 2087 5529 0 0,'31'-15'3617'0'0,"85"-58"-298"0"0,-70 38-2946 0 0,65-63 0 0 0,306-354-901 0 0,-400 432 514 0 0,22-27-67 0 0,69-65 0 0 0,-83 90 118 0 0,162-149 1850 0 0,-131 115-997 0 0,58-74 0 0 0,-38 38 379 0 0,161-147 0 0 0,-158 162-1225 0 0,106-133-1 0 0,-64 76-43 0 0,-72 81 0 0 0,-6 6 0 0 0,-43 47-9 0 0,0 0 0 0 0,0 0 0 0 0,0 0 0 0 0,0 0 0 0 0,0 0 1 0 0,0 0-1 0 0,0 0 0 0 0,1 0 0 0 0,-1 0 0 0 0,0 0 0 0 0,0 0 0 0 0,0 0 0 0 0,0 0 0 0 0,0-1 0 0 0,0 1 0 0 0,0 0 1 0 0,0 0-1 0 0,0 0 0 0 0,0 0 0 0 0,0 0 0 0 0,0 0 0 0 0,0 0 0 0 0,0 0 0 0 0,0 0 0 0 0,0 0 0 0 0,0 0 1 0 0,0-1-1 0 0,0 1 0 0 0,0 0 0 0 0,0 0 0 0 0,0 0 0 0 0,0 0 0 0 0,0 0 0 0 0,0 0 0 0 0,0 0 0 0 0,0 0 0 0 0,0 0 1 0 0,0 0-1 0 0,0 0 0 0 0,0 0 0 0 0,-1 0 0 0 0,1-1 0 0 0,0 1 0 0 0,0 0 0 0 0,0 0 0 0 0,0 0 0 0 0,0 0 0 0 0,0 0 1 0 0,0 0-1 0 0,0 0 0 0 0,0 0 0 0 0,0 0 0 0 0,0 0 0 0 0,0 0 0 0 0,0 0 0 0 0,-1 0 0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3:48.335"/>
    </inkml:context>
    <inkml:brush xml:id="br0">
      <inkml:brushProperty name="width" value="0.1" units="cm"/>
      <inkml:brushProperty name="height" value="0.1" units="cm"/>
      <inkml:brushProperty name="color" value="#E71224"/>
    </inkml:brush>
  </inkml:definitions>
  <inkml:trace contextRef="#ctx0" brushRef="#br0">0 95 4609 0 0,'0'0'106'0'0,"1"-1"-1"0"0,-1 1 1 0 0,0-1-1 0 0,0 1 1 0 0,1-1 0 0 0,-1 1-1 0 0,0-1 1 0 0,0 1-1 0 0,1 0 1 0 0,-1-1 0 0 0,1 1-1 0 0,-1-1 1 0 0,0 1-1 0 0,1 0 1 0 0,-1-1 0 0 0,1 1-1 0 0,-1 0 1 0 0,1 0-1 0 0,-1-1 1 0 0,1 1 0 0 0,-1 0-1 0 0,1 0 1 0 0,0 0-1 0 0,16-6 700 0 0,-10 4-342 0 0,130-35 2980 0 0,-76 23-3008 0 0,89-7-1 0 0,-127 19-421 0 0,2-1 9 0 0,29 2 1 0 0,-47 1-21 0 0,0 1 1 0 0,0 0-1 0 0,0 0 1 0 0,0 0-1 0 0,0 1 0 0 0,0 0 1 0 0,0 0-1 0 0,12 7 1 0 0,-17-8 37 0 0,-1 0 0 0 0,1 1-1 0 0,0-1 1 0 0,-1 1 0 0 0,1-1 0 0 0,-1 1 0 0 0,1 0 0 0 0,-1 0 0 0 0,0-1 0 0 0,1 1 0 0 0,-1 0 0 0 0,0 0 0 0 0,-1 0 0 0 0,1 0 0 0 0,0 0-1 0 0,0 1 1 0 0,-1-1 0 0 0,1 0 0 0 0,-1 0 0 0 0,0 0 0 0 0,0 1 0 0 0,0 3 0 0 0,0 5 307 0 0,-1-1 0 0 0,-1 1 0 0 0,-3 15-1 0 0,2-13-169 0 0,-17 67 1845 0 0,-36 89 0 0 0,14-45-1060 0 0,39-110-888 0 0,4-11-107 0 0,4-8-319 0 0,-1-1-112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0.185"/>
    </inkml:context>
    <inkml:brush xml:id="br0">
      <inkml:brushProperty name="width" value="0.1" units="cm"/>
      <inkml:brushProperty name="height" value="0.1" units="cm"/>
      <inkml:brushProperty name="color" value="#E71224"/>
    </inkml:brush>
  </inkml:definitions>
  <inkml:trace contextRef="#ctx0" brushRef="#br0">300 33 5985 0 0,'-6'2'344'0'0,"0"-1"0"0"0,0 1-1 0 0,0-1 1 0 0,0 0-1 0 0,0-1 1 0 0,0 0 0 0 0,-8 0-1 0 0,-2 0-124 0 0,-8 0-819 0 0,0-2 1 0 0,1-1 0 0 0,-1 0 0 0 0,1-2-1 0 0,-37-12 1 0 0,28 10 726 0 0,15 5-114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0.551"/>
    </inkml:context>
    <inkml:brush xml:id="br0">
      <inkml:brushProperty name="width" value="0.1" units="cm"/>
      <inkml:brushProperty name="height" value="0.1" units="cm"/>
      <inkml:brushProperty name="color" value="#E71224"/>
    </inkml:brush>
  </inkml:definitions>
  <inkml:trace contextRef="#ctx0" brushRef="#br0">174 1 3225 0 0,'-8'19'1802'0'0,"0"1"0"0"0,-9 37 0 0 0,2-2 1201 0 0,13-52-3776 0 0</inkml:trace>
  <inkml:trace contextRef="#ctx0" brushRef="#br0" timeOffset="1">46 387 3681 0 0,'-35'109'2790'0'0,"25"-61"-3944"0"0,10-43-87 0 0,2-3 894 0 0,-2 0 347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0.898"/>
    </inkml:context>
    <inkml:brush xml:id="br0">
      <inkml:brushProperty name="width" value="0.1" units="cm"/>
      <inkml:brushProperty name="height" value="0.1" units="cm"/>
      <inkml:brushProperty name="color" value="#E71224"/>
    </inkml:brush>
  </inkml:definitions>
  <inkml:trace contextRef="#ctx0" brushRef="#br0">0 1 456 0 0,'0'4'19'0'0,"0"12"849"0"0,3 27 1 0 0,-2-39-758 0 0,-1 0 0 0 0,1 0 0 0 0,0 0 0 0 0,1-1 0 0 0,-1 1 1 0 0,0 0-1 0 0,1 0 0 0 0,0-1 0 0 0,0 1 0 0 0,0-1 0 0 0,0 0 1 0 0,4 4-1 0 0,-6-6-177 0 0,1-1 0 0 0,-1 1 0 0 0,1-1 0 0 0,-1 0 0 0 0,1 1 1 0 0,-1-1-1 0 0,1 0 0 0 0,-1 1 0 0 0,1-1 0 0 0,0 0 0 0 0,-1 0 0 0 0,1 1 1 0 0,-1-1-1 0 0,1 0 0 0 0,0 0 0 0 0,-1 0 0 0 0,1 0 0 0 0,0 0 0 0 0,-1 0 1 0 0,1 0-1 0 0,-1 0 0 0 0,1 0 0 0 0,0 0 0 0 0,-1 0 0 0 0,1 0 0 0 0,0-1 1 0 0,-1 1-1 0 0,1 0 0 0 0,-1 0 0 0 0,1-1 0 0 0,-1 1 0 0 0,1 0 0 0 0,-1-1 1 0 0,1 1-1 0 0,-1 0 0 0 0,1-1 0 0 0,-1 1 0 0 0,1-2 0 0 0,1 0 66 0 0</inkml:trace>
  <inkml:trace contextRef="#ctx0" brushRef="#br0" timeOffset="1">155 301 920 0 0,'5'11'475'0'0,"0"1"1"0"0,1-1-1 0 0,0-1 0 0 0,1 1 1 0 0,1-1-1 0 0,-1 0 0 0 0,2-1 1 0 0,-1 0-1 0 0,19 15 0 0 0,-15-19-448 0 0,1 1 10 0 0,-11-2-37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1.262"/>
    </inkml:context>
    <inkml:brush xml:id="br0">
      <inkml:brushProperty name="width" value="0.1" units="cm"/>
      <inkml:brushProperty name="height" value="0.1" units="cm"/>
      <inkml:brushProperty name="color" value="#E71224"/>
    </inkml:brush>
  </inkml:definitions>
  <inkml:trace contextRef="#ctx0" brushRef="#br0">1 1 3225 0 0,'84'131'3219'0'0,"-79"-123"-3502"0"0,1 1 1 0 0,-1-2-1 0 0,2 1 0 0 0,-1-1 0 0 0,1 1 1 0 0,13 10-1 0 0,-17-16 272 0 0,-1 0 0 0 0,0 0 0 0 0,0 0 1 0 0,0 0-1 0 0,0 1 0 0 0,3 4 0 0 0,-2-1-49 0 0</inkml:trace>
  <inkml:trace contextRef="#ctx0" brushRef="#br0" timeOffset="1">203 338 920 0 0,'1'15'683'0'0,"0"-1"0"0"0,5 18-1 0 0,0 3 503 0 0,-3-19-599 0 0,-2-12-526 0 0,0 0 0 0 0,0 1 0 0 0,0-1 0 0 0,-1 0 0 0 0,1 0 0 0 0,-2 8-1 0 0,1-11-83 0 0,-1 0 0 0 0,0 0 0 0 0,0 1 0 0 0,0-1 0 0 0,0 0 0 0 0,0 0-1 0 0,0 0 1 0 0,0 0 0 0 0,-1 0 0 0 0,1-1 0 0 0,0 1 0 0 0,0 0 0 0 0,-2 0-1 0 0,1 0-1 0 0,0 0-1 0 0,0 1 0 0 0,0-1 0 0 0,0 0 1 0 0,0 1-1 0 0,-3 3 0 0 0,2 0 9 0 0,1 0 1 0 0,0 0-1 0 0,-1 1 1 0 0,2-1-1 0 0,-1 1 0 0 0,1 0 1 0 0,-2 10-1 0 0,1-3-6 0 0,-2 5-43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2.900"/>
    </inkml:context>
    <inkml:brush xml:id="br0">
      <inkml:brushProperty name="width" value="0.05" units="cm"/>
      <inkml:brushProperty name="height" value="0.05" units="cm"/>
      <inkml:brushProperty name="color" value="#004F8B"/>
    </inkml:brush>
  </inkml:definitions>
  <inkml:trace contextRef="#ctx0" brushRef="#br0">11 10 5529 0 0,'-1'1'287'0'0,"0"0"0"0"0,0 0 0 0 0,0 0 0 0 0,0 0-1 0 0,0 0 1 0 0,1 0 0 0 0,-1 0 0 0 0,0 1 0 0 0,1-1 0 0 0,-1 0 0 0 0,1 1-1 0 0,-1-1 1 0 0,1 0 0 0 0,0 1 0 0 0,0-1 0 0 0,-1 0 0 0 0,1 1 0 0 0,0-1-1 0 0,0 0 1 0 0,1 3 0 0 0,1 33 2412 0 0,-1-30-2137 0 0,4 30 804 0 0,1 0 0 0 0,2 0 0 0 0,15 41 0 0 0,-23-76-1327 0 0,1 0 1 0 0,0-1 0 0 0,0 1-1 0 0,-1 0 1 0 0,1 0 0 0 0,1-1 0 0 0,-1 1-1 0 0,1 1 1 0 0,-2-2-34 0 0,1-1-1 0 0,-1 0 1 0 0,0 0-1 0 0,0 0 1 0 0,0 0-1 0 0,0 0 1 0 0,0 0 0 0 0,0 0-1 0 0,0 0 1 0 0,1 0-1 0 0,-1 0 1 0 0,0 0 0 0 0,0 0-1 0 0,0 0 1 0 0,0 0-1 0 0,0 0 1 0 0,0 0-1 0 0,1 0 1 0 0,-1 0 0 0 0,0 0-1 0 0,0 0 1 0 0,0 0-1 0 0,0 0 1 0 0,0 0 0 0 0,0 0-1 0 0,1 0 1 0 0,-1 0-1 0 0,0 0 1 0 0,0 0-1 0 0,0 0 1 0 0,0 0 0 0 0,0 0-1 0 0,0 0 1 0 0,0 0-1 0 0,0 0 1 0 0,1-1 0 0 0,-1 1-1 0 0,0 0 1 0 0,0 0-1 0 0,0 0 1 0 0,4-12 92 0 0,1-48-106 0 0,-4 43-62 0 0,1-1 1 0 0,0 0 0 0 0,9-29-1 0 0,-8 36-17 0 0,1 0-1 0 0,1 0 0 0 0,0 1 0 0 0,0 0 0 0 0,8-12 0 0 0,-10 19 37 0 0,-1 0 0 0 0,1 0 0 0 0,-1 0 0 0 0,1 0 0 0 0,0 0 0 0 0,0 1 0 0 0,0-1 0 0 0,0 1 0 0 0,0 0 0 0 0,1 0 0 0 0,-1 0 0 0 0,0 0 0 0 0,1 1 0 0 0,0 0 0 0 0,-1-1 0 0 0,1 1 0 0 0,0 0 0 0 0,7 0 0 0 0,-9 1 44 0 0,0 0 0 0 0,0 0 0 0 0,-1 0 0 0 0,1 1-1 0 0,0-1 1 0 0,-1 1 0 0 0,1-1 0 0 0,0 1 0 0 0,-1 0 0 0 0,1-1 0 0 0,-1 1-1 0 0,1 0 1 0 0,-1 0 0 0 0,0 0 0 0 0,1 0 0 0 0,-1 0 0 0 0,0 1 0 0 0,1-1-1 0 0,-1 0 1 0 0,0 1 0 0 0,0-1 0 0 0,0 0 0 0 0,0 1 0 0 0,-1 0 0 0 0,1-1-1 0 0,1 3 1 0 0,1 6 250 0 0,1-1 0 0 0,-2 1 0 0 0,4 14 0 0 0,-5-15 13 0 0,7 30 629 0 0,-5-17-534 0 0,2-1 0 0 0,0 0 1 0 0,1 1-1 0 0,12 24 0 0 0,-18-45-323 0 0,1 0 1 0 0,-1 0 0 0 0,1 0 0 0 0,-1 0 0 0 0,1 0 0 0 0,0 0 0 0 0,-1 0 0 0 0,1 0-1 0 0,0-1 1 0 0,0 1 0 0 0,0 0 0 0 0,0 0 0 0 0,-1-1 0 0 0,1 1 0 0 0,2 1-1 0 0,5-4-1209 0 0,0-6-4697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1.627"/>
    </inkml:context>
    <inkml:brush xml:id="br0">
      <inkml:brushProperty name="width" value="0.1" units="cm"/>
      <inkml:brushProperty name="height" value="0.1" units="cm"/>
      <inkml:brushProperty name="color" value="#E71224"/>
    </inkml:brush>
  </inkml:definitions>
  <inkml:trace contextRef="#ctx0" brushRef="#br0">536 0 1376 0 0,'-3'6'152'0'0,"0"-1"0"0"0,0 0-1 0 0,0 0 1 0 0,0 0 0 0 0,-1-1 0 0 0,0 1-1 0 0,0-1 1 0 0,-8 6 0 0 0,3-2-138 0 0,-1-1 0 0 0,0 0 0 0 0,-14 6 0 0 0,15-9-79 0 0,1-1 1 0 0,-1 0-1 0 0,1-1 1 0 0,-1 0-1 0 0,0-1 1 0 0,-16 2-1 0 0,-12 1 27 0 0,26-2-22 0 0</inkml:trace>
  <inkml:trace contextRef="#ctx0" brushRef="#br0" timeOffset="1">132 78 920 0 0,'-10'-1'818'0'0,"-1"1"0"0"0,1 0 0 0 0,0 0-1 0 0,-19 4 1 0 0,28-4-763 0 0,0 0 0 0 0,-1 0 0 0 0,1 0 0 0 0,0 0-1 0 0,0-1 1 0 0,0 1 0 0 0,-1 0 0 0 0,1 0 0 0 0,0-1 0 0 0,0 1 0 0 0,0-1 0 0 0,0 1 0 0 0,0-1-1 0 0,0 1 1 0 0,0-1 0 0 0,0 0 0 0 0,0 1 0 0 0,0-1 0 0 0,0 0 0 0 0,0 0 0 0 0,0 0-1 0 0,0-1 1 0 0,-17-26-810 0 0,7 8 884 0 0,3 11-69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1.995"/>
    </inkml:context>
    <inkml:brush xml:id="br0">
      <inkml:brushProperty name="width" value="0.1" units="cm"/>
      <inkml:brushProperty name="height" value="0.1" units="cm"/>
      <inkml:brushProperty name="color" value="#E71224"/>
    </inkml:brush>
  </inkml:definitions>
  <inkml:trace contextRef="#ctx0" brushRef="#br0">29 663 5065 0 0,'-2'-2'278'0'0,"0"0"0"0"0,0 0-1 0 0,0 0 1 0 0,0 0 0 0 0,1 0 0 0 0,-1-1-1 0 0,1 1 1 0 0,0-1 0 0 0,-1 1 0 0 0,1-1-1 0 0,0 1 1 0 0,1-1 0 0 0,-1 0 0 0 0,0-3-1 0 0,-6-41 2189 0 0,7 45-2343 0 0,-1-6-134 0 0,1 0 0 0 0,0 0 0 0 0,1 0 0 0 0,-1 0 0 0 0,2 0 0 0 0,-1 0 0 0 0,1 1 1 0 0,0-1-1 0 0,1 1 0 0 0,-1-1 0 0 0,2 1 0 0 0,-1 0 0 0 0,1 0 0 0 0,0 0 0 0 0,7-9 0 0 0,-2 5-4200 0 0</inkml:trace>
  <inkml:trace contextRef="#ctx0" brushRef="#br0" timeOffset="1">259 204 4809 0 0,'20'-19'513'0'0,"53"-59"1081"0"0,-64 67-1635 0 0,-1 0 1 0 0,0-1 0 0 0,-1 0-1 0 0,0 0 1 0 0,8-22-1 0 0,-10 20-31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2.342"/>
    </inkml:context>
    <inkml:brush xml:id="br0">
      <inkml:brushProperty name="width" value="0.1" units="cm"/>
      <inkml:brushProperty name="height" value="0.1" units="cm"/>
      <inkml:brushProperty name="color" value="#E71224"/>
    </inkml:brush>
  </inkml:definitions>
  <inkml:trace contextRef="#ctx0" brushRef="#br0">0 1041 920 0 0,'5'-2'217'0'0,"1"0"-1"0"0,-1 0 0 0 0,0-1 1 0 0,0 1-1 0 0,0-1 0 0 0,0 0 1 0 0,-1-1-1 0 0,6-4 1 0 0,32-34 1197 0 0,-40 40-1343 0 0,11-12-272 0 0,-2-1-1 0 0,0 0 1 0 0,0-1 0 0 0,13-29 0 0 0,-11 17-224 0 0,-2-1 0 0 0,9-32 0 0 0,-16 45 425 0 0</inkml:trace>
  <inkml:trace contextRef="#ctx0" brushRef="#br0" timeOffset="1">272 531 4577 0 0,'7'-15'-23'0'0,"-1"0"0"0"0,-1 0 1 0 0,0-1-1 0 0,-1 0 0 0 0,-1 0 0 0 0,2-30 0 0 0,-4 25-321 0 0,0 0 1 0 0,-2 0-1 0 0,-1 0 0 0 0,-8-38 0 0 0,8 49 354 0 0,-1 0 1 0 0,-1 0-1 0 0,0 0 1 0 0,0 1 0 0 0,-1 0-1 0 0,0-1 1 0 0,0 2-1 0 0,-11-14 1 0 0,5 10 624 0 0,1 1 0 0 0,-2 1 0 0 0,0-1 1 0 0,0 2-1 0 0,-14-9 0 0 0,18 12-273 0 0,-4 0 92 0 0,1-2 0 0 0,0 0 0 0 0,0 0 0 0 0,1-1 0 0 0,-16-17 0 0 0,22 18-3093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3.641"/>
    </inkml:context>
    <inkml:brush xml:id="br0">
      <inkml:brushProperty name="width" value="0.1" units="cm"/>
      <inkml:brushProperty name="height" value="0.1" units="cm"/>
      <inkml:brushProperty name="color" value="#E71224"/>
    </inkml:brush>
  </inkml:definitions>
  <inkml:trace contextRef="#ctx0" brushRef="#br0">131 1 5985 0 0,'-31'9'3335'0'0,"20"-6"-2531"0"0,1 0-1 0 0,-1 1 0 0 0,1 0 0 0 0,0 0 0 0 0,0 1 1 0 0,0 0-1 0 0,-10 9 0 0 0,12-8-961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4.002"/>
    </inkml:context>
    <inkml:brush xml:id="br0">
      <inkml:brushProperty name="width" value="0.1" units="cm"/>
      <inkml:brushProperty name="height" value="0.1" units="cm"/>
      <inkml:brushProperty name="color" value="#E71224"/>
    </inkml:brush>
  </inkml:definitions>
  <inkml:trace contextRef="#ctx0" brushRef="#br0">111 0 1120 0 0,'-15'41'1085'0'0,"1"1"0"0"0,-15 83-1 0 0,27-119-1057 0 0,-7 55 1038 0 0,6-39-877 0 0,0-1 0 0 0,-2 1 1 0 0,-7 21-1 0 0,12-42-193 0 0,-1-1 1 0 0,1 1-1 0 0,0-1 1 0 0,-1 1-1 0 0,1 0 0 0 0,0-1 1 0 0,-1 1-1 0 0,1-1 1 0 0,-1 1-1 0 0,1-1 1 0 0,-1 0-1 0 0,1 1 1 0 0,-1-1-1 0 0,1 1 1 0 0,-1-1-1 0 0,0 0 1 0 0,1 0-1 0 0,-1 1 1 0 0,0-1-1 0 0,1 0 0 0 0,-1 0 1 0 0,0 0-1 0 0,1 1 1 0 0,-2-1-1 0 0,-3 1 5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4.350"/>
    </inkml:context>
    <inkml:brush xml:id="br0">
      <inkml:brushProperty name="width" value="0.1" units="cm"/>
      <inkml:brushProperty name="height" value="0.1" units="cm"/>
      <inkml:brushProperty name="color" value="#E71224"/>
    </inkml:brush>
  </inkml:definitions>
  <inkml:trace contextRef="#ctx0" brushRef="#br0">0 94 4145 0 0,'2'15'217'0'0,"1"-1"1"0"0,0 1-1 0 0,1-1 0 0 0,0 0 1 0 0,1 0-1 0 0,1-1 1 0 0,0 1-1 0 0,1-1 0 0 0,1-1 1 0 0,0 1-1 0 0,13 15 0 0 0,-19-25-222 0 0,0 0 0 0 0,0 0 0 0 0,1 0-1 0 0,-1-1 1 0 0,1 1 0 0 0,0-1-1 0 0,-1 0 1 0 0,1 1 0 0 0,0-1 0 0 0,0-1-1 0 0,1 1 1 0 0,-1 0 0 0 0,0-1-1 0 0,1 0 1 0 0,-1 1 0 0 0,0-1-1 0 0,1-1 1 0 0,0 1 0 0 0,-1 0 0 0 0,1-1-1 0 0,-1 0 1 0 0,1 0 0 0 0,0 0-1 0 0,-1 0 1 0 0,1 0 0 0 0,-1-1 0 0 0,1 0-1 0 0,-1 0 1 0 0,1 0 0 0 0,-1 0-1 0 0,6-3 1 0 0,17-8-1901 0 0,-12 5 646 0 0,22-7-1 0 0,-32 12 1249 0 0,0 1 0 0 0,-1 0 1 0 0,1 1-1 0 0,0-1 0 0 0,0 1 1 0 0,0-1-1 0 0,-1 1 0 0 0,1 0 0 0 0,0 1 1 0 0,0-1-1 0 0,5 2 0 0 0,-8-2 7 0 0,1 1 0 0 0,-1 0 0 0 0,1 0-1 0 0,0 0 1 0 0,-1 0 0 0 0,0 0-1 0 0,1 0 1 0 0,-1 1 0 0 0,2 2-1 0 0,11 8-5 0 0,-4-8 730 0 0,1 0 0 0 0,-1 0 0 0 0,0 0 0 0 0,22 3-1 0 0,-27-6-360 0 0,0-1 0 0 0,0 1 0 0 0,1-1 0 0 0,-1 0 0 0 0,0 0 0 0 0,0-1 0 0 0,0 1 0 0 0,0-1 0 0 0,0 0 0 0 0,0-1 0 0 0,0 1 0 0 0,8-4 0 0 0,-10 3-462 0 0,-1 0 0 0 0,0 0 0 0 0,1 0 1 0 0,-1 0-1 0 0,0-1 0 0 0,0 1 0 0 0,-1-1 1 0 0,1 1-1 0 0,3-6 0 0 0,-3 4-1515 0 0</inkml:trace>
  <inkml:trace contextRef="#ctx0" brushRef="#br0" timeOffset="1">662 131 920 0 0,'8'-1'392'0'0,"0"0"0"0"0,0 0 0 0 0,-1-1 0 0 0,1 0 0 0 0,7-3-1 0 0,10-3 1068 0 0,-16 6-1156 0 0,-1 0-1 0 0,0-1 0 0 0,0 0 1 0 0,0-1-1 0 0,-1 1 0 0 0,12-8 1 0 0,-15 7-348 0 0,1 1-1 0 0,-1-1 1 0 0,-1 1 0 0 0,1-1 0 0 0,0 0 0 0 0,-1-1 0 0 0,0 1 0 0 0,0 0 0 0 0,0-1 0 0 0,-1 0-1 0 0,3-7 1 0 0,0-1 45 0 0,-1 1 0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4.695"/>
    </inkml:context>
    <inkml:brush xml:id="br0">
      <inkml:brushProperty name="width" value="0.1" units="cm"/>
      <inkml:brushProperty name="height" value="0.1" units="cm"/>
      <inkml:brushProperty name="color" value="#E71224"/>
    </inkml:brush>
  </inkml:definitions>
  <inkml:trace contextRef="#ctx0" brushRef="#br0">1 347 3601 0 0,'2'0'52'0'0,"0"1"-1"0"0,0-1 1 0 0,0-1 0 0 0,0 1 0 0 0,0 0-1 0 0,1 0 1 0 0,-1-1 0 0 0,0 1 0 0 0,0-1 0 0 0,0 0-1 0 0,0 0 1 0 0,0 1 0 0 0,-1-1 0 0 0,1 0-1 0 0,3-3 1 0 0,29-23 1483 0 0,-11 7-915 0 0,-10 11-1798 0 0,-1-1 1 0 0,14-14-1 0 0,-21 18 1168 0 0</inkml:trace>
  <inkml:trace contextRef="#ctx0" brushRef="#br0" timeOffset="1">263 144 456 0 0,'4'-1'208'0'0,"1"0"0"0"0,0 0 0 0 0,-1-1 0 0 0,1 1 0 0 0,-1-1 0 0 0,1 0 0 0 0,-1 0 0 0 0,7-6 0 0 0,3 0 294 0 0,43-18 759 0 0,-32 15-1475 0 0,31-18 0 0 0,-52 26 152 0 0,0 0 0 0 0,0 0 0 0 0,0-1-1 0 0,-1 1 1 0 0,4-6 0 0 0,8-7 193 0 0,-5 8-119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5.044"/>
    </inkml:context>
    <inkml:brush xml:id="br0">
      <inkml:brushProperty name="width" value="0.1" units="cm"/>
      <inkml:brushProperty name="height" value="0.1" units="cm"/>
      <inkml:brushProperty name="color" value="#E71224"/>
    </inkml:brush>
  </inkml:definitions>
  <inkml:trace contextRef="#ctx0" brushRef="#br0">0 41 1376 0 0,'21'2'1195'0'0,"0"-1"-1"0"0,0 0 1 0 0,0-2-1 0 0,0 0 1 0 0,22-5-1 0 0,-41 6-1198 0 0,0-1 0 0 0,-1 1 0 0 0,1 0 0 0 0,0-1 0 0 0,-1 1 0 0 0,1-1-1 0 0,0 0 1 0 0,-1 1 0 0 0,1-1 0 0 0,-1 0 0 0 0,1 0 0 0 0,-1 0 0 0 0,0 0 0 0 0,1 0 0 0 0,-1 0 0 0 0,0-1 0 0 0,0 1-1 0 0,0 0 1 0 0,0-1 0 0 0,0 1 0 0 0,0-1 0 0 0,0 1 0 0 0,0-1 0 0 0,0 1 0 0 0,-1-1 0 0 0,1 1 0 0 0,0-4-1 0 0,-1 1-5 0 0</inkml:trace>
  <inkml:trace contextRef="#ctx0" brushRef="#br0" timeOffset="1">431 119 9674 0 0,'4'15'424'0'0,"-2"-7"96"0"0,1-1-416 0 0,-2-2-104 0 0,0-1 0 0 0,1-1 0 0 0,-1 1 0 0 0,2 3 0 0 0,0 5 0 0 0,4 2 0 0 0,-1 2-112 0 0,1 1 8 0 0,-4-4 0 0 0,2 0 0 0 0,1-2-1360 0 0,-3-1-264 0 0,4 2-65 0 0,-2-2 1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5.411"/>
    </inkml:context>
    <inkml:brush xml:id="br0">
      <inkml:brushProperty name="width" value="0.1" units="cm"/>
      <inkml:brushProperty name="height" value="0.1" units="cm"/>
      <inkml:brushProperty name="color" value="#E71224"/>
    </inkml:brush>
  </inkml:definitions>
  <inkml:trace contextRef="#ctx0" brushRef="#br0">634 0 7834 0 0,'-2'15'241'0'0,"-2"-1"1"0"0,-8 23 0 0 0,11-33-293 0 0,-1-1-1 0 0,1 0 1 0 0,-1 1 0 0 0,0-1 0 0 0,1 0 0 0 0,-2 0 0 0 0,1-1 0 0 0,0 1 0 0 0,-1 0 0 0 0,1-1-1 0 0,-1 1 1 0 0,1-1 0 0 0,-1 0 0 0 0,0 0 0 0 0,0 0 0 0 0,-6 3 0 0 0,7-5 40 0 0,0 1 0 0 0,0-1 1 0 0,0 1-1 0 0,-1-1 0 0 0,1 0 1 0 0,0 0-1 0 0,0 0 1 0 0,0 0-1 0 0,0 0 0 0 0,-1-1 1 0 0,1 1-1 0 0,0-1 0 0 0,0 1 1 0 0,0-1-1 0 0,0 0 0 0 0,0 0 1 0 0,0 0-1 0 0,0 0 1 0 0,0 0-1 0 0,1 0 0 0 0,-1 0 1 0 0,-2-2-1 0 0,1 0 33 0 0,-1 1-1 0 0,0 0 1 0 0,1 0 0 0 0,-9-3 0 0 0,-3 2-22 0 0</inkml:trace>
  <inkml:trace contextRef="#ctx0" brushRef="#br0" timeOffset="1">230 115 5529 0 0,'-4'3'419'0'0,"0"-1"0"0"0,0 1 0 0 0,0-1 0 0 0,-1-1 0 0 0,1 1-1 0 0,-1 0 1 0 0,1-1 0 0 0,-1 0 0 0 0,0 0 0 0 0,1 0 0 0 0,-1-1 0 0 0,0 0 0 0 0,0 0-1 0 0,0 0 1 0 0,-6-1 0 0 0,7 0-339 0 0,-1 0 0 0 0,1 0 0 0 0,-1-1 1 0 0,1 0-1 0 0,-1 1 0 0 0,1-1 0 0 0,0-1 0 0 0,0 1 0 0 0,-7-6 0 0 0,-46-44-5089 0 0,29 26 1858 0 0,12 12 2456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5.787"/>
    </inkml:context>
    <inkml:brush xml:id="br0">
      <inkml:brushProperty name="width" value="0.1" units="cm"/>
      <inkml:brushProperty name="height" value="0.1" units="cm"/>
      <inkml:brushProperty name="color" value="#E71224"/>
    </inkml:brush>
  </inkml:definitions>
  <inkml:trace contextRef="#ctx0" brushRef="#br0">209 270 5985 0 0,'-2'0'70'0'0,"0"1"-1"0"0,-1-1 0 0 0,1 0 1 0 0,0 0-1 0 0,0-1 0 0 0,0 1 1 0 0,0 0-1 0 0,0-1 0 0 0,0 1 1 0 0,0-1-1 0 0,0 0 0 0 0,0 1 1 0 0,0-1-1 0 0,-2-2 0 0 0,0 1 105 0 0,0-1 0 0 0,0 0 0 0 0,1 0-1 0 0,-1 0 1 0 0,-5-8 0 0 0,0-1 554 0 0,0-1 1 0 0,-12-24-1 0 0,2-2-43 0 0,11 21-777 0 0,0 1 0 0 0,-2 0 0 0 0,0 0 0 0 0,-1 1 0 0 0,-23-26 0 0 0,25 33-3693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2:56.344"/>
    </inkml:context>
    <inkml:brush xml:id="br0">
      <inkml:brushProperty name="width" value="0.1" units="cm"/>
      <inkml:brushProperty name="height" value="0.1" units="cm"/>
      <inkml:brushProperty name="color" value="#E71224"/>
    </inkml:brush>
  </inkml:definitions>
  <inkml:trace contextRef="#ctx0" brushRef="#br0">0 1 10594 0 0,'8'2'578'0'0,"128"26"3819"0"0,-119-26-4327 0 0,0 0 1 0 0,1-2-1 0 0,-1 0 1 0 0,0-1-1 0 0,0 0 1 0 0,18-5-1 0 0,-17 1-65 0 0,-13 4 2 0 0,0-1 1 0 0,1 1-1 0 0,-1-1 0 0 0,0 2 0 0 0,1-1 1 0 0,-1 0-1 0 0,1 1 0 0 0,-1 0 0 0 0,7 1 0 0 0,-11 0 7 0 0,0-1-1 0 0,0 1 0 0 0,0-1 0 0 0,0 1 0 0 0,0 0 0 0 0,0-1 0 0 0,-1 1 0 0 0,1 0 0 0 0,0 0 1 0 0,0 0-1 0 0,0 0 0 0 0,-1 0 0 0 0,1 0 0 0 0,-1 0 0 0 0,1 0 0 0 0,-1 0 0 0 0,1 0 0 0 0,-1 0 1 0 0,1 0-1 0 0,-1 0 0 0 0,0 0 0 0 0,0 0 0 0 0,1 0 0 0 0,-1 1 0 0 0,0-1 0 0 0,0 2 0 0 0,-2 35 998 0 0,1-33-629 0 0,-27 195 3603 0 0,2-29-6877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3.433"/>
    </inkml:context>
    <inkml:brush xml:id="br0">
      <inkml:brushProperty name="width" value="0.05" units="cm"/>
      <inkml:brushProperty name="height" value="0.05" units="cm"/>
      <inkml:brushProperty name="color" value="#004F8B"/>
    </inkml:brush>
  </inkml:definitions>
  <inkml:trace contextRef="#ctx0" brushRef="#br0">35 160 10138 0 0,'-3'5'489'0'0,"0"0"0"0"0,1 0 0 0 0,0 1-1 0 0,0-1 1 0 0,1 0 0 0 0,-1 1 0 0 0,1-1 0 0 0,0 1-1 0 0,0 7 1 0 0,1-9-118 0 0,0-1-1 0 0,0 1 1 0 0,0 0-1 0 0,0 0 1 0 0,1-1-1 0 0,0 1 1 0 0,-1 0 0 0 0,2-1-1 0 0,-1 1 1 0 0,0 0-1 0 0,1-1 1 0 0,-1 0-1 0 0,1 1 1 0 0,4 4-1 0 0,-6-7-320 0 0,1 0 0 0 0,-1 0 0 0 0,1-1 0 0 0,0 1 0 0 0,-1 0 0 0 0,1-1 0 0 0,0 1 0 0 0,0-1 0 0 0,-1 1 0 0 0,1-1 0 0 0,0 1 0 0 0,0-1 0 0 0,0 0-1 0 0,0 1 1 0 0,-1-1 0 0 0,1 0 0 0 0,0 0 0 0 0,0 1 0 0 0,0-1 0 0 0,0 0 0 0 0,0 0 0 0 0,0 0 0 0 0,0 0 0 0 0,1 0 0 0 0,-1-1-2 0 0,1 0 0 0 0,-1 1-1 0 0,1-1 1 0 0,-1 0 0 0 0,0 1 0 0 0,1-1 0 0 0,-1 0 0 0 0,1 0 0 0 0,-1 0 0 0 0,0 0 0 0 0,0-1 0 0 0,2-1-1 0 0,0-1 13 0 0,1-1 0 0 0,-1 1 0 0 0,-1-1 0 0 0,1 0 0 0 0,-1 0-1 0 0,4-11 1 0 0,-3 4-54 0 0,-2 0-1 0 0,1-1 0 0 0,-2 1 1 0 0,1-1-1 0 0,-2 1 1 0 0,0-1-1 0 0,0 1 1 0 0,-1-1-1 0 0,-1 1 0 0 0,0 0 1 0 0,0 0-1 0 0,-1 0 1 0 0,-1 1-1 0 0,0-1 0 0 0,-8-12 1 0 0,12 22-36 0 0,-1 0-1 0 0,0 0 1 0 0,0 0-1 0 0,1 1 1 0 0,-1-1 0 0 0,0 0-1 0 0,-1 1 1 0 0,1-1 0 0 0,0 1-1 0 0,0 0 1 0 0,-1-1 0 0 0,1 1-1 0 0,-1 0 1 0 0,-4-1 0 0 0,6 2 21 0 0,0 0 0 0 0,0 0 0 0 0,0 0 0 0 0,0 0 0 0 0,0 0 0 0 0,1 0 0 0 0,-1 0 0 0 0,0 0 0 0 0,0 0 1 0 0,0 0-1 0 0,0 0 0 0 0,0 1 0 0 0,0-1 0 0 0,0 0 0 0 0,0 1 0 0 0,0-1 0 0 0,1 1 0 0 0,-1-1 0 0 0,0 1 1 0 0,0-1-1 0 0,1 1 0 0 0,-1-1 0 0 0,0 1 0 0 0,1 0 0 0 0,-1 0 0 0 0,0-1 0 0 0,1 1 0 0 0,-1 0 1 0 0,1 0-1 0 0,-1 0 0 0 0,1-1 0 0 0,0 1 0 0 0,-1 0 0 0 0,1 0 0 0 0,0 0 0 0 0,0 0 0 0 0,-1 0 0 0 0,1 0 1 0 0,0 0-1 0 0,0 0 0 0 0,0 0 0 0 0,0 0 0 0 0,0 1 0 0 0,0 4-9 0 0,1-1 1 0 0,-1 1-1 0 0,1-1 1 0 0,0 1-1 0 0,1-1 0 0 0,-1 1 1 0 0,1-1-1 0 0,4 10 1 0 0,26 40 3 0 0,-23-40 23 0 0,34 52 128 0 0,-14-23-7 0 0,25 54 1 0 0,-16-16-57 0 0,-3 3 1 0 0,32 116 0 0 0,-64-190-68 0 0,-2-7 0 0 0,1 0-1 0 0,-1 0 0 0 0,0 1 0 0 0,-1-1 1 0 0,1 0-1 0 0,-1 0 0 0 0,1 0 1 0 0,-2 8-1 0 0,1-12-7 0 0,0 0 0 0 0,0 0 0 0 0,0 0 0 0 0,0 0 0 0 0,0 1 0 0 0,0-1 0 0 0,0 0 0 0 0,0 0 1 0 0,0 0-1 0 0,0 0 0 0 0,-1 0 0 0 0,1 1 0 0 0,0-1 0 0 0,0 0 0 0 0,0 0 0 0 0,0 0 0 0 0,0 0 0 0 0,0 0 0 0 0,-1 0 0 0 0,1 0 0 0 0,0 0 1 0 0,0 1-1 0 0,0-1 0 0 0,0 0 0 0 0,-1 0 0 0 0,1 0 0 0 0,0 0 0 0 0,0 0 0 0 0,0 0 0 0 0,0 0 0 0 0,-1 0 0 0 0,1 0 0 0 0,0 0 0 0 0,0 0 0 0 0,0 0 1 0 0,0 0-1 0 0,-1 0 0 0 0,1 0 0 0 0,0 0 0 0 0,0 0 0 0 0,0-1 0 0 0,-10-4-94 0 0,-7-11-133 0 0,-46-55-626 0 0,-25-27 237 0 0,85 94 619 0 0,0 1 0 0 0,0-1 0 0 0,0 1-1 0 0,0-1 1 0 0,0 0 0 0 0,-1-4-1 0 0,3 7 17 0 0,1 0 0 0 0,0 1-1 0 0,-1-1 1 0 0,1 0 0 0 0,0 0-1 0 0,0 1 1 0 0,0-1 0 0 0,-1 0-1 0 0,1 0 1 0 0,0 1-1 0 0,0-1 1 0 0,0 0 0 0 0,0 0-1 0 0,0 1 1 0 0,1-1 0 0 0,-1 0-1 0 0,0 0 1 0 0,0 1-1 0 0,0-1 1 0 0,1 0 0 0 0,-1 1-1 0 0,0-1 1 0 0,1 0 0 0 0,-1 1-1 0 0,0-1 1 0 0,1 0-1 0 0,-1 1 1 0 0,1-1 0 0 0,-1 1-1 0 0,1-1 1 0 0,-1 1 0 0 0,1-1-1 0 0,0 1 1 0 0,-1-1-1 0 0,1 1 1 0 0,0 0 0 0 0,-1-1-1 0 0,1 1 1 0 0,0 0 0 0 0,-1-1-1 0 0,1 1 1 0 0,0 0-1 0 0,-1 0 1 0 0,1 0 0 0 0,1 0-1 0 0,32-9 89 0 0,-19 6-353 0 0,0-1 0 0 0,0-1 1 0 0,-1 0-1 0 0,1 0 0 0 0,-1-2 0 0 0,0 1 1 0 0,21-16-1 0 0,-22 11-6869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7.925"/>
    </inkml:context>
    <inkml:brush xml:id="br0">
      <inkml:brushProperty name="width" value="0.1" units="cm"/>
      <inkml:brushProperty name="height" value="0.1" units="cm"/>
      <inkml:brushProperty name="color" value="#E71224"/>
    </inkml:brush>
  </inkml:definitions>
  <inkml:trace contextRef="#ctx0" brushRef="#br0">1 23 2761 0 0,'0'0'206'0'0,"0"-1"-4"0"0,0 0-1 0 0,0 1 1 0 0,0-1-1 0 0,0 0 1 0 0,0 0-1 0 0,0 0 1 0 0,0 0-1 0 0,0 1 1 0 0,0-1-1 0 0,0 0 1 0 0,1 0-1 0 0,-1 0 1 0 0,0 1-1 0 0,1-1 1 0 0,-1 0-1 0 0,0 0 1 0 0,1 1-1 0 0,-1-1 1 0 0,1 0-1 0 0,-1 1 1 0 0,1-1-1 0 0,0 0 1 0 0,-1 1-1 0 0,1-1 1 0 0,0 1-1 0 0,-1-1 1 0 0,1 1-1 0 0,0-1 1 0 0,-1 1-1 0 0,1 0 0 0 0,0-1 1 0 0,0 1-1 0 0,0 0 1 0 0,-1 0-1 0 0,1-1 1 0 0,0 1-1 0 0,0 0 1 0 0,0 0-1 0 0,0 0 1 0 0,-1 0-1 0 0,2 0 1 0 0,4 1 277 0 0,0 0 1 0 0,0 0 0 0 0,0 1-1 0 0,-1-1 1 0 0,7 4-1 0 0,3 0-4 0 0,29 4 500 0 0,1-1 0 0 0,64 2 0 0 0,-22-3-386 0 0,-56-3-500 0 0,0 2-1 0 0,-1 1 1 0 0,1 1 0 0 0,-2 2-1 0 0,40 18 1 0 0,98 36-110 0 0,-16-7-13 0 0,-119-43 29 0 0,-1 2-1 0 0,46 30 0 0 0,-58-33 6 0 0,-2 2 0 0 0,0 0 0 0 0,26 30 0 0 0,37 58 0 0 0,-60-76 0 0 0,37 45-35 0 0,21 29-739 0 0,-68-86 685 0 0,-1 1-1 0 0,0 0 1 0 0,-1 0 0 0 0,-1 1 0 0 0,5 19 0 0 0,6 37 144 0 0,-4 0 1 0 0,8 141-1 0 0,-10-89 290 0 0,1 25-304 0 0,-12-144-42 0 0,-1 24 3 0 0,0-28-3 0 0,0-1 1 0 0,0 0-1 0 0,0 0 0 0 0,0 1 0 0 0,0-1 1 0 0,0 0-1 0 0,-1 0 0 0 0,1 0 0 0 0,0 1 0 0 0,-1-1 1 0 0,1 0-1 0 0,-1 0 0 0 0,0 0 0 0 0,1 0 1 0 0,-1 0-1 0 0,0 0 0 0 0,0 0 0 0 0,0 1 1 0 0,0-2-58 0 0,0 0 1 0 0,0 1 0 0 0,0-1 0 0 0,0 0 0 0 0,0 0 0 0 0,0 0 0 0 0,0 0 0 0 0,0-1-1 0 0,0 1 1 0 0,0 0 0 0 0,0 0 0 0 0,1 0 0 0 0,-1-1 0 0 0,0 1 0 0 0,0 0 0 0 0,0-1-1 0 0,0 1 1 0 0,0-1 0 0 0,1 1 0 0 0,-1-1 0 0 0,0 0 0 0 0,0 1 0 0 0,0-2 0 0 0,-4-1-904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8.683"/>
    </inkml:context>
    <inkml:brush xml:id="br0">
      <inkml:brushProperty name="width" value="0.1" units="cm"/>
      <inkml:brushProperty name="height" value="0.1" units="cm"/>
      <inkml:brushProperty name="color" value="#E71224"/>
    </inkml:brush>
  </inkml:definitions>
  <inkml:trace contextRef="#ctx0" brushRef="#br0">266 661 7370 0 0,'-1'12'685'0'0,"1"-12"-668"0"0,0 0-1 0 0,0 0 1 0 0,0 0 0 0 0,0 0-1 0 0,0 0 1 0 0,0 0 0 0 0,0 0 0 0 0,0 0-1 0 0,0 0 1 0 0,0 0 0 0 0,0 0 0 0 0,-1 0-1 0 0,1 0 1 0 0,0 0 0 0 0,0 0-1 0 0,0 0 1 0 0,0 0 301 0 0,0 0-302 0 0,-1 0 1 0 0,1 1 0 0 0,0-1 0 0 0,0 0-1 0 0,0 0 1 0 0,0 0 0 0 0,0 0-1 0 0,0 0 1 0 0,0 0 0 0 0,0 0 0 0 0,0 0-1 0 0,0 0 1 0 0,0 0 0 0 0,0 0-1 0 0,0 0 1 0 0,0 0 0 0 0,0 0 0 0 0,-6-18 2558 0 0,1 1-1432 0 0,3 13-939 0 0,-58-130 4511 0 0,42 100-3685 0 0,-38-58 1 0 0,36 66-723 0 0,3 3-75 0 0,0-1 0 0 0,-26-50 1 0 0,40 67-205 0 0,0 1 0 0 0,1-1 0 0 0,-1 1 0 0 0,1-1 0 0 0,1 0 0 0 0,-1 1 0 0 0,1-1 0 0 0,0 0 0 0 0,1 0 0 0 0,0 0 0 0 0,0 0 0 0 0,0 0 0 0 0,1 0 0 0 0,0 0 0 0 0,0 0 0 0 0,1 0 0 0 0,4-11 0 0 0,-4 14-5 0 0,0 1 1 0 0,1-1-1 0 0,-1 0 1 0 0,1 1 0 0 0,0 0-1 0 0,0 0 1 0 0,1 0-1 0 0,-1 0 1 0 0,0 0-1 0 0,1 0 1 0 0,0 1-1 0 0,0 0 1 0 0,-1 0-1 0 0,1 0 1 0 0,7-2-1 0 0,7-3 73 0 0,1 2 0 0 0,22-4-1 0 0,-33 7-74 0 0,121-18 71 0 0,-104 18-73 0 0,-1 1-1 0 0,0 1 0 0 0,33 5 1 0 0,-53-5-892 0 0,0 0 0 0 0,0 1 0 0 0,0 0 0 0 0,0 0 1 0 0,-1 0-1 0 0,6 3 0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4:39.401"/>
    </inkml:context>
    <inkml:brush xml:id="br0">
      <inkml:brushProperty name="width" value="0.1" units="cm"/>
      <inkml:brushProperty name="height" value="0.1" units="cm"/>
      <inkml:brushProperty name="color" value="#E71224"/>
    </inkml:brush>
  </inkml:definitions>
  <inkml:trace contextRef="#ctx0" brushRef="#br0">0 331 8754 0 0,'12'15'1250'0'0,"0"0"0"0"0,22 19 0 0 0,-11-10-195 0 0,-21-22-964 0 0,25 26 1407 0 0,37 31-1 0 0,-55-52-1288 0 0,-1-1 1 0 0,1 1-1 0 0,1-2 1 0 0,-1 1-1 0 0,1-1 1 0 0,0-1-1 0 0,0 0 1 0 0,0 0-1 0 0,16 3 1 0 0,-18-6-92 0 0,-1-1 0 0 0,0 0 0 0 0,1 0 1 0 0,-1-1-1 0 0,0 0 0 0 0,0 0 0 0 0,0-1 0 0 0,0 0 0 0 0,0 0 0 0 0,0-1 1 0 0,0 1-1 0 0,0-2 0 0 0,-1 1 0 0 0,0-1 0 0 0,0 1 0 0 0,9-9 1 0 0,1 0 60 0 0,-2-1 0 0 0,0-1 0 0 0,0 0 0 0 0,22-32 1 0 0,-20 22-102 0 0,-1-1 1 0 0,-2-1 0 0 0,0 0 0 0 0,14-46 0 0 0,-8 10 76 0 0,10-64 0 0 0,-28 119-111 0 0,0 3-192 0 0,0 0 1 0 0,0 0 0 0 0,0 0-1 0 0,0 0 1 0 0,-1 0 0 0 0,0 0 0 0 0,0 0-1 0 0,0 0 1 0 0,-1 0 0 0 0,1 0-1 0 0,-1 0 1 0 0,-1-5 0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5:42.933"/>
    </inkml:context>
    <inkml:brush xml:id="br0">
      <inkml:brushProperty name="width" value="0.1" units="cm"/>
      <inkml:brushProperty name="height" value="0.1" units="cm"/>
      <inkml:brushProperty name="color" value="#E71224"/>
    </inkml:brush>
  </inkml:definitions>
  <inkml:trace contextRef="#ctx0" brushRef="#br0">370 115 920 0 0,'-37'6'1913'0'0,"18"-4"-64"0"0,0 1 0 0 0,-35 10 1 0 0,48-11-1496 0 0,0 1 0 0 0,0 0 1 0 0,0 0-1 0 0,1 0 0 0 0,-1 0 1 0 0,1 1-1 0 0,0 0 0 0 0,0 0 1 0 0,0 0-1 0 0,1 1 0 0 0,-1-1 0 0 0,-6 10 1 0 0,-7 18 309 0 0,0 0-1 0 0,-20 54 1 0 0,14-32-415 0 0,9-20-106 0 0,2 1 0 0 0,-16 58 0 0 0,26-76-52 0 0,0-1 0 0 0,0 1 0 0 0,2 0 0 0 0,0 0 0 0 0,1 0 0 0 0,1 0 0 0 0,0 0 0 0 0,5 18 1 0 0,2-4-70 0 0,1 0 0 0 0,1-1 0 0 0,16 30 0 0 0,52 81-45 0 0,-58-108 103 0 0,1-1-1 0 0,1-2 1 0 0,48 51 0 0 0,-58-70-10 0 0,0-1-1 0 0,1-1 1 0 0,0 0 0 0 0,1-1 0 0 0,-1-1 0 0 0,1 0 0 0 0,1 0 0 0 0,22 6 0 0 0,-14-7 119 0 0,1 0 1 0 0,0-2-1 0 0,0 0 1 0 0,45 0-1 0 0,-60-5-132 0 0,0 1 0 0 0,0-2 1 0 0,0 1-1 0 0,0-1 0 0 0,-1-1 0 0 0,1 0 0 0 0,-1 0 1 0 0,1 0-1 0 0,7-6 0 0 0,12-7 105 0 0,31-24 0 0 0,-17 11 42 0 0,103-50 447 0 0,-113 62-426 0 0,-12 6-233 0 0,0-2 1 0 0,-1-1-1 0 0,-1 0 0 0 0,-1-2 0 0 0,21-21 0 0 0,29-26 71 0 0,-62 60-67 0 0,0-1 0 0 0,-1 0-1 0 0,0 0 1 0 0,0 0 0 0 0,0 0 0 0 0,0-1-1 0 0,-1 0 1 0 0,1 0 0 0 0,-1 0-1 0 0,-1 0 1 0 0,1 0 0 0 0,-1 0 0 0 0,0-1-1 0 0,0 1 1 0 0,0-1 0 0 0,-1 0-1 0 0,2-7 1 0 0,-1-7 4 0 0,4-28 91 0 0,18-67-1 0 0,-22 108-90 0 0,-1-1 0 0 0,0 0 0 0 0,0 0 0 0 0,-1 0 0 0 0,0 0 0 0 0,-1-12 0 0 0,-11-49 0 0 0,5 36 0 0 0,4 13 24 0 0,-2 0-1 0 0,-10-27 1 0 0,11 36-9 0 0,0 1 0 0 0,-1 1-1 0 0,-1-1 1 0 0,0 1 0 0 0,0-1 0 0 0,-9-8 0 0 0,-6-7 169 0 0,1 0 1 0 0,1-1-1 0 0,-24-44 1 0 0,40 64-189 0 0,0 0 0 0 0,0 1 0 0 0,-1 0 0 0 0,1 0 0 0 0,-9-9 0 0 0,10 12 28 0 0,-1 0 1 0 0,0 0-1 0 0,0 0 1 0 0,0 0 0 0 0,0 0-1 0 0,-1 1 1 0 0,1-1-1 0 0,0 1 1 0 0,-1 0-1 0 0,1 0 1 0 0,-6-1-1 0 0,-90-25 377 0 0,74 18-271 0 0,0 2 0 0 0,-1 1 1 0 0,-29-4-1 0 0,28 8-103 0 0,9 1 36 0 0,1-1 0 0 0,-1 0 0 0 0,-26-8 0 0 0,11-6-73 0 0,27 13-10 0 0,0-1 0 0 0,-1 1-1 0 0,-11-4 1 0 0,16 7 16 0 0,-1-1 1 0 0,1 1-1 0 0,-1-1 1 0 0,1 1-1 0 0,-1 0 1 0 0,0 0 0 0 0,1 0-1 0 0,-1 0 1 0 0,1 1-1 0 0,-1-1 1 0 0,1 1-1 0 0,-1-1 1 0 0,1 1-1 0 0,-4 1 1 0 0,-12 6 3 0 0,-35 8 0 0 0,4-2 0 0 0,-10 11 0 0 0,43-17 0 0 0,-1 0 0 0 0,0-2 0 0 0,-23 6 0 0 0,23-9 0 0 0,0-1 0 0 0,1 0 0 0 0,-1-2 0 0 0,0 0 0 0 0,0 0 0 0 0,1-2 0 0 0,-26-5 0 0 0,37 5-506 0 0,9 0-220 0 0,4 0 286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5:42.934"/>
    </inkml:context>
    <inkml:brush xml:id="br0">
      <inkml:brushProperty name="width" value="0.1" units="cm"/>
      <inkml:brushProperty name="height" value="0.1" units="cm"/>
      <inkml:brushProperty name="color" value="#E71224"/>
    </inkml:brush>
  </inkml:definitions>
  <inkml:trace contextRef="#ctx0" brushRef="#br0">116 860 920 0 0,'-5'0'289'0'0,"1"0"1"0"0,-1-1-1 0 0,1 0 0 0 0,-1 0 0 0 0,1 0 1 0 0,0 0-1 0 0,0-1 0 0 0,-1 0 0 0 0,1 0 1 0 0,0 0-1 0 0,1 0 0 0 0,-1-1 0 0 0,0 1 1 0 0,1-1-1 0 0,-1 0 0 0 0,1 0 0 0 0,0 0 1 0 0,0-1-1 0 0,0 1 0 0 0,0-1 0 0 0,1 1 0 0 0,-1-1 1 0 0,1 0-1 0 0,-3-7 0 0 0,1 2 82 0 0,0-1 0 0 0,1 0 0 0 0,0 0 0 0 0,0 0 0 0 0,1 0-1 0 0,1 0 1 0 0,-1-1 0 0 0,2 1 0 0 0,0-18 0 0 0,3-3 180 0 0,2 0 0 0 0,1 0 0 0 0,18-52 0 0 0,-3 27 70 0 0,30-55 0 0 0,-37 83-285 0 0,2 1 1 0 0,1 0-1 0 0,39-46 1 0 0,-49 65-288 0 0,1 1 1 0 0,1-1-1 0 0,-1 2 1 0 0,1-1-1 0 0,0 1 1 0 0,0 0-1 0 0,16-6 1 0 0,5 0 207 0 0,38-10 1 0 0,-27 10 367 0 0,-7 1 26 0 0,54-24-1 0 0,-78 30-632 0 0,1 1-1 0 0,0 0 0 0 0,0 1 0 0 0,0 0 0 0 0,0 1 0 0 0,16-1 1 0 0,71 0 293 0 0,-65 4-92 0 0,-14-2-160 0 0,-1 2-1 0 0,1 0 1 0 0,-1 1-1 0 0,0 1 0 0 0,0 0 1 0 0,0 2-1 0 0,0 0 1 0 0,-1 1-1 0 0,32 15 0 0 0,-45-18-31 0 0,209 110 929 0 0,-201-106-912 0 0,1 0-1 0 0,-1 1 1 0 0,0 0-1 0 0,0 1 1 0 0,-1 1-1 0 0,0-1 1 0 0,-1 2 0 0 0,0 0-1 0 0,-1 0 1 0 0,13 20-1 0 0,-8-8-41 0 0,-2-1 0 0 0,0 2-1 0 0,-2 0 1 0 0,0 0 0 0 0,6 29 0 0 0,-10-30 9 0 0,-1 0 1 0 0,-2 0 0 0 0,0 0-1 0 0,-1 0 1 0 0,-3 42-1 0 0,-3-32-12 0 0,0 0 0 0 0,-3-1-1 0 0,-14 48 1 0 0,15-57 1 0 0,-5 31 0 0 0,8-35 0 0 0,0-1 0 0 0,-11 31 0 0 0,11-42 0 0 0,1-1 0 0 0,-2 0 0 0 0,1 0 0 0 0,0 0 0 0 0,-1-1 0 0 0,0 1 0 0 0,-1-1 0 0 0,1 0 0 0 0,-1 0 0 0 0,0 0 0 0 0,-8 5 0 0 0,-5 5 0 0 0,1 0 0 0 0,0 1 0 0 0,-22 27 0 0 0,31-33 0 0 0,0-1 0 0 0,0-1 0 0 0,-1 0 0 0 0,-18 13 0 0 0,22-18 0 0 0,-1 0 0 0 0,1 0 0 0 0,-1 0 0 0 0,1-1 0 0 0,-1 0 0 0 0,0 0 0 0 0,0-1 0 0 0,0 0 0 0 0,0 0 0 0 0,0 0 0 0 0,-9 0 0 0 0,-27-4-63 0 0,34 2 63 0 0,0 0-1 0 0,0 0 1 0 0,0 1 0 0 0,0 0 0 0 0,0 0 0 0 0,0 1 0 0 0,0 0 0 0 0,0 1 0 0 0,0 0 0 0 0,-10 3 0 0 0,6 1 0 0 0,-1-2 0 0 0,1 0 0 0 0,-1 0 0 0 0,0-1 0 0 0,0 0 0 0 0,0-2 0 0 0,0 1 0 0 0,0-1 0 0 0,0-1 0 0 0,0-1 0 0 0,0 0 0 0 0,-15-3 0 0 0,-2 1-11 0 0,18 2 23 0 0,1 0 1 0 0,-1-1-1 0 0,1 0 1 0 0,0-1-1 0 0,-21-8 1 0 0,32 11-24 0 0,-1 0-1 0 0,1-1 1 0 0,0 1 0 0 0,0 0 0 0 0,0-1-1 0 0,-1 1 1 0 0,1-1 0 0 0,0 1 0 0 0,0 0 0 0 0,0-1-1 0 0,0 1 1 0 0,0-1 0 0 0,0 1 0 0 0,0-1-1 0 0,0 1 1 0 0,0-1 0 0 0,0 1 0 0 0,0 0 0 0 0,0-1-1 0 0,0 1 1 0 0,0-1 0 0 0,0 1 0 0 0,0-1 0 0 0,0 1-1 0 0,1 0 1 0 0,-1-1 0 0 0,0 1 0 0 0,0-1-1 0 0,1 1 1 0 0,-1 0 0 0 0,1-1 0 0 0,2-8-2211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5:42.935"/>
    </inkml:context>
    <inkml:brush xml:id="br0">
      <inkml:brushProperty name="width" value="0.1" units="cm"/>
      <inkml:brushProperty name="height" value="0.1" units="cm"/>
      <inkml:brushProperty name="color" value="#E71224"/>
    </inkml:brush>
  </inkml:definitions>
  <inkml:trace contextRef="#ctx0" brushRef="#br0">6 1071 5065 0 0,'0'0'58'0'0,"0"0"0"0"0,0 0 0 0 0,-1 0 0 0 0,1 0 0 0 0,0 0 0 0 0,0 0 0 0 0,0 0 0 0 0,-1 0 0 0 0,1 0-1 0 0,0 0 1 0 0,0 0 0 0 0,0 0 0 0 0,0 0 0 0 0,-1 0 0 0 0,1 0 0 0 0,0 0 0 0 0,0 0 0 0 0,0 0 0 0 0,-1-1 0 0 0,1 1 0 0 0,0 0 0 0 0,0 0 0 0 0,0 0 0 0 0,0 0 0 0 0,0 0-1 0 0,-1-1 1 0 0,1 1 0 0 0,0 0 0 0 0,0 0 0 0 0,0 0 0 0 0,0 0 0 0 0,0-1 0 0 0,0 1 0 0 0,0 0 0 0 0,0 0 0 0 0,0 0 0 0 0,0-1 0 0 0,0 1 0 0 0,3-10 1990 0 0,13-10 438 0 0,-8 15-1910 0 0,0-1-110 0 0,-1 0-1 0 0,1-1 0 0 0,-1 0 1 0 0,0 0-1 0 0,11-15 0 0 0,16-28 370 0 0,66-97 1072 0 0,-80 120-1429 0 0,32-32-1 0 0,-26 34-477 0 0,79-83 0 0 0,-78 73 137 0 0,-1 0-1 0 0,28-52 1 0 0,-23 36 184 0 0,-24 41-255 0 0,1 1-1 0 0,0 0 1 0 0,0 0-1 0 0,18-14 1 0 0,-16 15-14 0 0,0-1 1 0 0,-1 0-1 0 0,0-1 0 0 0,7-10 0 0 0,68-120 12 0 0,-81 137-66 0 0,0-1 0 0 0,0 1-1 0 0,1 0 1 0 0,-1-1 0 0 0,1 2-1 0 0,0-1 1 0 0,0 0 0 0 0,0 1-1 0 0,0 0 1 0 0,5-3 0 0 0,10-5 169 0 0,-17 9-162 0 0,-1 0-1 0 0,0 0 1 0 0,0-1 0 0 0,0 1 0 0 0,0 0 0 0 0,0-1-1 0 0,0 1 1 0 0,0-1 0 0 0,0 1 0 0 0,0-1 0 0 0,-1 1-1 0 0,1-1 1 0 0,0 1 0 0 0,-1-1 0 0 0,0 0 0 0 0,1 1 0 0 0,-1-3-1 0 0,0 2-11 0 0,1 0-1 0 0,-1 0 0 0 0,1 0 1 0 0,-1 0-1 0 0,1 0 1 0 0,0 0-1 0 0,0 0 0 0 0,0 0 1 0 0,0 1-1 0 0,2-4 0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5:42.936"/>
    </inkml:context>
    <inkml:brush xml:id="br0">
      <inkml:brushProperty name="width" value="0.1" units="cm"/>
      <inkml:brushProperty name="height" value="0.1" units="cm"/>
      <inkml:brushProperty name="color" value="#E71224"/>
    </inkml:brush>
  </inkml:definitions>
  <inkml:trace contextRef="#ctx0" brushRef="#br0">27 42 3681 0 0,'-3'1'318'0'0,"1"1"1"0"0,-1-1 0 0 0,1 1-1 0 0,-1 0 1 0 0,1-1 0 0 0,-10 21 8982 0 0,18-32-9173 0 0,-2 2 31 0 0,0 0 1 0 0,0 0 0 0 0,11-13-1 0 0,0 3-4609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5:42.937"/>
    </inkml:context>
    <inkml:brush xml:id="br0">
      <inkml:brushProperty name="width" value="0.1" units="cm"/>
      <inkml:brushProperty name="height" value="0.1" units="cm"/>
      <inkml:brushProperty name="color" value="#E71224"/>
    </inkml:brush>
  </inkml:definitions>
  <inkml:trace contextRef="#ctx0" brushRef="#br0">5 563 3225 0 0,'0'-1'205'0'0,"-1"0"0"0"0,1 0 0 0 0,-1 0 1 0 0,1 0-1 0 0,-1 0 0 0 0,1 0 0 0 0,-1 0 1 0 0,1 0-1 0 0,0 0 0 0 0,0 0 0 0 0,0-1 1 0 0,0 1-1 0 0,0 0 0 0 0,0 0 0 0 0,0 0 1 0 0,0 0-1 0 0,0-1 0 0 0,0 1 0 0 0,1 0 1 0 0,-1 0-1 0 0,0 0 0 0 0,1 0 0 0 0,-1 0 1 0 0,1 0-1 0 0,-1 0 0 0 0,1 0 0 0 0,0 0 1 0 0,1-2-1 0 0,2-4 543 0 0,1 0 0 0 0,10-9-1 0 0,-15 15-726 0 0,15-14 208 0 0,0 1 1 0 0,1 1-1 0 0,21-14 0 0 0,55-29 806 0 0,-68 42-969 0 0,-17 8-43 0 0,1 0 0 0 0,-1-1 0 0 0,-1 1 0 0 0,1-1-1 0 0,-1-1 1 0 0,0 1 0 0 0,-1-1 0 0 0,0 0 0 0 0,5-10 0 0 0,7-9 49 0 0,-7 12 361 0 0,22-26-1 0 0,-28 37-397 0 0,1 0 1 0 0,-1-1-1 0 0,1 2 1 0 0,0-1-1 0 0,0 0 1 0 0,0 1-1 0 0,0 0 0 0 0,1 0 1 0 0,7-2-1 0 0,-10 3 1 0 0,1 0 0 0 0,0 0-1 0 0,-1 0 1 0 0,0-1 0 0 0,1 1-1 0 0,-1-1 1 0 0,0 0 0 0 0,0 0-1 0 0,0 0 1 0 0,-1 0 0 0 0,1 0-1 0 0,-1-1 1 0 0,0 1 0 0 0,0-1 0 0 0,2-5-1 0 0,-2 5 3 0 0,0 0-1 0 0,1 0 1 0 0,-1 1-1 0 0,1-1 1 0 0,-1 0-1 0 0,1 1 1 0 0,0 0-1 0 0,0-1 1 0 0,1 1-1 0 0,-1 0 1 0 0,1 1-1 0 0,-1-1 1 0 0,6-2-1 0 0,-5 3-41 0 0,0-1-1 0 0,0 1 1 0 0,0-1-1 0 0,-1 0 1 0 0,1 0-1 0 0,-1 0 0 0 0,0-1 1 0 0,1 1-1 0 0,-1-1 1 0 0,-1 0-1 0 0,1 0 1 0 0,-1 0-1 0 0,4-5 0 0 0,-6 8 5 0 0,0 1-1 0 0,0 0 0 0 0,0-1 0 0 0,1 1 1 0 0,-1-1-1 0 0,0 1 0 0 0,0 0 1 0 0,1 0-1 0 0,-1-1 0 0 0,0 1 0 0 0,1 0 1 0 0,-1-1-1 0 0,0 1 0 0 0,1 0 0 0 0,-1 0 1 0 0,1 0-1 0 0,-1-1 0 0 0,0 1 0 0 0,1 0 1 0 0,-1 0-1 0 0,1 0 0 0 0,-1 0 0 0 0,0 0 1 0 0,1 0-1 0 0,-1 0 0 0 0,1 0 0 0 0,-1 0 1 0 0,1 0-1 0 0,-1 0 0 0 0,0 0 1 0 0,1 0-1 0 0,0 0 0 0 0,3 1-220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5:42.938"/>
    </inkml:context>
    <inkml:brush xml:id="br0">
      <inkml:brushProperty name="width" value="0.1" units="cm"/>
      <inkml:brushProperty name="height" value="0.1" units="cm"/>
      <inkml:brushProperty name="color" value="#E71224"/>
    </inkml:brush>
  </inkml:definitions>
  <inkml:trace contextRef="#ctx0" brushRef="#br0">1 82 1840 0 0,'3'-3'675'0'0,"1"0"0"0"0,1 1 0 0 0,-1-1-1 0 0,0 1 1 0 0,1 0 0 0 0,-1 0 0 0 0,1 0-1 0 0,0 1 1 0 0,5-2 0 0 0,54-9 994 0 0,-50 10-1028 0 0,24-3 759 0 0,47 1 0 0 0,27-3 201 0 0,-110 6-1546 0 0,0 1 0 0 0,0-1-1 0 0,-1 1 1 0 0,1-1-1 0 0,0 1 1 0 0,-1-1 0 0 0,1 0-1 0 0,-1 0 1 0 0,1 0 0 0 0,-1 0-1 0 0,1 0 1 0 0,-1 0 0 0 0,1-1-1 0 0,-1 1 1 0 0,0 0-1 0 0,0-1 1 0 0,2-1 0 0 0,5-7 572 0 0,-6 34-376 0 0,-23 372 2746 0 0,20-388-2912 0 0,-1 6 458 0 0,7-25-693 0 0,6-17-3077 0 0,-7 21 2926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7:04.672"/>
    </inkml:context>
    <inkml:brush xml:id="br0">
      <inkml:brushProperty name="width" value="0.1" units="cm"/>
      <inkml:brushProperty name="height" value="0.1" units="cm"/>
      <inkml:brushProperty name="color" value="#E71224"/>
    </inkml:brush>
  </inkml:definitions>
  <inkml:trace contextRef="#ctx0" brushRef="#br0">3000 214 2304 0 0,'-8'-1'966'0'0,"1"1"-1"0"0,0-1 1 0 0,-1-1-1 0 0,1 1 1 0 0,0-1-1 0 0,-10-4 1 0 0,-41-22 2417 0 0,40 19-2371 0 0,-14-6-129 0 0,0 2 0 0 0,-53-16 0 0 0,-79-8 130 0 0,97 23-721 0 0,6 2 76 0 0,-107-5 0 0 0,90 16-14 0 0,-33-2 236 0 0,-202-20 458 0 0,286 23-864 0 0,0 2 1 0 0,-48 8-1 0 0,57-6-84 0 0,1 1 0 0 0,0 0 0 0 0,-1 2 0 0 0,2 0 0 0 0,-19 10 0 0 0,-18 13-40 0 0,-1-3 0 0 0,-83 29 1 0 0,21-8 47 0 0,95-39-61 0 0,5-1 14 0 0,0 1 0 0 0,1 1-1 0 0,0 0 1 0 0,-26 22 0 0 0,-46 56 46 0 0,84-85-108 0 0,-23 22 33 0 0,-1-1 0 0 0,-34 23 0 0 0,9-7 0 0 0,-11 10 5 0 0,-169 140 172 0 0,216-175-209 0 0,2 0 0 0 0,-1 1 0 0 0,2 0 0 0 0,0 2 0 0 0,2-1 0 0 0,-1 1 0 0 0,-15 37 0 0 0,-24 59 0 0 0,37-83 0 0 0,0-1 0 0 0,-2-1 0 0 0,-2 0 0 0 0,-33 41 0 0 0,45-61 0 0 0,-1 0 0 0 0,1 0 0 0 0,0 0 0 0 0,1 1 0 0 0,0 0 0 0 0,1 0 0 0 0,0 0 0 0 0,0 1 0 0 0,1-1 0 0 0,1 1 0 0 0,-3 21 0 0 0,-6 106 0 0 0,-20 140 0 0 0,25-253 0 0 0,-12 28 0 0 0,11-31 0 0 0,0 0 0 0 0,-4 26 0 0 0,6-13-22 0 0,1 0 1 0 0,3 63 0 0 0,2-50 21 0 0,-10 96 0 0 0,0-58-88 0 0,3 1 0 0 0,6 89 0 0 0,2-130 38 0 0,3 0 1 0 0,2 0 0 0 0,13 46-1 0 0,-9-55-122 0 0,24 55 0 0 0,-9-33 65 0 0,30 63 79 0 0,-44-101 29 0 0,0 0 0 0 0,1-1 0 0 0,24 29 1 0 0,51 42-176 0 0,-68-70 79 0 0,0 2 0 0 0,-2 0 0 0 0,-1 1 0 0 0,16 29 0 0 0,24 32-97 0 0,-41-64 186 0 0,0-1 0 0 0,2-1 0 0 0,0-1 0 0 0,1 0 0 0 0,23 15 0 0 0,-26-22 2 0 0,0-1-1 0 0,0-1 1 0 0,2 0-1 0 0,-1-1 1 0 0,1-1-1 0 0,0 0 1 0 0,29 5-1 0 0,291 66 5 0 0,-335-77 0 0 0,169 31 118 0 0,-118-29 38 0 0,108-8 0 0 0,-104 1 169 0 0,86 5 1 0 0,-113 1-154 0 0,0-1 0 0 0,59-7 0 0 0,-40 0-128 0 0,0 2 0 0 0,0 2 0 0 0,1 3 0 0 0,54 7 0 0 0,-89-5-41 0 0,0 2 0 0 0,0 0 0 0 0,30 13-1 0 0,-35-12 23 0 0,1-1 1 0 0,1 0-1 0 0,-1-1 0 0 0,0 0 0 0 0,1-1 0 0 0,0-1 0 0 0,19 2 0 0 0,98-14 53 0 0,-22-1-32 0 0,180 15-46 0 0,-259-4 38 0 0,1-2 0 0 0,-1-1 0 0 0,55-13 0 0 0,-14 3 2 0 0,-54 10-40 0 0,44-6 0 0 0,-1-2 0 0 0,81-27 0 0 0,66-48 0 0 0,-191 78 7 0 0,0-1-1 0 0,0 0 1 0 0,-1-1 0 0 0,0 0-1 0 0,-1-1 1 0 0,0-1 0 0 0,13-15-1 0 0,26-31 0 0 0,80-67-1 0 0,-97 96-5 0 0,-1-1 0 0 0,-2-2 0 0 0,-2-1 0 0 0,0-1 0 0 0,-3-2 0 0 0,0 0 0 0 0,37-73 0 0 0,-56 94 0 0 0,-1 0 0 0 0,0 0 0 0 0,-1-1 0 0 0,-1 1 0 0 0,0-1 0 0 0,-2-1 0 0 0,4-23 0 0 0,-6-23 0 0 0,-2 0 0 0 0,-10-65 0 0 0,-1-5 0 0 0,9 107 0 0 0,-10-42 0 0 0,2 9 0 0 0,5-4 16 0 0,2-2 1 0 0,7-87-1 0 0,0 28-1 0 0,-5 98-15 0 0,0 0 0 0 0,-2 0 0 0 0,-9-34 0 0 0,-2-6 0 0 0,9 32 0 0 0,-2 1 0 0 0,-1 0 0 0 0,-1 0 0 0 0,-2 1 0 0 0,-1 0 0 0 0,-2 1 0 0 0,-1 1 0 0 0,-32-46 0 0 0,-1 5 96 0 0,44 62-82 0 0,1 0-1 0 0,-1 0 1 0 0,1 0 0 0 0,1-1 0 0 0,0 0-1 0 0,-2-11 1 0 0,4 20-14 0 0,1 0 0 0 0,0 1 0 0 0,0-1 0 0 0,0 0 0 0 0,0 1 0 0 0,0-1 0 0 0,0 1 0 0 0,0-1 0 0 0,0 0 0 0 0,0 1 0 0 0,0-1 0 0 0,0 0 0 0 0,0 1 0 0 0,0-1 0 0 0,0 0 0 0 0,1 1 0 0 0,-1-1 0 0 0,0 1 0 0 0,0-1 0 0 0,1 1 0 0 0,-1-1 0 0 0,1 1 0 0 0,-1-1 0 0 0,0 1 0 0 0,1-1 0 0 0,0 0 0 0 0,0 1 0 0 0,-1 0 0 0 0,1 0 0 0 0,0 0 0 0 0,-1-1 0 0 0,1 1 0 0 0,0 0 0 0 0,-1 0 0 0 0,1 0 0 0 0,0 0 0 0 0,-1 0 0 0 0,1 0 0 0 0,0 1 0 0 0,-1-1 0 0 0,1 0 0 0 0,0 0 0 0 0,-1 0 0 0 0,2 1 0 0 0,0 0 0 0 0,0 0 0 0 0,0 0 0 0 0,0 0 0 0 0,-1 0 0 0 0,1 0 0 0 0,-1 0 0 0 0,1 0 0 0 0,-1 1 0 0 0,1-1 0 0 0,-1 1 0 0 0,1-1 0 0 0,-1 1 0 0 0,0-1 0 0 0,0 1 0 0 0,0 0 0 0 0,1 1 0 0 0,2 5-1306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4.374"/>
    </inkml:context>
    <inkml:brush xml:id="br0">
      <inkml:brushProperty name="width" value="0.05" units="cm"/>
      <inkml:brushProperty name="height" value="0.05" units="cm"/>
      <inkml:brushProperty name="color" value="#004F8B"/>
    </inkml:brush>
  </inkml:definitions>
  <inkml:trace contextRef="#ctx0" brushRef="#br0">0 40 7834 0 0,'20'19'3295'0'0,"28"30"-1647"0"0,-2 1-1 0 0,60 87 0 0 0,-103-133-1567 0 0,0-1 0 0 0,0 1 0 0 0,0-1 0 0 0,6 5 0 0 0,-9-8-72 0 0,1 1-1 0 0,-1-1 1 0 0,0 0 0 0 0,1 0 0 0 0,-1 1-1 0 0,0-1 1 0 0,1 0 0 0 0,-1 0-1 0 0,0 0 1 0 0,1 0 0 0 0,-1 1 0 0 0,1-1-1 0 0,-1 0 1 0 0,0 0 0 0 0,1 0 0 0 0,-1 0-1 0 0,1 0 1 0 0,-1 0 0 0 0,0 0-1 0 0,1 0 1 0 0,-1 0 0 0 0,1 0 0 0 0,-1-1-1 0 0,1 1 1 0 0,-1 0-8 0 0,1-1 0 0 0,-1 0 1 0 0,1 1-1 0 0,-1-1 0 0 0,1 0 0 0 0,-1 1 0 0 0,0-1 1 0 0,1 0-1 0 0,-1 0 0 0 0,0 1 0 0 0,0-1 0 0 0,0 0 0 0 0,0 0 1 0 0,0 1-1 0 0,1-1 0 0 0,-1 0 0 0 0,0 0 0 0 0,-1-1 1 0 0,-4-44-115 0 0,-1-1-89 0 0,6 43 193 0 0,0 1-1 0 0,0-1 0 0 0,1 0 0 0 0,-1 0 0 0 0,1 0 1 0 0,0 0-1 0 0,0 0 0 0 0,0 0 0 0 0,2-4 0 0 0,-2 7 11 0 0,-1 1-1 0 0,1-1 1 0 0,-1 0-1 0 0,0 0 1 0 0,1 1 0 0 0,-1-1-1 0 0,1 0 1 0 0,0 1-1 0 0,-1-1 1 0 0,1 1-1 0 0,-1-1 1 0 0,1 0-1 0 0,0 1 1 0 0,0-1-1 0 0,-1 1 1 0 0,1 0-1 0 0,0-1 1 0 0,0 1-1 0 0,-1 0 1 0 0,1-1-1 0 0,0 1 1 0 0,1 0-1 0 0,0 0-1 0 0,-1 0 0 0 0,1 0 0 0 0,0 0 0 0 0,-1 1 0 0 0,1-1 0 0 0,-1 0 1 0 0,0 1-1 0 0,1-1 0 0 0,-1 1 0 0 0,1 0 0 0 0,1 1 0 0 0,3 2-2 0 0,0 0 0 0 0,0 1 1 0 0,-1 0-1 0 0,6 6 0 0 0,6 8 206 0 0,30 30 416 0 0,-42-44-486 0 0,0-1 1 0 0,1 1-1 0 0,0-1 0 0 0,-1 0 1 0 0,2-1-1 0 0,-1 0 1 0 0,9 4-1 0 0,-14-7-71 0 0,0 0 0 0 0,0 1 0 0 0,1-1 0 0 0,-1 0 0 0 0,0 0-1 0 0,0 0 1 0 0,1 0 0 0 0,-1 0 0 0 0,0 0 0 0 0,0-1 0 0 0,1 1 0 0 0,-1 0 0 0 0,0-1-1 0 0,0 1 1 0 0,0-1 0 0 0,1 1 0 0 0,-1-1 0 0 0,0 1 0 0 0,0-1 0 0 0,0 0 0 0 0,0 0-1 0 0,0 1 1 0 0,0-1 0 0 0,0 0 0 0 0,0 0 0 0 0,-1 0 0 0 0,1 0 0 0 0,0 0 0 0 0,0 0 0 0 0,0-2-1 0 0,3-4 256 0 0,0-1 0 0 0,0 0 0 0 0,3-12-1 0 0,-3 9-85 0 0,27-97 793 0 0,0 0-1052 0 0,-30 106-30 0 0,1-3-1344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7:05.490"/>
    </inkml:context>
    <inkml:brush xml:id="br0">
      <inkml:brushProperty name="width" value="0.1" units="cm"/>
      <inkml:brushProperty name="height" value="0.1" units="cm"/>
      <inkml:brushProperty name="color" value="#E71224"/>
    </inkml:brush>
  </inkml:definitions>
  <inkml:trace contextRef="#ctx0" brushRef="#br0">96 608 5065 0 0,'-2'2'143'0'0,"0"-1"0"0"0,0 1-1 0 0,-1-1 1 0 0,1 0 0 0 0,0 0 0 0 0,0 0 0 0 0,-1 0-1 0 0,1 0 1 0 0,-1 0 0 0 0,-4 0 0 0 0,6-1 23 0 0,-1 0 0 0 0,1 0 0 0 0,-1 0 1 0 0,1 0-1 0 0,-1-1 0 0 0,1 1 0 0 0,-1 0 0 0 0,1-1 1 0 0,-1 1-1 0 0,1-1 0 0 0,0 0 0 0 0,-1 1 0 0 0,1-1 1 0 0,0 0-1 0 0,0 0 0 0 0,-1 0 0 0 0,1 0 1 0 0,0 0-1 0 0,0 0 0 0 0,-1-1 0 0 0,-1-3 137 0 0,0 1 0 0 0,0-1 0 0 0,0 0 0 0 0,1 1 0 0 0,-1-1 0 0 0,1 0 0 0 0,0-1 0 0 0,1 1 0 0 0,-1 0 0 0 0,0-9 0 0 0,-1-7 348 0 0,1-29 0 0 0,2 34-301 0 0,-2-42 522 0 0,-2-100 489 0 0,5 116-927 0 0,12-72-1 0 0,-13 110-406 0 0,1-1 1 0 0,0 1-1 0 0,1-1 0 0 0,-1 1 1 0 0,1 0-1 0 0,0-1 1 0 0,0 1-1 0 0,0 0 1 0 0,5-6-1 0 0,-5 7-16 0 0,1 0 0 0 0,0 1 0 0 0,0-1 0 0 0,0 1 0 0 0,0 0 0 0 0,0 0 0 0 0,1 0 0 0 0,-1 0 0 0 0,1 0 0 0 0,-1 1 0 0 0,8-2 0 0 0,-4 0 25 0 0,0 1-1 0 0,1 1 1 0 0,0 0-1 0 0,-1 0 1 0 0,1 0-1 0 0,0 1 1 0 0,-1 0-1 0 0,1 0 0 0 0,0 1 1 0 0,-1 0-1 0 0,1 0 1 0 0,-1 1-1 0 0,1 0 1 0 0,-1 0-1 0 0,0 1 1 0 0,14 7-1 0 0,9 6 268 0 0,0 2 0 0 0,-1 1-1 0 0,-1 2 1 0 0,40 36 0 0 0,-30-19 3 0 0,-2 1 0 0 0,40 56 1 0 0,-59-64-145 0 0,-11-19-219 0 0,-6-11-236 0 0,-2-5-265 0 0,-1-2-1173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17:06.326"/>
    </inkml:context>
    <inkml:brush xml:id="br0">
      <inkml:brushProperty name="width" value="0.1" units="cm"/>
      <inkml:brushProperty name="height" value="0.1" units="cm"/>
      <inkml:brushProperty name="color" value="#E71224"/>
    </inkml:brush>
  </inkml:definitions>
  <inkml:trace contextRef="#ctx0" brushRef="#br0">5 635 5985 0 0,'0'1'113'0'0,"0"-1"0"0"0,-1 0 0 0 0,1 1 0 0 0,0-1 0 0 0,-1 0 0 0 0,1 1-1 0 0,0-1 1 0 0,-1 1 0 0 0,1-1 0 0 0,0 0 0 0 0,0 1 0 0 0,0-1 0 0 0,-1 1 0 0 0,1-1-1 0 0,0 1 1 0 0,0-1 0 0 0,0 1 0 0 0,0-1 0 0 0,0 1 0 0 0,0 0 0 0 0,0 0 18 0 0,0 0 0 0 0,1-1 1 0 0,-1 1-1 0 0,0-1 1 0 0,1 1-1 0 0,-1 0 1 0 0,1-1-1 0 0,-1 1 0 0 0,1-1 1 0 0,-1 1-1 0 0,1-1 1 0 0,-1 1-1 0 0,1-1 0 0 0,0 0 1 0 0,-1 1-1 0 0,1-1 1 0 0,0 1-1 0 0,6 2 282 0 0,0 0-1 0 0,0 0 1 0 0,1-1 0 0 0,-1 0-1 0 0,1 0 1 0 0,14 2 0 0 0,49-1 563 0 0,-41-3-548 0 0,76 1 589 0 0,47 2 60 0 0,-107-1-655 0 0,50-3 1 0 0,-82 0-324 0 0,0-1-1 0 0,0 0 1 0 0,-1-1 0 0 0,1 0 0 0 0,0-1 0 0 0,-1-1 0 0 0,0 0 0 0 0,13-7 0 0 0,-24 11-82 0 0,0-1 1 0 0,0 1-1 0 0,-1-1 1 0 0,1 1-1 0 0,0-1 1 0 0,0 0-1 0 0,-1 1 1 0 0,1-1-1 0 0,-1 0 1 0 0,0 0-1 0 0,1 0 1 0 0,-1 0-1 0 0,0 0 1 0 0,0-1-1 0 0,0 1 1 0 0,-1 0-1 0 0,1 0 1 0 0,0-1-1 0 0,-1 1 1 0 0,1 0-1 0 0,-1-1 1 0 0,0 1-1 0 0,0 0 1 0 0,0-1 0 0 0,0 1-1 0 0,0-1 1 0 0,-1 1-1 0 0,1 0 1 0 0,-2-5-1 0 0,-2-6 106 0 0,-1 1 0 0 0,0-1 0 0 0,0 1 0 0 0,-9-14 0 0 0,7 15 10 0 0,-205-373 1076 0 0,204 369-1198 0 0,-21-34 36 0 0,26 44-40 0 0,0 1 1 0 0,0 0-1 0 0,-1 0 0 0 0,1 0 1 0 0,-1 0-1 0 0,0 0 1 0 0,-1 1-1 0 0,-4-3 1 0 0,0 2 309 0 0,4 3-622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4.901"/>
    </inkml:context>
    <inkml:brush xml:id="br0">
      <inkml:brushProperty name="width" value="0.05" units="cm"/>
      <inkml:brushProperty name="height" value="0.05" units="cm"/>
      <inkml:brushProperty name="color" value="#004F8B"/>
    </inkml:brush>
  </inkml:definitions>
  <inkml:trace contextRef="#ctx0" brushRef="#br0">203 86 5529 0 0,'-41'-17'3177'0'0,"27"11"-1328"0"0,0 0 0 0 0,-29-7 0 0 0,39 12-1543 0 0,0 0 1 0 0,0 0-1 0 0,1 1 1 0 0,-1 0-1 0 0,0 0 1 0 0,0 0-1 0 0,0 0 1 0 0,0 1-1 0 0,0-1 1 0 0,0 1-1 0 0,0 0 0 0 0,1 0 1 0 0,-1 1-1 0 0,0-1 1 0 0,1 1-1 0 0,-5 2 1 0 0,7-3-208 0 0,-1 0-1 0 0,0 0 1 0 0,1 0 0 0 0,0 0 0 0 0,-1 1 0 0 0,1-1 0 0 0,0 1-1 0 0,-1-1 1 0 0,1 1 0 0 0,0-1 0 0 0,0 1 0 0 0,0 0-1 0 0,1-1 1 0 0,-1 1 0 0 0,0 0 0 0 0,0 0 0 0 0,1-1 0 0 0,-1 4-1 0 0,1-2-3 0 0,0 1-1 0 0,0-1 0 0 0,0 0 0 0 0,0 0 0 0 0,1 1 0 0 0,-1-1 0 0 0,1 0 1 0 0,0 0-1 0 0,2 6 0 0 0,1 0-28 0 0,1 0 0 0 0,0 0 0 0 0,0-1 0 0 0,1 1 0 0 0,0-2 0 0 0,9 10 0 0 0,-4-6-58 0 0,0 0 0 0 0,20 14 0 0 0,-27-22-18 0 0,0-1 1 0 0,0 1-1 0 0,1-1 0 0 0,-1 0 0 0 0,0 0 0 0 0,1 0 0 0 0,-1 0 0 0 0,1-1 0 0 0,0 0 0 0 0,0 0 0 0 0,-1 0 0 0 0,9 0 1 0 0,-11-1-44 0 0,-1 0 0 0 0,1-1 0 0 0,0 1 0 0 0,-1-1 0 0 0,1 1 0 0 0,0-1 0 0 0,-1 1 0 0 0,1-1 0 0 0,0 0 0 0 0,-1 0 0 0 0,0 1 0 0 0,1-1 0 0 0,-1 0 1 0 0,1 0-1 0 0,-1-1 0 0 0,0 1 0 0 0,2-2 0 0 0,-1 0-43 0 0,1 0 0 0 0,-1-1 1 0 0,-1 1-1 0 0,1 0 0 0 0,0-1 0 0 0,-1 1 0 0 0,2-7 1 0 0,0 0-21 0 0,-1-1 0 0 0,-1 1-1 0 0,0 0 1 0 0,0-22 0 0 0,-3 15 30 0 0,1 0 0 0 0,-5-17 0 0 0,4 27-5 0 0,0-1 0 0 0,-1 1-1 0 0,1-1 1 0 0,-2 1 0 0 0,1 0 0 0 0,-7-11 0 0 0,0 8-122 0 0,10 10 213 0 0,0 0 0 0 0,0 0 0 0 0,0 0 0 0 0,0 0 0 0 0,-1 1 0 0 0,1-1 0 0 0,0 0 0 0 0,0 0 0 0 0,0 0 0 0 0,0 0 0 0 0,-1 0 0 0 0,1 0 0 0 0,0 0 0 0 0,0 0 0 0 0,0 0 0 0 0,0 0 0 0 0,0 0 0 0 0,0 1 0 0 0,-1-1 0 0 0,1 0 0 0 0,0 0 0 0 0,0 0 0 0 0,0 0 0 0 0,0 0 0 0 0,0 1 0 0 0,0-1 0 0 0,0 0 0 0 0,0 0 0 0 0,0 0 0 0 0,0 0 0 0 0,0 0 0 0 0,0 1 0 0 0,0-1 0 0 0,0 0 0 0 0,0 0 0 0 0,0 0 0 0 0,0 0 0 0 0,0 1 0 0 0,0 1 53 0 0,0 1 0 0 0,0-1-1 0 0,0 1 1 0 0,0 0 0 0 0,1-1 0 0 0,-1 1 0 0 0,2 2 0 0 0,4 12 375 0 0,1 1 0 0 0,1-1 1 0 0,1-1-1 0 0,20 31 1 0 0,-22-39-456 0 0,0 1 0 0 0,0-1-1 0 0,0-1 1 0 0,1 1 0 0 0,0-2 0 0 0,0 1 0 0 0,1-1 0 0 0,0 0 0 0 0,0 0 0 0 0,12 4 0 0 0,-20-9-215 0 0,0-1 1 0 0,0 1-1 0 0,0-1 1 0 0,0 0-1 0 0,0 1 0 0 0,0-1 1 0 0,0 0-1 0 0,1 0 1 0 0,-1 0-1 0 0,0 0 1 0 0,0 0-1 0 0,0 0 0 0 0,0 0 1 0 0,0 0-1 0 0,0 0 1 0 0,1 0-1 0 0,-1-1 0 0 0,0 1 1 0 0,1-1-1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5.274"/>
    </inkml:context>
    <inkml:brush xml:id="br0">
      <inkml:brushProperty name="width" value="0.05" units="cm"/>
      <inkml:brushProperty name="height" value="0.05" units="cm"/>
      <inkml:brushProperty name="color" value="#004F8B"/>
    </inkml:brush>
  </inkml:definitions>
  <inkml:trace contextRef="#ctx0" brushRef="#br0">0 23 7370 0 0,'2'9'582'0'0,"1"0"0"0"0,0 0 1 0 0,1 0-1 0 0,-1-1 1 0 0,2 1-1 0 0,5 8 0 0 0,2 5 277 0 0,16 37 1490 0 0,-15-29 3 0 0,34 55-1 0 0,-46-84-2272 0 0,-1 0 0 0 0,1 0 0 0 0,0 0-1 0 0,0 0 1 0 0,0 0 0 0 0,0 0-1 0 0,0 0 1 0 0,0 0 0 0 0,0 0-1 0 0,0-1 1 0 0,2 2 0 0 0,-2-2-30 0 0,-1 0-1 0 0,1 1 1 0 0,-1-1 0 0 0,1 0-1 0 0,-1 0 1 0 0,1 0 0 0 0,-1 0 0 0 0,1 0-1 0 0,-1 0 1 0 0,1 0 0 0 0,-1 0 0 0 0,1 0-1 0 0,-1 0 1 0 0,1-1 0 0 0,-1 1 0 0 0,1 0-1 0 0,-1 0 1 0 0,0 0 0 0 0,1-1 0 0 0,-1 1-1 0 0,2-1 1 0 0,-1-1 58 0 0,1 1 1 0 0,0-1-1 0 0,-1-1 0 0 0,1 1 0 0 0,-1 0 1 0 0,0 0-1 0 0,0 0 0 0 0,1-1 1 0 0,-1 1-1 0 0,1-5 0 0 0,6-25 75 0 0,-2 0 0 0 0,0 0 0 0 0,1-48 0 0 0,2-15-2257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05.668"/>
    </inkml:context>
    <inkml:brush xml:id="br0">
      <inkml:brushProperty name="width" value="0.05" units="cm"/>
      <inkml:brushProperty name="height" value="0.05" units="cm"/>
      <inkml:brushProperty name="color" value="#004F8B"/>
    </inkml:brush>
  </inkml:definitions>
  <inkml:trace contextRef="#ctx0" brushRef="#br0">26 163 10594 0 0,'1'3'248'0'0,"1"-1"0"0"0,0 1 0 0 0,-1-1 0 0 0,1 1 0 0 0,0-1-1 0 0,1 0 1 0 0,-1 0 0 0 0,0 0 0 0 0,0 0 0 0 0,1 0 0 0 0,-1 0 0 0 0,1-1 0 0 0,0 1-1 0 0,-1-1 1 0 0,1 0 0 0 0,0 0 0 0 0,0 0 0 0 0,0 0 0 0 0,0 0 0 0 0,0-1 0 0 0,6 1-1 0 0,-6 0-33 0 0,0-1-1 0 0,0 1 1 0 0,0-1-1 0 0,0 0 1 0 0,0 0-1 0 0,0 0 0 0 0,0 0 1 0 0,0-1-1 0 0,0 1 1 0 0,0-1-1 0 0,0 0 1 0 0,-1 1-1 0 0,1-2 0 0 0,0 1 1 0 0,0 0-1 0 0,0 0 1 0 0,-1-1-1 0 0,6-3 0 0 0,-6 2-115 0 0,1 1 0 0 0,-1-1 0 0 0,0 0 0 0 0,0 0 0 0 0,1 0 0 0 0,-2 0 0 0 0,1 0 0 0 0,0-1-1 0 0,-1 1 1 0 0,0 0 0 0 0,1-1 0 0 0,-1 1 0 0 0,-1-1 0 0 0,1 0 0 0 0,0-5 0 0 0,0 1-59 0 0,-1 0 0 0 0,0 0 0 0 0,0 0 0 0 0,-1 0 0 0 0,0 0 0 0 0,-4-14 0 0 0,4 19-66 0 0,0-1 1 0 0,0 0 0 0 0,-1 1 0 0 0,1-1-1 0 0,-1 1 1 0 0,0-1 0 0 0,0 1 0 0 0,0 0-1 0 0,-1 0 1 0 0,1 0 0 0 0,-1 0 0 0 0,1 0-1 0 0,-1 1 1 0 0,0-1 0 0 0,0 1 0 0 0,-4-3-1 0 0,6 4 20 0 0,-1 1 0 0 0,1-1 0 0 0,0 1 0 0 0,-1-1 1 0 0,1 1-1 0 0,-1 0 0 0 0,1-1 0 0 0,0 1 0 0 0,-1 0 0 0 0,1 0 0 0 0,-1 0 0 0 0,1 0 0 0 0,-1 0 0 0 0,1 0 0 0 0,0 1 0 0 0,-1-1 0 0 0,1 0 0 0 0,-2 2 0 0 0,-1-1 9 0 0,1 0 0 0 0,1 1 0 0 0,-1 0 0 0 0,0 0-1 0 0,0 0 1 0 0,1 0 0 0 0,-5 4 0 0 0,-1 4 62 0 0,0 0 0 0 0,1 0 0 0 0,-7 13-1 0 0,13-23-59 0 0,-3 9 51 0 0,-1-1 0 0 0,1 1 1 0 0,1 0-1 0 0,-1 0 0 0 0,1 0 1 0 0,1 0-1 0 0,0 0 0 0 0,0 1 1 0 0,1-1-1 0 0,0 1 1 0 0,1-1-1 0 0,0 1 0 0 0,0-1 1 0 0,3 17-1 0 0,0-15-3 0 0,0 0 0 0 0,0-1-1 0 0,1 1 1 0 0,0 0 0 0 0,1-1 0 0 0,0 0 0 0 0,1 0 0 0 0,0-1 0 0 0,1 1-1 0 0,-1-1 1 0 0,2-1 0 0 0,9 10 0 0 0,-11-11-15 0 0,2-1-1 0 0,-1 1 1 0 0,1-2-1 0 0,0 1 1 0 0,0-1-1 0 0,1 0 1 0 0,-1-1-1 0 0,1 1 1 0 0,17 4-1 0 0,-20-8-138 0 0,0 0-1 0 0,0 0 1 0 0,0 0 0 0 0,0-1-1 0 0,0 0 1 0 0,0 0-1 0 0,0 0 1 0 0,0-1-1 0 0,0 0 1 0 0,-1 0-1 0 0,1-1 1 0 0,0 0-1 0 0,0 1 1 0 0,-1-2-1 0 0,1 1 1 0 0,-1-1-1 0 0,6-4 1 0 0,8-5-7653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21.305"/>
    </inkml:context>
    <inkml:brush xml:id="br0">
      <inkml:brushProperty name="width" value="0.1" units="cm"/>
      <inkml:brushProperty name="height" value="0.1" units="cm"/>
      <inkml:brushProperty name="color" value="#E71224"/>
    </inkml:brush>
  </inkml:definitions>
  <inkml:trace contextRef="#ctx0" brushRef="#br0">639 2652 1840 0 0,'-4'1'272'0'0,"1"-1"-1"0"0,-1 0 0 0 0,0 0 1 0 0,1 0-1 0 0,-1 0 0 0 0,1-1 1 0 0,-1 1-1 0 0,0-1 0 0 0,1 0 1 0 0,-5-1-1 0 0,-5-3 1306 0 0,-17-11 0 0 0,6 4 335 0 0,5 3-435 0 0,1-1-1 0 0,-33-24 0 0 0,31 18-1191 0 0,0-1-1 0 0,2-1 0 0 0,0-1 0 0 0,-15-20 0 0 0,-17-22 395 0 0,-26-36 197 0 0,54 63-543 0 0,-30-68 0 0 0,-4-42-46 0 0,41 103-267 0 0,2 6 8 0 0,-15-61-1 0 0,20 49-19 0 0,2 0 0 0 0,3-1 0 0 0,2-54 0 0 0,24-142 24 0 0,38-68 160 0 0,-51 271-160 0 0,1 1 0 0 0,3 0 0 0 0,29-61 0 0 0,-23 63 101 0 0,39-60 1 0 0,0 5-99 0 0,-39 60-21 0 0,1 1 0 0 0,48-57 0 0 0,-47 68 8 0 0,2 2 1 0 0,45-31-1 0 0,-55 40-14 0 0,84-48 188 0 0,-6 4-67 0 0,-50 27-56 0 0,1 3 0 0 0,71-31 0 0 0,-58 31 130 0 0,-19 8-54 0 0,68-22 0 0 0,-67 28-96 0 0,57-13-45 0 0,-76 19 9 0 0,-1 2 0 0 0,1 0 0 0 0,24 1-1 0 0,-23 3 23 0 0,-1 0-1 0 0,1 1 0 0 0,0 2 0 0 0,-1 0 0 0 0,22 8 0 0 0,92 46 143 0 0,-45-17-135 0 0,-63-32-24 0 0,0 2-1 0 0,-1 1 0 0 0,0 1 1 0 0,-1 1-1 0 0,-1 0 0 0 0,0 2 1 0 0,-1 1-1 0 0,20 22 0 0 0,66 92 18 0 0,-26-29-14 0 0,-61-78-22 0 0,0 1-1 0 0,-2 1 0 0 0,0 1 0 0 0,20 45 0 0 0,-16-17 59 0 0,-2 0-1 0 0,21 100 1 0 0,-27-97-61 0 0,-5-26 0 0 0,-2 1 0 0 0,5 57 0 0 0,-6 20 0 0 0,2 79 0 0 0,-8-163 0 0 0,1 19 0 0 0,-10 76 0 0 0,0-64 0 0 0,4-16 0 0 0,-2-1 0 0 0,-16 51 0 0 0,6-37-3 0 0,-18 50 26 0 0,29-92 7 0 0,0-1 0 0 0,0 0 0 0 0,-1 0 0 0 0,0-1 0 0 0,-18 21 0 0 0,14-20 133 0 0,-26 18 1 0 0,24-21 1 0 0,-23 23-1 0 0,6 2-116 0 0,-71 70 240 0 0,21-24-278 0 0,66-67 10 0 0,8-7-13 0 0,0 0 0 0 0,0-1-1 0 0,0 0 1 0 0,-7 4 0 0 0,-20 8 9 0 0,0-1 0 0 0,-1-2 0 0 0,-40 11 0 0 0,42-13-16 0 0,-56 29 0 0 0,70-32 0 0 0,9-5 4 0 0,0-1 0 0 0,-1 1-1 0 0,1-1 1 0 0,-13 2 0 0 0,-40 3 29 0 0,17-2-21 0 0,4-1-12 0 0,22-4 0 0 0,-26 7 0 0 0,-11 9 0 0 0,32-10 0 0 0,-48 10 0 0 0,60-16 9 0 0,-1-1 0 0 0,1 1 1 0 0,-22-4-1 0 0,-37-9 56 0 0,14 1-39 0 0,38 9-26 0 0,1-1 0 0 0,1-1 0 0 0,-1 0 0 0 0,0-2 0 0 0,-25-11 0 0 0,33 12-11 0 0,0 0 1 0 0,0 1-1 0 0,-1 0 1 0 0,0 0-1 0 0,1 1 1 0 0,-22-2 0 0 0,8 3-130 0 0,9 1-959 0 0,-27-4 1 0 0,41 4 920 0 0,0 1 0 0 0,0 0 1 0 0,0-1-1 0 0,0 1 0 0 0,0 0 0 0 0,0-1 1 0 0,0 0-1 0 0,0 1 0 0 0,0-1 0 0 0,0 0 1 0 0,0 1-1 0 0,0-1 0 0 0,0-1 0 0 0,-5-6-1100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21.306"/>
    </inkml:context>
    <inkml:brush xml:id="br0">
      <inkml:brushProperty name="width" value="0.1" units="cm"/>
      <inkml:brushProperty name="height" value="0.1" units="cm"/>
      <inkml:brushProperty name="color" value="#E71224"/>
    </inkml:brush>
  </inkml:definitions>
  <inkml:trace contextRef="#ctx0" brushRef="#br0">828 4 1376 0 0,'-7'1'599'0'0,"1"0"-1"0"0,-1-1 0 0 0,1 1 1 0 0,0-2-1 0 0,-1 1 0 0 0,-10-2 1 0 0,10 0 54 0 0,1 1 0 0 0,-1 1 0 0 0,0 0 0 0 0,1-1 0 0 0,-1 2 0 0 0,-11 1-1 0 0,6 2 361 0 0,0 0-1 0 0,1 1 0 0 0,-19 11 1 0 0,-14 5 529 0 0,11-8-664 0 0,-57 32 0 0 0,79-38-769 0 0,0 0 1 0 0,0 1-1 0 0,1 0 1 0 0,1 0-1 0 0,-1 1 1 0 0,1 1-1 0 0,1-1 0 0 0,-12 17 1 0 0,3 0 67 0 0,-27 29 1 0 0,23-29-60 0 0,1 1 0 0 0,1 1 0 0 0,2 1 0 0 0,0 1 0 0 0,2 0 0 0 0,-16 47 1 0 0,-82 315 260 0 0,99-338-364 0 0,-16 103-15 0 0,12 2 0 0 0,13-94 43 0 0,3-1 0 0 0,3 0-1 0 0,3 1 1 0 0,2-1 0 0 0,16 63-1 0 0,-15-95-42 0 0,2-1 0 0 0,14 35 0 0 0,-15-47 0 0 0,1 0 0 0 0,1 0 0 0 0,1-1 0 0 0,17 22 0 0 0,4-3 0 0 0,2-2 0 0 0,51 43 0 0 0,13 15 0 0 0,-3-2 0 0 0,-74-73 0 0 0,2-1 0 0 0,40 24 0 0 0,-32-24 22 0 0,0-1-1 0 0,60 20 0 0 0,-38-19 67 0 0,0-3 0 0 0,97 15 0 0 0,-59-17-38 0 0,27 2 40 0 0,-95-12-45 0 0,0-2 0 0 0,0-1 0 0 0,1-1 0 0 0,-1 0 0 0 0,-1-2 0 0 0,1-1 1 0 0,36-12-1 0 0,158-67 223 0 0,-198 75-246 0 0,1-1 0 0 0,-1-1 0 0 0,27-20 1 0 0,-17 7 30 0 0,32-32 1 0 0,43-49 94 0 0,-78 79-148 0 0,-2 4 0 0 0,-2-2 0 0 0,30-39 0 0 0,-44 50 4 0 0,1-1 0 0 0,-2 0 0 0 0,9-24 0 0 0,12-48 27 0 0,-1 1-14 0 0,6 6-17 0 0,11-33 0 0 0,-38 93 0 0 0,-1 0 0 0 0,-1 0 0 0 0,0-1 0 0 0,0-22 0 0 0,-2-58 0 0 0,-20-158 0 0 0,15 235 0 0 0,-1-1 0 0 0,-13-37 0 0 0,-23-44 0 0 0,-20-56 0 0 0,42 110 0 0 0,11 35 18 0 0,0 0 1 0 0,-15-24 0 0 0,-24-29 79 0 0,10 15-60 0 0,23 33-18 0 0,-2 1-1 0 0,0 0 1 0 0,-1 1 0 0 0,-1 0 0 0 0,0 1 0 0 0,-22-16-1 0 0,14 13 20 0 0,-29-33-1 0 0,-5-3 3 0 0,53 52-29 0 0,0 0-1 0 0,0 1 1 0 0,-1 0 0 0 0,1 1 0 0 0,-9-5 0 0 0,-36-9 141 0 0,39 14-126 0 0,1-1 0 0 0,-1 0 1 0 0,1-1-1 0 0,0 0 1 0 0,0-1-1 0 0,-10-6 1 0 0,18 9-28 0 0,0 0 0 0 0,0 0 0 0 0,-4-6 0 0 0,4 6 0 0 0,1 0 0 0 0,-1 0 0 0 0,0 0 0 0 0,-5-4 0 0 0,6 7 0 0 0,1-1-177 0 0,4 3-1511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21.309"/>
    </inkml:context>
    <inkml:brush xml:id="br0">
      <inkml:brushProperty name="width" value="0.1" units="cm"/>
      <inkml:brushProperty name="height" value="0.1" units="cm"/>
      <inkml:brushProperty name="color" value="#E71224"/>
    </inkml:brush>
  </inkml:definitions>
  <inkml:trace contextRef="#ctx0" brushRef="#br0">1051 20 3369 0 0,'7'11'10110'0'0,"-10"-10"-9974"0"0,-5 2 446 0 0,1-1 0 0 0,-1 0 0 0 0,0 0 0 0 0,0 0-1 0 0,-13 0 1 0 0,-72-9 511 0 0,73 7-769 0 0,-266-12 2282 0 0,28 0-1986 0 0,239 12-577 0 0,-140-3 634 0 0,123 2-652 0 0,6 1 54 0 0,-58-10 1 0 0,82 10-133 0 0,10 5-37 0 0,-4-5 17 0 0,8 4-492 0 0,1 1-488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21.310"/>
    </inkml:context>
    <inkml:brush xml:id="br0">
      <inkml:brushProperty name="width" value="0.1" units="cm"/>
      <inkml:brushProperty name="height" value="0.1" units="cm"/>
      <inkml:brushProperty name="color" value="#E71224"/>
    </inkml:brush>
  </inkml:definitions>
  <inkml:trace contextRef="#ctx0" brushRef="#br0">351 450 5529 0 0,'-1'0'380'0'0,"-1"-1"-1"0"0,0 1 0 0 0,1-1 1 0 0,-1 0-1 0 0,0 0 0 0 0,1 0 1 0 0,-1 0-1 0 0,1 0 1 0 0,-1 0-1 0 0,1 0 0 0 0,-3-3 1 0 0,-1 0 420 0 0,-65-57 4741 0 0,47 40-4591 0 0,-1 1 0 0 0,-31-22 0 0 0,4 14-381 0 0,36 21-462 0 0,1-1 1 0 0,-1-1 0 0 0,1 0 0 0 0,-23-20-1 0 0,31 21-112 0 0,6 8 5 0 0,0 0 0 0 0,0 0 0 0 0,0-1 0 0 0,0 1 0 0 0,0 0 0 0 0,0 0 0 0 0,0 0 0 0 0,0-1 0 0 0,0 1 1 0 0,0 0-1 0 0,0 0 0 0 0,0 0 0 0 0,0 0 0 0 0,0-1 0 0 0,0 1 0 0 0,0 0 0 0 0,0 0 0 0 0,0 0 0 0 0,0 0 0 0 0,0 0 0 0 0,0-1 0 0 0,0 1 0 0 0,0 0 0 0 0,0 0 0 0 0,0 0 0 0 0,1 0 0 0 0,-1 0 0 0 0,0-1 0 0 0,0 1 0 0 0,0 0 0 0 0,0 0 1 0 0,0 0-1 0 0,0 0 0 0 0,1 0 0 0 0,-1 0 0 0 0,0 0 0 0 0,0 0 0 0 0,0 0 0 0 0,0-1 0 0 0,1 1 0 0 0,-1 0 0 0 0,0 0 0 0 0,0 0 0 0 0,0 0 0 0 0,0 0 0 0 0,1 0 0 0 0,-1 0 0 0 0,0 0 0 0 0,0 0 0 0 0,0 0 0 0 0,0 0 0 0 0,1 1 0 0 0,-1-1 1 0 0,0 0-1 0 0,0 0 0 0 0,1 0 0 0 0,-1 0-55 0 0,2 0-76 0 0,0 0 130 0 0,0-1-1 0 0,1 1 0 0 0,-1 0 1 0 0,0-1-1 0 0,0 0 1 0 0,0 1-1 0 0,0-1 0 0 0,1 0 1 0 0,-1 0-1 0 0,0 0 1 0 0,0 0-1 0 0,-1 0 0 0 0,3-3 1 0 0,38-29 6 0 0,65-42 0 0 0,-18 14 355 0 0,-83 58-181 0 0,-4 2 11 0 0,-2 3 76 0 0,-1-2-314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49.067"/>
    </inkml:context>
    <inkml:brush xml:id="br0">
      <inkml:brushProperty name="width" value="0.2" units="cm"/>
      <inkml:brushProperty name="height" value="0.2" units="cm"/>
      <inkml:brushProperty name="color" value="#004F8B"/>
    </inkml:brush>
  </inkml:definitions>
  <inkml:trace contextRef="#ctx0" brushRef="#br0">1 0 3225 0 0,'17'10'4122'0'0,"-6"-7"-3286"0"0,0-1 0 0 0,0 0 1 0 0,0 0-1 0 0,18-1 0 0 0,47-4 1086 0 0,-35 0-1061 0 0,210 7 2181 0 0,-221-3-2833 0 0,8 0 69 0 0,-10 0-82 0 0,36 5 1 0 0,-64-6-199 0 0,0 0-1 0 0,0 0 0 0 0,0 0 1 0 0,0 0-1 0 0,0 0 0 0 0,0 0 1 0 0,0 0-1 0 0,0 0 0 0 0,0 0 1 0 0,0 0-1 0 0,0 0 1 0 0,0 0-1 0 0,0 0 0 0 0,0 0 1 0 0,0 0-1 0 0,0 0 0 0 0,0 1 1 0 0,0-1-1 0 0,0 0 0 0 0,0 0 1 0 0,0 0-1 0 0,0 0 1 0 0,0 0-1 0 0,0 0 0 0 0,0 0 1 0 0,0 0-1 0 0,0 0 0 0 0,0 0 1 0 0,0 0-1 0 0,0 0 0 0 0,0 0 1 0 0,0 0-1 0 0,0 0 0 0 0,0 0 1 0 0,0 0-1 0 0,0 0 1 0 0,0 0-1 0 0,0 0 0 0 0,0 0 1 0 0,0 0-1 0 0,0 0 0 0 0,0 0 1 0 0,0 0-1 0 0,1 0 0 0 0,-1 0 1 0 0,0 0-1 0 0,0 0 0 0 0,0 0 1 0 0,0 0-1 0 0,0 0 1 0 0,0 0-1 0 0,0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2:59.412"/>
    </inkml:context>
    <inkml:brush xml:id="br0">
      <inkml:brushProperty name="width" value="0.1" units="cm"/>
      <inkml:brushProperty name="height" value="0.1" units="cm"/>
      <inkml:brushProperty name="color" value="#E71224"/>
    </inkml:brush>
  </inkml:definitions>
  <inkml:trace contextRef="#ctx0" brushRef="#br0">1501 1182 9218 0 0,'0'1'66'0'0,"-1"0"0"0"0,1 0 0 0 0,-1 0-1 0 0,0 1 1 0 0,1-1 0 0 0,-1 0 0 0 0,0 0 0 0 0,0 0 0 0 0,0 0 0 0 0,0 0 0 0 0,0 0-1 0 0,0-1 1 0 0,0 1 0 0 0,0 0 0 0 0,0 0 0 0 0,0-1 0 0 0,-1 1 0 0 0,1-1 0 0 0,0 1-1 0 0,0-1 1 0 0,-1 1 0 0 0,1-1 0 0 0,0 0 0 0 0,-1 1 0 0 0,1-1 0 0 0,0 0 0 0 0,-1 0-1 0 0,1 0 1 0 0,0 0 0 0 0,-1-1 0 0 0,1 1 0 0 0,0 0 0 0 0,-1 0 0 0 0,1-1 0 0 0,-2 0-1 0 0,-4-1 114 0 0,0 0 0 0 0,0-1-1 0 0,0 0 1 0 0,-12-7 0 0 0,-7-5 510 0 0,-34-28 1 0 0,52 36-487 0 0,-1 0 1 0 0,2 0 0 0 0,-1-1 0 0 0,1 0-1 0 0,0 0 1 0 0,1-1 0 0 0,-9-15-1 0 0,11 16-120 0 0,1 1 0 0 0,1-1 0 0 0,-1 0-1 0 0,1 0 1 0 0,1 0 0 0 0,-2-13 0 0 0,3-48 85 0 0,1 52-161 0 0,-1 1-1 0 0,0-1 1 0 0,-2 1 0 0 0,-3-20 0 0 0,5 34 10 0 0,0 1 0 0 0,0 0 0 0 0,-1 0 0 0 0,1 0 0 0 0,-1 0 0 0 0,1 0 0 0 0,-1 0 0 0 0,1 0 0 0 0,-1 0 0 0 0,0 0 0 0 0,1 0 0 0 0,-1 1 0 0 0,0-1-1 0 0,0 0 1 0 0,1 0 0 0 0,-1 1 0 0 0,0-1 0 0 0,0 0 0 0 0,0 1 0 0 0,0-1 0 0 0,0 1 0 0 0,0-1 0 0 0,0 1 0 0 0,0-1 0 0 0,0 1 0 0 0,0 0 0 0 0,-1 0 0 0 0,1-1 0 0 0,0 1 0 0 0,-1 0 0 0 0,-5 0 322 0 0,1 1 1 0 0,0 0-1 0 0,0 0 1 0 0,-10 2-1 0 0,-9 2-151 0 0,7-3-161 0 0,-1-2 1 0 0,1 0-1 0 0,0-2 0 0 0,-1 0 1 0 0,1 0-1 0 0,0-2 0 0 0,-19-6 0 0 0,28 7 17 0 0,-1 0 0 0 0,1-1-1 0 0,0-1 1 0 0,0 1-1 0 0,0-1 1 0 0,1-1 0 0 0,-1 0-1 0 0,1 0 1 0 0,1 0-1 0 0,-1-1 1 0 0,1 0-1 0 0,0-1 1 0 0,1 0 0 0 0,-8-11-1 0 0,-4-16-14 0 0,1 0 1 0 0,-21-65-1 0 0,26 69-21 0 0,4 6-36 0 0,-3-7-20 0 0,-23-45 0 0 0,32 74 1 0 0,1 1 0 0 0,-1-1-1 0 0,0 1 1 0 0,-1-1 0 0 0,1 1-1 0 0,0 0 1 0 0,-1 0 0 0 0,1 0-1 0 0,-1 0 1 0 0,0 0 0 0 0,1 1 0 0 0,-1-1-1 0 0,0 1 1 0 0,0 0 0 0 0,0 0-1 0 0,0 0 1 0 0,0 0 0 0 0,0 0-1 0 0,-1 1 1 0 0,1 0 0 0 0,0-1-1 0 0,-6 1 1 0 0,-7 1-15 0 0,1 0 0 0 0,-1 1 0 0 0,-20 4 0 0 0,24-3 119 0 0,4-2-42 0 0,-20 5 18 0 0,0-1 1 0 0,0-1-1 0 0,0-2 1 0 0,-32-1-1 0 0,51-2-25 0 0,1 0-1 0 0,-1-1 1 0 0,1 0-1 0 0,-1 0 1 0 0,1 0 0 0 0,0-1-1 0 0,-13-7 1 0 0,16 7 0 0 0,-1-1 0 0 0,1 1 1 0 0,0-1-1 0 0,0-1 0 0 0,0 1 0 0 0,0-1 1 0 0,1 0-1 0 0,0 0 0 0 0,0 0 0 0 0,0 0 0 0 0,-4-8 1 0 0,3 2-8 0 0,1 0 0 0 0,1-1 0 0 0,-1 1 0 0 0,2-1 0 0 0,-1 0 0 0 0,2 1 0 0 0,0-1 0 0 0,0-17 0 0 0,1 15 2 0 0,-1 0 1 0 0,0 0-1 0 0,-2 1 0 0 0,1-1 1 0 0,-7-19-1 0 0,8 31 7 0 0,0 0 0 0 0,0 1 0 0 0,0-1-1 0 0,0 0 1 0 0,0 1 0 0 0,0-1 0 0 0,-1 1 0 0 0,1 0 0 0 0,-1-1-1 0 0,1 1 1 0 0,-1 0 0 0 0,1 0 0 0 0,-1 0 0 0 0,0 0 0 0 0,1 0 0 0 0,-1 0-1 0 0,0 0 1 0 0,0 1 0 0 0,0-1 0 0 0,1 1 0 0 0,-5-1 0 0 0,-4-1 77 0 0,0 2 1 0 0,0-1 0 0 0,-11 1 0 0 0,-6 0 0 0 0,15-1-458 0 0,5 0-506 0 0,1 0 1 0 0,0 1-1 0 0,-1 0 0 0 0,1 0 1 0 0,0 0-1 0 0,-1 1 0 0 0,1 0 1 0 0,-8 2-1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49.068"/>
    </inkml:context>
    <inkml:brush xml:id="br0">
      <inkml:brushProperty name="width" value="0.2" units="cm"/>
      <inkml:brushProperty name="height" value="0.2" units="cm"/>
      <inkml:brushProperty name="color" value="#004F8B"/>
    </inkml:brush>
  </inkml:definitions>
  <inkml:trace contextRef="#ctx0" brushRef="#br0">21 0 2761 0 0,'-1'1'138'0'0,"0"0"1"0"0,0-1 0 0 0,0 1 0 0 0,0 0 0 0 0,0 0 0 0 0,0 0-1 0 0,0 0 1 0 0,0 0 0 0 0,0 0 0 0 0,1 0 0 0 0,-1 0 0 0 0,0 1-1 0 0,1-1 1 0 0,-1 0 0 0 0,1 0 0 0 0,0 1 0 0 0,-1-1 0 0 0,1 0-1 0 0,0 2 1 0 0,-5 28 1862 0 0,5-30-1952 0 0,-2 45 601 0 0,6 66-1 0 0,14 46 1319 0 0,-3-20-1115 0 0,12 117-916 0 0,-4-27-7 0 0,-20-162 65 0 0,-10 116-1 0 0,6-171 5 0 0,1 131-63 0 0,11 1-114 0 0,-11-143 178 0 0,21 164-571 0 0,3 14-324 0 0,-19-103 597 0 0,20 226 280 0 0,-22-279 22 0 0,0 8 32 0 0,0 30-1 0 0,-3-51-29 0 0,-1 0 1 0 0,0 0 0 0 0,0 1-1 0 0,-1-1 1 0 0,0 0 0 0 0,0-1-1 0 0,-7 15 1 0 0,0-5 98 0 0,6-13-37 0 0,0 1 0 0 0,0-1 0 0 0,1 1-1 0 0,-3 8 1 0 0,4-7-41 0 0,-5 22 19 0 0,6-27 6 0 0,0 0 0 0 0,-1 0 0 0 0,1 1 0 0 0,0-1 0 0 0,1 0 0 0 0,-1 0 0 0 0,0 0 0 0 0,1 0 0 0 0,-1 0 1 0 0,2 4-1 0 0,-1-6 22 0 0,0-1 0 0 0,0 1-1 0 0,0 0 1 0 0,0 0 0 0 0,-1-1 0 0 0,1 1 0 0 0,0-1 0 0 0,0 1 0 0 0,0-1 0 0 0,-1 1 0 0 0,1-1 0 0 0,1 0 0 0 0,5-4 52 0 0,12-2 24 0 0,1 0 0 0 0,28-7 0 0 0,43-2 307 0 0,-40 7-188 0 0,-19 3-190 0 0,187-43 341 0 0,-171 35-184 0 0,54-8 1 0 0,-71 18-107 0 0,1 0 1 0 0,57 2-1 0 0,-80 3-95 0 0,0 0-1 0 0,11 2 1 0 0,-18-2-20 0 0,1-1 0 0 0,-1 1 1 0 0,1 0-1 0 0,-1 0 0 0 0,1 0 0 0 0,-1 0 0 0 0,0 0 0 0 0,1 0 0 0 0,-1 1 0 0 0,0 0 0 0 0,4 3 0 0 0,-6-5-15 0 0,0 0 1 0 0,0 1-1 0 0,1-1 1 0 0,-1 0-1 0 0,0 1 0 0 0,0-1 1 0 0,0 1-1 0 0,0-1 0 0 0,0 0 1 0 0,1 1-1 0 0,-1-1 0 0 0,0 1 1 0 0,0-1-1 0 0,0 0 0 0 0,0 1 1 0 0,0-1-1 0 0,0 1 0 0 0,0-1 1 0 0,-1 1-1 0 0,1-1 0 0 0,0 0 1 0 0,0 1-1 0 0,0-1 0 0 0,0 1 1 0 0,0-1-1 0 0,-1 0 0 0 0,1 1 1 0 0,0-1-1 0 0,0 0 0 0 0,-1 1 1 0 0,1-1-1 0 0,0 0 0 0 0,0 1 1 0 0,-1-1-1 0 0,1 0 0 0 0,0 0 1 0 0,-1 1-1 0 0,1-1 0 0 0,0 0 1 0 0,-1 0-1 0 0,1 0 0 0 0,-1 1 1 0 0,-2 0-248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49.069"/>
    </inkml:context>
    <inkml:brush xml:id="br0">
      <inkml:brushProperty name="width" value="0.2" units="cm"/>
      <inkml:brushProperty name="height" value="0.2" units="cm"/>
      <inkml:brushProperty name="color" value="#004F8B"/>
    </inkml:brush>
  </inkml:definitions>
  <inkml:trace contextRef="#ctx0" brushRef="#br0">605 2302 1840 0 0,'-1'0'134'0'0,"0"-1"56"0"0,0 1 1 0 0,0-1 0 0 0,0 1-1 0 0,0-1 1 0 0,0 0-1 0 0,0 1 1 0 0,1-1 0 0 0,-1 0-1 0 0,-1-1 1 0 0,-1-1 130 0 0,-9-6 607 0 0,1-1 0 0 0,-17-19 0 0 0,-10-8 615 0 0,25 26-1222 0 0,-74-68 1048 0 0,75 67-1018 0 0,1-1-1 0 0,-1-1 1 0 0,2 0-1 0 0,-15-26 1 0 0,-10-26 113 0 0,-76-154 1200 0 0,86 166-1539 0 0,-36-89 230 0 0,36 75-123 0 0,-22-103 0 0 0,37 120-77 0 0,2 1 0 0 0,-1-97-1 0 0,15 7-10 0 0,-3 113-102 0 0,1 0 0 0 0,2 1 0 0 0,10-32 0 0 0,-4 19 284 0 0,-1-1-1 0 0,7-54 1 0 0,-15 72-207 0 0,1-1 1 0 0,10-25 0 0 0,-11 39-102 0 0,0 0 1 0 0,1 0-1 0 0,1 0 1 0 0,-1 0-1 0 0,1 1 0 0 0,1 0 1 0 0,11-13-1 0 0,-1 3 127 0 0,0-1 0 0 0,-2-1-1 0 0,22-39 1 0 0,-17 25 137 0 0,20-62-1 0 0,-36 88-243 0 0,1 0 1 0 0,-1 0-1 0 0,1 1 0 0 0,7-11 1 0 0,-8 14-19 0 0,0 0 1 0 0,0 1-1 0 0,0 0 1 0 0,0 0-1 0 0,1 0 1 0 0,-1 0-1 0 0,1 0 1 0 0,0 1-1 0 0,0-1 1 0 0,4-1-1 0 0,-4 2 16 0 0,-1 1 0 0 0,0-1 0 0 0,1 0 0 0 0,-1-1 0 0 0,0 1 0 0 0,0-1-1 0 0,0 1 1 0 0,3-5 0 0 0,0-1-20 0 0,9-17 0 0 0,-9 16-24 0 0,11-16 0 0 0,-9 20-493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49.070"/>
    </inkml:context>
    <inkml:brush xml:id="br0">
      <inkml:brushProperty name="width" value="0.2" units="cm"/>
      <inkml:brushProperty name="height" value="0.2" units="cm"/>
      <inkml:brushProperty name="color" value="#004F8B"/>
    </inkml:brush>
  </inkml:definitions>
  <inkml:trace contextRef="#ctx0" brushRef="#br0">0 4 5985 0 0,'96'-4'5944'0'0,"339"15"-745"0"0,-399-8-4995 0 0,0 1 0 0 0,59 14 0 0 0,-86-16-190 0 0,15 6 16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8:49.071"/>
    </inkml:context>
    <inkml:brush xml:id="br0">
      <inkml:brushProperty name="width" value="0.2" units="cm"/>
      <inkml:brushProperty name="height" value="0.2" units="cm"/>
      <inkml:brushProperty name="color" value="#004F8B"/>
    </inkml:brush>
  </inkml:definitions>
  <inkml:trace contextRef="#ctx0" brushRef="#br0">68 22 3225 0 0,'0'1'77'0'0,"0"0"1"0"0,-1-1-1 0 0,1 1 1 0 0,0 0-1 0 0,0 0 1 0 0,0 0-1 0 0,-1-1 1 0 0,1 1-1 0 0,0 0 1 0 0,0 0-1 0 0,0 0 1 0 0,0 0-1 0 0,0-1 1 0 0,1 1-1 0 0,-1 0 0 0 0,0 0 1 0 0,0 0-1 0 0,0-1 1 0 0,1 1-1 0 0,-1 0 1 0 0,0 0-1 0 0,1-1 1 0 0,0 2-1 0 0,12 20 1218 0 0,-12-20-1143 0 0,56 73 3395 0 0,2 2-1190 0 0,-32-35-1755 0 0,-1 2 0 0 0,-3 1 0 0 0,-2 0 1 0 0,16 50-1 0 0,51 162-413 0 0,-83-240-188 0 0,-1 0 0 0 0,-1 1 0 0 0,3 32-1 0 0,-5 55 152 0 0,-1-36 61 0 0,-1 12-145 0 0,-3 0 0 0 0,-4-1 0 0 0,-37 159 0 0 0,11-27-68 0 0,30-182 0 0 0,1-4-10 0 0,-2 0-1 0 0,-13 45 0 0 0,13-58 7 0 0,-1 1-1 0 0,0-1 1 0 0,0 0-1 0 0,-1-1 1 0 0,-1 0-1 0 0,-15 20 0 0 0,-10 6 2 0 0,-59 71-58 0 0,84-98 60 0 0,-25 33 34 0 0,-49 81-1 0 0,74-105-41 0 0,8-19 6 0 0,-1 0-1 0 0,1 1 0 0 0,0-1 0 0 0,0 0 0 0 0,-1 1 0 0 0,1-1 0 0 0,0 0 0 0 0,0 1 0 0 0,0-1 0 0 0,0 0 0 0 0,1 1 0 0 0,-1-1 0 0 0,1 2 0 0 0,15-8-76 0 0,0 0 142 0 0,0 1-1 0 0,-1 0 1 0 0,1 1-1 0 0,30-2 1 0 0,-19 2-3 0 0,172-12 823 0 0,63-8 350 0 0,-160 4-899 0 0,42-7-15 0 0,-108 22-152 0 0,-1 1 0 0 0,39 2-1 0 0,-70 1-18 0 0,1 0-1 0 0,-1 0 0 0 0,0 1 0 0 0,1 0 1 0 0,-1 0-1 0 0,8 3 0 0 0,-19 1 79 0 0,7-5-219 0 0,-1 0-1 0 0,1 0 1 0 0,0 1-1 0 0,0-1 1 0 0,-1 0-1 0 0,1 0 1 0 0,0 1-1 0 0,0-1 0 0 0,0 0 1 0 0,-1 0-1 0 0,1 1 1 0 0,0-1-1 0 0,0 0 1 0 0,0 1-1 0 0,0-1 0 0 0,0 0 1 0 0,-1 1-1 0 0,1-1 1 0 0,0 0-1 0 0,0 1 1 0 0,0-1-1 0 0,0 0 0 0 0,0 1 1 0 0,0-1-1 0 0,0 0 1 0 0,0 1-1 0 0,0-1 1 0 0,1 0-1 0 0,-1 1 1 0 0,11 11-38 0 0,-10-12 30 0 0,-1 1 0 0 0,1-1 1 0 0,-1 1-1 0 0,1-1 1 0 0,-1 1-1 0 0,1-1 0 0 0,0 1 1 0 0,-1-1-1 0 0,1 0 0 0 0,0 0 1 0 0,0 1-1 0 0,-1-1 1 0 0,1 0-1 0 0,0 0 0 0 0,-1 0 1 0 0,1 0-1 0 0,0 1 1 0 0,0-1-1 0 0,0-1 0 0 0,0 1-5 0 0,-1 0-1 0 0,0 0 1 0 0,0-1-1 0 0,0 1 0 0 0,0 0 1 0 0,0-1-1 0 0,0 1 1 0 0,0 0-1 0 0,0-1 0 0 0,0 1 1 0 0,0 0-1 0 0,0-1 0 0 0,0 1 1 0 0,0 0-1 0 0,0-1 1 0 0,0 1-1 0 0,0 0 0 0 0,0 0 1 0 0,0-1-1 0 0,0 1 1 0 0,0 0-1 0 0,0-1 0 0 0,-1 1 1 0 0,1 0-1 0 0,0-1 0 0 0,0 1 1 0 0,0 0-1 0 0,-1-1 1 0 0,-4-6-55 0 0,5 4 54 0 0,-1 1 1 0 0,0 0 0 0 0,1-1-1 0 0,-1 1 1 0 0,1 0-1 0 0,0-1 1 0 0,0 1 0 0 0,0-1-1 0 0,0-2 1 0 0,0-5-113 0 0,-19-141-911 0 0,4 40 938 0 0,7-4 26 0 0,-4-25 70 0 0,-7 12-3 0 0,-15-121 64 0 0,-19-136 136 0 0,28 243-142 0 0,19 99 49 0 0,1-57 0 0 0,6 20 390 0 0,-1-61 126 0 0,-5 84-567 0 0,-2-49-45 0 0,6 80-12 0 0,6-53 0 0 0,-3 59 1 0 0,-1-22 0 0 0,-2 27 0 0 0,2-1 0 0 0,0 1 0 0 0,3-17 0 0 0,0 21 312 0 0,-1 7-1501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31.608"/>
    </inkml:context>
    <inkml:brush xml:id="br0">
      <inkml:brushProperty name="width" value="0.2" units="cm"/>
      <inkml:brushProperty name="height" value="0.2" units="cm"/>
    </inkml:brush>
  </inkml:definitions>
  <inkml:trace contextRef="#ctx0" brushRef="#br0">0 0 10138 0 0,'4'2'264'0'0,"0"0"-1"0"0,0 0 0 0 0,0-1 1 0 0,0 1-1 0 0,0-1 1 0 0,0 0-1 0 0,5 0 0 0 0,3 2 101 0 0,104 18 2041 0 0,-66-18-6667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32.295"/>
    </inkml:context>
    <inkml:brush xml:id="br0">
      <inkml:brushProperty name="width" value="0.2" units="cm"/>
      <inkml:brushProperty name="height" value="0.2" units="cm"/>
    </inkml:brush>
  </inkml:definitions>
  <inkml:trace contextRef="#ctx0" brushRef="#br0">1 25 6913 0 0,'15'-4'1275'0'0,"0"0"0"0"0,0 1-1 0 0,16-1 1 0 0,48 0 952 0 0,-11 0-2456 0 0,-46 3-491 0 0,-18 0 705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39.545"/>
    </inkml:context>
    <inkml:brush xml:id="br0">
      <inkml:brushProperty name="width" value="0.2" units="cm"/>
      <inkml:brushProperty name="height" value="0.2" units="cm"/>
    </inkml:brush>
  </inkml:definitions>
  <inkml:trace contextRef="#ctx0" brushRef="#br0">8 1 8754 0 0,'-8'3'1682'0'0,"19"-3"530"0"0,1 0-1365 0 0,81 16 2090 0 0,-48-8-3530 0 0,1-1-3534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40.261"/>
    </inkml:context>
    <inkml:brush xml:id="br0">
      <inkml:brushProperty name="width" value="0.2" units="cm"/>
      <inkml:brushProperty name="height" value="0.2" units="cm"/>
    </inkml:brush>
  </inkml:definitions>
  <inkml:trace contextRef="#ctx0" brushRef="#br0">0 1 6449 0 0,'19'0'6057'0'0,"-3"1"-4038"0"0,35 5-953 0 0,-29-3-326 0 0,6-1-944 0 0,-1-1-1 0 0,38-4 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41.258"/>
    </inkml:context>
    <inkml:brush xml:id="br0">
      <inkml:brushProperty name="width" value="0.2" units="cm"/>
      <inkml:brushProperty name="height" value="0.2" units="cm"/>
    </inkml:brush>
  </inkml:definitions>
  <inkml:trace contextRef="#ctx0" brushRef="#br0">0 0 8290 0 0,'1'1'158'0'0,"1"0"0"0"0,-1-1 1 0 0,1 1-1 0 0,-1-1 0 0 0,1 1 0 0 0,-1-1 1 0 0,1 1-1 0 0,-1-1 0 0 0,1 0 0 0 0,2 0 1 0 0,3 1 115 0 0,85 13 2486 0 0,-72-12-4675 0 0,23-2-1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0"/>
    </inkml:context>
    <inkml:brush xml:id="br0">
      <inkml:brushProperty name="width" value="0.1" units="cm"/>
      <inkml:brushProperty name="height" value="0.1" units="cm"/>
      <inkml:brushProperty name="color" value="#E71224"/>
    </inkml:brush>
  </inkml:definitions>
  <inkml:trace contextRef="#ctx0" brushRef="#br0">639 2652 1840 0 0,'-4'1'272'0'0,"1"-1"-1"0"0,-1 0 0 0 0,0 0 1 0 0,1 0-1 0 0,-1 0 0 0 0,1-1 1 0 0,-1 1-1 0 0,0-1 0 0 0,1 0 1 0 0,-5-1-1 0 0,-5-3 1306 0 0,-17-11 0 0 0,6 4 335 0 0,5 3-435 0 0,1-1-1 0 0,-33-24 0 0 0,31 18-1191 0 0,0-1-1 0 0,2-1 0 0 0,0-1 0 0 0,-15-20 0 0 0,-17-22 395 0 0,-26-36 197 0 0,54 63-543 0 0,-30-68 0 0 0,-4-42-46 0 0,41 103-267 0 0,2 6 8 0 0,-15-61-1 0 0,20 49-19 0 0,2 0 0 0 0,3-1 0 0 0,2-54 0 0 0,24-142 24 0 0,38-68 160 0 0,-51 271-160 0 0,1 1 0 0 0,3 0 0 0 0,29-61 0 0 0,-23 63 101 0 0,39-60 1 0 0,0 5-99 0 0,-39 60-21 0 0,1 1 0 0 0,48-57 0 0 0,-47 68 8 0 0,2 2 1 0 0,45-31-1 0 0,-55 40-14 0 0,84-48 188 0 0,-6 4-67 0 0,-50 27-56 0 0,1 3 0 0 0,71-31 0 0 0,-58 31 130 0 0,-19 8-54 0 0,68-22 0 0 0,-67 28-96 0 0,57-13-45 0 0,-76 19 9 0 0,-1 2 0 0 0,1 0 0 0 0,24 1-1 0 0,-23 3 23 0 0,-1 0-1 0 0,1 1 0 0 0,0 2 0 0 0,-1 0 0 0 0,22 8 0 0 0,92 46 143 0 0,-45-17-135 0 0,-63-32-24 0 0,0 2-1 0 0,-1 1 0 0 0,0 1 1 0 0,-1 1-1 0 0,-1 0 0 0 0,0 2 1 0 0,-1 1-1 0 0,20 22 0 0 0,66 92 18 0 0,-26-29-14 0 0,-61-78-22 0 0,0 1-1 0 0,-2 1 0 0 0,0 1 0 0 0,20 45 0 0 0,-16-17 59 0 0,-2 0-1 0 0,21 100 1 0 0,-27-97-61 0 0,-5-26 0 0 0,-2 1 0 0 0,5 57 0 0 0,-6 20 0 0 0,2 79 0 0 0,-8-163 0 0 0,1 19 0 0 0,-10 76 0 0 0,0-64 0 0 0,4-16 0 0 0,-2-1 0 0 0,-16 51 0 0 0,6-37-3 0 0,-18 50 26 0 0,29-92 7 0 0,0-1 0 0 0,0 0 0 0 0,-1 0 0 0 0,0-1 0 0 0,-18 21 0 0 0,14-20 133 0 0,-26 18 1 0 0,24-21 1 0 0,-23 23-1 0 0,6 2-116 0 0,-71 70 240 0 0,21-24-278 0 0,66-67 10 0 0,8-7-13 0 0,0 0 0 0 0,0-1-1 0 0,0 0 1 0 0,-7 4 0 0 0,-20 8 9 0 0,0-1 0 0 0,-1-2 0 0 0,-40 11 0 0 0,42-13-16 0 0,-56 29 0 0 0,70-32 0 0 0,9-5 4 0 0,0-1 0 0 0,-1 1-1 0 0,1-1 1 0 0,-13 2 0 0 0,-40 3 29 0 0,17-2-21 0 0,4-1-12 0 0,22-4 0 0 0,-26 7 0 0 0,-11 9 0 0 0,32-10 0 0 0,-48 10 0 0 0,60-16 9 0 0,-1-1 0 0 0,1 1 1 0 0,-22-4-1 0 0,-37-9 56 0 0,14 1-39 0 0,38 9-26 0 0,1-1 0 0 0,1-1 0 0 0,-1 0 0 0 0,0-2 0 0 0,-25-11 0 0 0,33 12-11 0 0,0 0 1 0 0,0 1-1 0 0,-1 0 1 0 0,0 0-1 0 0,1 1 1 0 0,-22-2 0 0 0,8 3-130 0 0,9 1-959 0 0,-27-4 1 0 0,41 4 920 0 0,0 1 0 0 0,0 0 1 0 0,0-1-1 0 0,0 1 0 0 0,0 0 0 0 0,0-1 1 0 0,0 0-1 0 0,0 1 0 0 0,0-1 0 0 0,0 0 1 0 0,0 1-1 0 0,0-1 0 0 0,0-1 0 0 0,-5-6-1100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2:59.943"/>
    </inkml:context>
    <inkml:brush xml:id="br0">
      <inkml:brushProperty name="width" value="0.1" units="cm"/>
      <inkml:brushProperty name="height" value="0.1" units="cm"/>
      <inkml:brushProperty name="color" value="#E71224"/>
    </inkml:brush>
  </inkml:definitions>
  <inkml:trace contextRef="#ctx0" brushRef="#br0">129 340 14283 0 0,'-53'-124'1336'0'0,"8"15"-1118"0"0,37 94-147 0 0,-8-20 106 0 0,15 32-141 0 0,0 0 0 0 0,0 0 0 0 0,0 0 0 0 0,0 0-1 0 0,1 0 1 0 0,-1 0 0 0 0,1 0 0 0 0,0 0 0 0 0,0-5 0 0 0,1 7 1 0 0,-1 0 1 0 0,0 0 0 0 0,1 0 0 0 0,-1 0 0 0 0,1-1 0 0 0,-1 1 0 0 0,1 0 0 0 0,0 0 0 0 0,-1 0 0 0 0,1 0-1 0 0,0 1 1 0 0,0-1 0 0 0,-1 0 0 0 0,1 0 0 0 0,0 0 0 0 0,0 1 0 0 0,0-1 0 0 0,0 0 0 0 0,0 1 0 0 0,0-1-1 0 0,1 1 1 0 0,-1-1 0 0 0,0 1 0 0 0,0-1 0 0 0,0 1 0 0 0,0 0 0 0 0,0 0 0 0 0,1-1 0 0 0,-1 1 0 0 0,2 0 0 0 0,4 0 117 0 0,1 0 0 0 0,-1 0 0 0 0,13 3 0 0 0,-14-2-62 0 0,33 4 55 0 0,64 8 448 0 0,-84-12-1185 0 0,0-1 0 0 0,1 0 0 0 0,24-5 0 0 0,-28 2-5449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1"/>
    </inkml:context>
    <inkml:brush xml:id="br0">
      <inkml:brushProperty name="width" value="0.1" units="cm"/>
      <inkml:brushProperty name="height" value="0.1" units="cm"/>
      <inkml:brushProperty name="color" value="#E71224"/>
    </inkml:brush>
  </inkml:definitions>
  <inkml:trace contextRef="#ctx0" brushRef="#br0">828 4 1376 0 0,'-7'1'599'0'0,"1"0"-1"0"0,-1-1 0 0 0,1 1 1 0 0,0-2-1 0 0,-1 1 0 0 0,-10-2 1 0 0,10 0 54 0 0,1 1 0 0 0,-1 1 0 0 0,0 0 0 0 0,1-1 0 0 0,-1 2 0 0 0,-11 1-1 0 0,6 2 361 0 0,0 0-1 0 0,1 1 0 0 0,-19 11 1 0 0,-14 5 529 0 0,11-8-664 0 0,-57 32 0 0 0,79-38-769 0 0,0 0 1 0 0,0 1-1 0 0,1 0 1 0 0,1 0-1 0 0,-1 1 1 0 0,1 1-1 0 0,1-1 0 0 0,-12 17 1 0 0,3 0 67 0 0,-27 29 1 0 0,23-29-60 0 0,1 1 0 0 0,1 1 0 0 0,2 1 0 0 0,0 1 0 0 0,2 0 0 0 0,-16 47 1 0 0,-82 315 260 0 0,99-338-364 0 0,-16 103-15 0 0,12 2 0 0 0,13-94 43 0 0,3-1 0 0 0,3 0-1 0 0,3 1 1 0 0,2-1 0 0 0,16 63-1 0 0,-15-95-42 0 0,2-1 0 0 0,14 35 0 0 0,-15-47 0 0 0,1 0 0 0 0,1 0 0 0 0,1-1 0 0 0,17 22 0 0 0,4-3 0 0 0,2-2 0 0 0,51 43 0 0 0,13 15 0 0 0,-3-2 0 0 0,-74-73 0 0 0,2-1 0 0 0,40 24 0 0 0,-32-24 22 0 0,0-1-1 0 0,60 20 0 0 0,-38-19 67 0 0,0-3 0 0 0,97 15 0 0 0,-59-17-38 0 0,27 2 40 0 0,-95-12-45 0 0,0-2 0 0 0,0-1 0 0 0,1-1 0 0 0,-1 0 0 0 0,-1-2 0 0 0,1-1 1 0 0,36-12-1 0 0,158-67 223 0 0,-198 75-246 0 0,1-1 0 0 0,-1-1 0 0 0,27-20 1 0 0,-17 7 30 0 0,32-32 1 0 0,43-49 94 0 0,-78 79-148 0 0,-2 4 0 0 0,-2-2 0 0 0,30-39 0 0 0,-44 50 4 0 0,1-1 0 0 0,-2 0 0 0 0,9-24 0 0 0,12-48 27 0 0,-1 1-14 0 0,6 6-17 0 0,11-33 0 0 0,-38 93 0 0 0,-1 0 0 0 0,-1 0 0 0 0,0-1 0 0 0,0-22 0 0 0,-2-58 0 0 0,-20-158 0 0 0,15 235 0 0 0,-1-1 0 0 0,-13-37 0 0 0,-23-44 0 0 0,-20-56 0 0 0,42 110 0 0 0,11 35 18 0 0,0 0 1 0 0,-15-24 0 0 0,-24-29 79 0 0,10 15-60 0 0,23 33-18 0 0,-2 1-1 0 0,0 0 1 0 0,-1 1 0 0 0,-1 0 0 0 0,0 1 0 0 0,-22-16-1 0 0,14 13 20 0 0,-29-33-1 0 0,-5-3 3 0 0,53 52-29 0 0,0 0-1 0 0,0 1 1 0 0,-1 0 0 0 0,1 1 0 0 0,-9-5 0 0 0,-36-9 141 0 0,39 14-126 0 0,1-1 0 0 0,-1 0 1 0 0,1-1-1 0 0,0 0 1 0 0,0-1-1 0 0,-10-6 1 0 0,18 9-28 0 0,0 0 0 0 0,0 0 0 0 0,-4-6 0 0 0,4 6 0 0 0,1 0 0 0 0,-1 0 0 0 0,0 0 0 0 0,-5-4 0 0 0,6 7 0 0 0,1-1-177 0 0,4 3-1511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2"/>
    </inkml:context>
    <inkml:brush xml:id="br0">
      <inkml:brushProperty name="width" value="0.1" units="cm"/>
      <inkml:brushProperty name="height" value="0.1" units="cm"/>
      <inkml:brushProperty name="color" value="#E71224"/>
    </inkml:brush>
  </inkml:definitions>
  <inkml:trace contextRef="#ctx0" brushRef="#br0">1051 20 3369 0 0,'7'11'10110'0'0,"-10"-10"-9974"0"0,-5 2 446 0 0,1-1 0 0 0,-1 0 0 0 0,0 0 0 0 0,0 0-1 0 0,-13 0 1 0 0,-72-9 511 0 0,73 7-769 0 0,-266-12 2282 0 0,28 0-1986 0 0,239 12-577 0 0,-140-3 634 0 0,123 2-652 0 0,6 1 54 0 0,-58-10 1 0 0,82 10-133 0 0,10 5-37 0 0,-4-5 17 0 0,8 4-492 0 0,1 1-488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3"/>
    </inkml:context>
    <inkml:brush xml:id="br0">
      <inkml:brushProperty name="width" value="0.1" units="cm"/>
      <inkml:brushProperty name="height" value="0.1" units="cm"/>
      <inkml:brushProperty name="color" value="#E71224"/>
    </inkml:brush>
  </inkml:definitions>
  <inkml:trace contextRef="#ctx0" brushRef="#br0">351 450 5529 0 0,'-1'0'380'0'0,"-1"-1"-1"0"0,0 1 0 0 0,1-1 1 0 0,-1 0-1 0 0,0 0 0 0 0,1 0 1 0 0,-1 0-1 0 0,1 0 1 0 0,-1 0-1 0 0,1 0 0 0 0,-3-3 1 0 0,-1 0 420 0 0,-65-57 4741 0 0,47 40-4591 0 0,-1 1 0 0 0,-31-22 0 0 0,4 14-381 0 0,36 21-462 0 0,1-1 1 0 0,-1-1 0 0 0,1 0 0 0 0,-23-20-1 0 0,31 21-112 0 0,6 8 5 0 0,0 0 0 0 0,0 0 0 0 0,0-1 0 0 0,0 1 0 0 0,0 0 0 0 0,0 0 0 0 0,0 0 0 0 0,0-1 0 0 0,0 1 1 0 0,0 0-1 0 0,0 0 0 0 0,0 0 0 0 0,0 0 0 0 0,0-1 0 0 0,0 1 0 0 0,0 0 0 0 0,0 0 0 0 0,0 0 0 0 0,0 0 0 0 0,0 0 0 0 0,0-1 0 0 0,0 1 0 0 0,0 0 0 0 0,0 0 0 0 0,0 0 0 0 0,1 0 0 0 0,-1 0 0 0 0,0-1 0 0 0,0 1 0 0 0,0 0 0 0 0,0 0 1 0 0,0 0-1 0 0,0 0 0 0 0,1 0 0 0 0,-1 0 0 0 0,0 0 0 0 0,0 0 0 0 0,0 0 0 0 0,0-1 0 0 0,1 1 0 0 0,-1 0 0 0 0,0 0 0 0 0,0 0 0 0 0,0 0 0 0 0,0 0 0 0 0,1 0 0 0 0,-1 0 0 0 0,0 0 0 0 0,0 0 0 0 0,0 0 0 0 0,0 0 0 0 0,1 1 0 0 0,-1-1 1 0 0,0 0-1 0 0,0 0 0 0 0,1 0 0 0 0,-1 0-55 0 0,2 0-76 0 0,0 0 130 0 0,0-1-1 0 0,1 1 0 0 0,-1 0 1 0 0,0-1-1 0 0,0 0 1 0 0,0 1-1 0 0,0-1 0 0 0,1 0 1 0 0,-1 0-1 0 0,0 0 1 0 0,0 0-1 0 0,-1 0 0 0 0,3-3 1 0 0,38-29 6 0 0,65-42 0 0 0,-18 14 355 0 0,-83 58-181 0 0,-4 2 11 0 0,-2 3 76 0 0,-1-2-314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4"/>
    </inkml:context>
    <inkml:brush xml:id="br0">
      <inkml:brushProperty name="width" value="0.2" units="cm"/>
      <inkml:brushProperty name="height" value="0.2" units="cm"/>
      <inkml:brushProperty name="color" value="#004F8B"/>
    </inkml:brush>
  </inkml:definitions>
  <inkml:trace contextRef="#ctx0" brushRef="#br0">1 0 3225 0 0,'17'10'4122'0'0,"-6"-7"-3286"0"0,0-1 0 0 0,0 0 1 0 0,0 0-1 0 0,18-1 0 0 0,47-4 1086 0 0,-35 0-1061 0 0,210 7 2181 0 0,-221-3-2833 0 0,8 0 69 0 0,-10 0-82 0 0,36 5 1 0 0,-64-6-199 0 0,0 0-1 0 0,0 0 0 0 0,0 0 1 0 0,0 0-1 0 0,0 0 0 0 0,0 0 1 0 0,0 0-1 0 0,0 0 0 0 0,0 0 1 0 0,0 0-1 0 0,0 0 1 0 0,0 0-1 0 0,0 0 0 0 0,0 0 1 0 0,0 0-1 0 0,0 0 0 0 0,0 1 1 0 0,0-1-1 0 0,0 0 0 0 0,0 0 1 0 0,0 0-1 0 0,0 0 1 0 0,0 0-1 0 0,0 0 0 0 0,0 0 1 0 0,0 0-1 0 0,0 0 0 0 0,0 0 1 0 0,0 0-1 0 0,0 0 0 0 0,0 0 1 0 0,0 0-1 0 0,0 0 0 0 0,0 0 1 0 0,0 0-1 0 0,0 0 1 0 0,0 0-1 0 0,0 0 0 0 0,0 0 1 0 0,0 0-1 0 0,0 0 0 0 0,0 0 1 0 0,0 0-1 0 0,1 0 0 0 0,-1 0 1 0 0,0 0-1 0 0,0 0 0 0 0,0 0 1 0 0,0 0-1 0 0,0 0 1 0 0,0 0-1 0 0,0 0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5"/>
    </inkml:context>
    <inkml:brush xml:id="br0">
      <inkml:brushProperty name="width" value="0.2" units="cm"/>
      <inkml:brushProperty name="height" value="0.2" units="cm"/>
      <inkml:brushProperty name="color" value="#004F8B"/>
    </inkml:brush>
  </inkml:definitions>
  <inkml:trace contextRef="#ctx0" brushRef="#br0">21 0 2761 0 0,'-1'1'138'0'0,"0"0"1"0"0,0-1 0 0 0,0 1 0 0 0,0 0 0 0 0,0 0 0 0 0,0 0-1 0 0,0 0 1 0 0,0 0 0 0 0,0 0 0 0 0,1 0 0 0 0,-1 0 0 0 0,0 1-1 0 0,1-1 1 0 0,-1 0 0 0 0,1 0 0 0 0,0 1 0 0 0,-1-1 0 0 0,1 0-1 0 0,0 2 1 0 0,-5 28 1862 0 0,5-30-1952 0 0,-2 45 601 0 0,6 66-1 0 0,14 46 1319 0 0,-3-20-1115 0 0,12 117-916 0 0,-4-27-7 0 0,-20-162 65 0 0,-10 116-1 0 0,6-171 5 0 0,1 131-63 0 0,11 1-114 0 0,-11-143 178 0 0,21 164-571 0 0,3 14-324 0 0,-19-103 597 0 0,20 226 280 0 0,-22-279 22 0 0,0 8 32 0 0,0 30-1 0 0,-3-51-29 0 0,-1 0 1 0 0,0 0 0 0 0,0 1-1 0 0,-1-1 1 0 0,0 0 0 0 0,0-1-1 0 0,-7 15 1 0 0,0-5 98 0 0,6-13-37 0 0,0 1 0 0 0,0-1 0 0 0,1 1-1 0 0,-3 8 1 0 0,4-7-41 0 0,-5 22 19 0 0,6-27 6 0 0,0 0 0 0 0,-1 0 0 0 0,1 1 0 0 0,0-1 0 0 0,1 0 0 0 0,-1 0 0 0 0,0 0 0 0 0,1 0 0 0 0,-1 0 1 0 0,2 4-1 0 0,-1-6 22 0 0,0-1 0 0 0,0 1-1 0 0,0 0 1 0 0,0 0 0 0 0,-1-1 0 0 0,1 1 0 0 0,0-1 0 0 0,0 1 0 0 0,0-1 0 0 0,-1 1 0 0 0,1-1 0 0 0,1 0 0 0 0,5-4 52 0 0,12-2 24 0 0,1 0 0 0 0,28-7 0 0 0,43-2 307 0 0,-40 7-188 0 0,-19 3-190 0 0,187-43 341 0 0,-171 35-184 0 0,54-8 1 0 0,-71 18-107 0 0,1 0 1 0 0,57 2-1 0 0,-80 3-95 0 0,0 0-1 0 0,11 2 1 0 0,-18-2-20 0 0,1-1 0 0 0,-1 1 1 0 0,1 0-1 0 0,-1 0 0 0 0,1 0 0 0 0,-1 0 0 0 0,0 0 0 0 0,1 0 0 0 0,-1 1 0 0 0,0 0 0 0 0,4 3 0 0 0,-6-5-15 0 0,0 0 1 0 0,0 1-1 0 0,1-1 1 0 0,-1 0-1 0 0,0 1 0 0 0,0-1 1 0 0,0 1-1 0 0,0-1 0 0 0,0 0 1 0 0,1 1-1 0 0,-1-1 0 0 0,0 1 1 0 0,0-1-1 0 0,0 0 0 0 0,0 1 1 0 0,0-1-1 0 0,0 1 0 0 0,0-1 1 0 0,-1 1-1 0 0,1-1 0 0 0,0 0 1 0 0,0 1-1 0 0,0-1 0 0 0,0 1 1 0 0,0-1-1 0 0,-1 0 0 0 0,1 1 1 0 0,0-1-1 0 0,0 0 0 0 0,-1 1 1 0 0,1-1-1 0 0,0 0 0 0 0,0 1 1 0 0,-1-1-1 0 0,1 0 0 0 0,0 0 1 0 0,-1 1-1 0 0,1-1 0 0 0,0 0 1 0 0,-1 0-1 0 0,1 0 0 0 0,-1 1 1 0 0,-2 0-248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6"/>
    </inkml:context>
    <inkml:brush xml:id="br0">
      <inkml:brushProperty name="width" value="0.2" units="cm"/>
      <inkml:brushProperty name="height" value="0.2" units="cm"/>
      <inkml:brushProperty name="color" value="#004F8B"/>
    </inkml:brush>
  </inkml:definitions>
  <inkml:trace contextRef="#ctx0" brushRef="#br0">605 2302 1840 0 0,'-1'0'134'0'0,"0"-1"56"0"0,0 1 1 0 0,0-1 0 0 0,0 1-1 0 0,0-1 1 0 0,0 0-1 0 0,0 1 1 0 0,1-1 0 0 0,-1 0-1 0 0,-1-1 1 0 0,-1-1 130 0 0,-9-6 607 0 0,1-1 0 0 0,-17-19 0 0 0,-10-8 615 0 0,25 26-1222 0 0,-74-68 1048 0 0,75 67-1018 0 0,1-1-1 0 0,-1-1 1 0 0,2 0-1 0 0,-15-26 1 0 0,-10-26 113 0 0,-76-154 1200 0 0,86 166-1539 0 0,-36-89 230 0 0,36 75-123 0 0,-22-103 0 0 0,37 120-77 0 0,2 1 0 0 0,-1-97-1 0 0,15 7-10 0 0,-3 113-102 0 0,1 0 0 0 0,2 1 0 0 0,10-32 0 0 0,-4 19 284 0 0,-1-1-1 0 0,7-54 1 0 0,-15 72-207 0 0,1-1 1 0 0,10-25 0 0 0,-11 39-102 0 0,0 0 1 0 0,1 0-1 0 0,1 0 1 0 0,-1 0-1 0 0,1 1 0 0 0,1 0 1 0 0,11-13-1 0 0,-1 3 127 0 0,0-1 0 0 0,-2-1-1 0 0,22-39 1 0 0,-17 25 137 0 0,20-62-1 0 0,-36 88-243 0 0,1 0 1 0 0,-1 0-1 0 0,1 1 0 0 0,7-11 1 0 0,-8 14-19 0 0,0 0 1 0 0,0 1-1 0 0,0 0 1 0 0,0 0-1 0 0,1 0 1 0 0,-1 0-1 0 0,1 0 1 0 0,0 1-1 0 0,0-1 1 0 0,4-1-1 0 0,-4 2 16 0 0,-1 1 0 0 0,0-1 0 0 0,1 0 0 0 0,-1-1 0 0 0,0 1 0 0 0,0-1-1 0 0,0 1 1 0 0,3-5 0 0 0,0-1-20 0 0,9-17 0 0 0,-9 16-24 0 0,11-16 0 0 0,-9 20-493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7"/>
    </inkml:context>
    <inkml:brush xml:id="br0">
      <inkml:brushProperty name="width" value="0.2" units="cm"/>
      <inkml:brushProperty name="height" value="0.2" units="cm"/>
      <inkml:brushProperty name="color" value="#004F8B"/>
    </inkml:brush>
  </inkml:definitions>
  <inkml:trace contextRef="#ctx0" brushRef="#br0">0 4 5985 0 0,'96'-4'5944'0'0,"339"15"-745"0"0,-399-8-4995 0 0,0 1 0 0 0,59 14 0 0 0,-86-16-190 0 0,15 6 16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8"/>
    </inkml:context>
    <inkml:brush xml:id="br0">
      <inkml:brushProperty name="width" value="0.2" units="cm"/>
      <inkml:brushProperty name="height" value="0.2" units="cm"/>
      <inkml:brushProperty name="color" value="#004F8B"/>
    </inkml:brush>
  </inkml:definitions>
  <inkml:trace contextRef="#ctx0" brushRef="#br0">68 22 3225 0 0,'0'1'77'0'0,"0"0"1"0"0,-1-1-1 0 0,1 1 1 0 0,0 0-1 0 0,0 0 1 0 0,0 0-1 0 0,-1-1 1 0 0,1 1-1 0 0,0 0 1 0 0,0 0-1 0 0,0 0 1 0 0,0 0-1 0 0,0-1 1 0 0,1 1-1 0 0,-1 0 0 0 0,0 0 1 0 0,0 0-1 0 0,0-1 1 0 0,1 1-1 0 0,-1 0 1 0 0,0 0-1 0 0,1-1 1 0 0,0 2-1 0 0,12 20 1218 0 0,-12-20-1143 0 0,56 73 3395 0 0,2 2-1190 0 0,-32-35-1755 0 0,-1 2 0 0 0,-3 1 0 0 0,-2 0 1 0 0,16 50-1 0 0,51 162-413 0 0,-83-240-188 0 0,-1 0 0 0 0,-1 1 0 0 0,3 32-1 0 0,-5 55 152 0 0,-1-36 61 0 0,-1 12-145 0 0,-3 0 0 0 0,-4-1 0 0 0,-37 159 0 0 0,11-27-68 0 0,30-182 0 0 0,1-4-10 0 0,-2 0-1 0 0,-13 45 0 0 0,13-58 7 0 0,-1 1-1 0 0,0-1 1 0 0,0 0-1 0 0,-1-1 1 0 0,-1 0-1 0 0,-15 20 0 0 0,-10 6 2 0 0,-59 71-58 0 0,84-98 60 0 0,-25 33 34 0 0,-49 81-1 0 0,74-105-41 0 0,8-19 6 0 0,-1 0-1 0 0,1 1 0 0 0,0-1 0 0 0,0 0 0 0 0,-1 1 0 0 0,1-1 0 0 0,0 0 0 0 0,0 1 0 0 0,0-1 0 0 0,0 0 0 0 0,1 1 0 0 0,-1-1 0 0 0,1 2 0 0 0,15-8-76 0 0,0 0 142 0 0,0 1-1 0 0,-1 0 1 0 0,1 1-1 0 0,30-2 1 0 0,-19 2-3 0 0,172-12 823 0 0,63-8 350 0 0,-160 4-899 0 0,42-7-15 0 0,-108 22-152 0 0,-1 1 0 0 0,39 2-1 0 0,-70 1-18 0 0,1 0-1 0 0,-1 0 0 0 0,0 1 0 0 0,1 0 1 0 0,-1 0-1 0 0,8 3 0 0 0,-19 1 79 0 0,7-5-219 0 0,-1 0-1 0 0,1 0 1 0 0,0 1-1 0 0,0-1 1 0 0,-1 0-1 0 0,1 0 1 0 0,0 1-1 0 0,0-1 0 0 0,0 0 1 0 0,-1 0-1 0 0,1 1 1 0 0,0-1-1 0 0,0 0 1 0 0,0 1-1 0 0,0-1 0 0 0,0 0 1 0 0,-1 1-1 0 0,1-1 1 0 0,0 0-1 0 0,0 1 1 0 0,0-1-1 0 0,0 0 0 0 0,0 1 1 0 0,0-1-1 0 0,0 0 1 0 0,0 1-1 0 0,0-1 1 0 0,1 0-1 0 0,-1 1 1 0 0,11 11-38 0 0,-10-12 30 0 0,-1 1 0 0 0,1-1 1 0 0,-1 1-1 0 0,1-1 1 0 0,-1 1-1 0 0,1-1 0 0 0,0 1 1 0 0,-1-1-1 0 0,1 0 0 0 0,0 0 1 0 0,0 1-1 0 0,-1-1 1 0 0,1 0-1 0 0,0 0 0 0 0,-1 0 1 0 0,1 0-1 0 0,0 1 1 0 0,0-1-1 0 0,0-1 0 0 0,0 1-5 0 0,-1 0-1 0 0,0 0 1 0 0,0-1-1 0 0,0 1 0 0 0,0 0 1 0 0,0-1-1 0 0,0 1 1 0 0,0 0-1 0 0,0-1 0 0 0,0 1 1 0 0,0 0-1 0 0,0-1 0 0 0,0 1 1 0 0,0 0-1 0 0,0-1 1 0 0,0 1-1 0 0,0 0 0 0 0,0 0 1 0 0,0-1-1 0 0,0 1 1 0 0,0 0-1 0 0,0-1 0 0 0,-1 1 1 0 0,1 0-1 0 0,0-1 0 0 0,0 1 1 0 0,0 0-1 0 0,-1-1 1 0 0,-4-6-55 0 0,5 4 54 0 0,-1 1 1 0 0,0 0 0 0 0,1-1-1 0 0,-1 1 1 0 0,1 0-1 0 0,0-1 1 0 0,0 1 0 0 0,0-1-1 0 0,0-2 1 0 0,0-5-113 0 0,-19-141-911 0 0,4 40 938 0 0,7-4 26 0 0,-4-25 70 0 0,-7 12-3 0 0,-15-121 64 0 0,-19-136 136 0 0,28 243-142 0 0,19 99 49 0 0,1-57 0 0 0,6 20 390 0 0,-1-61 126 0 0,-5 84-567 0 0,-2-49-45 0 0,6 80-12 0 0,6-53 0 0 0,-3 59 1 0 0,-1-22 0 0 0,-2 27 0 0 0,2-1 0 0 0,0 1 0 0 0,3-17 0 0 0,0 21 312 0 0,-1 7-1501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09"/>
    </inkml:context>
    <inkml:brush xml:id="br0">
      <inkml:brushProperty name="width" value="0.2" units="cm"/>
      <inkml:brushProperty name="height" value="0.2" units="cm"/>
    </inkml:brush>
  </inkml:definitions>
  <inkml:trace contextRef="#ctx0" brushRef="#br0">0 0 10138 0 0,'4'2'264'0'0,"0"0"-1"0"0,0 0 0 0 0,0-1 1 0 0,0 1-1 0 0,0-1 1 0 0,0 0-1 0 0,5 0 0 0 0,3 2 101 0 0,104 18 2041 0 0,-66-18-6667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10"/>
    </inkml:context>
    <inkml:brush xml:id="br0">
      <inkml:brushProperty name="width" value="0.2" units="cm"/>
      <inkml:brushProperty name="height" value="0.2" units="cm"/>
    </inkml:brush>
  </inkml:definitions>
  <inkml:trace contextRef="#ctx0" brushRef="#br0">1 25 6913 0 0,'15'-4'1275'0'0,"0"0"0"0"0,0 1-1 0 0,16-1 1 0 0,48 0 952 0 0,-11 0-2456 0 0,-46 3-491 0 0,-18 0 705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3:01.955"/>
    </inkml:context>
    <inkml:brush xml:id="br0">
      <inkml:brushProperty name="width" value="0.1" units="cm"/>
      <inkml:brushProperty name="height" value="0.1" units="cm"/>
      <inkml:brushProperty name="color" value="#E71224"/>
    </inkml:brush>
  </inkml:definitions>
  <inkml:trace contextRef="#ctx0" brushRef="#br0">1180 21 6449 0 0,'-2'1'353'0'0,"-1"-1"-1"0"0,1 0 0 0 0,0-1 0 0 0,0 1 1 0 0,-1 0-1 0 0,1 0 0 0 0,0-1 0 0 0,0 0 1 0 0,0 1-1 0 0,0-1 0 0 0,-4-1 0 0 0,0-1 282 0 0,-8 0-139 0 0,-1 0 0 0 0,1 0-1 0 0,-1 1 1 0 0,0 1 0 0 0,0 1 0 0 0,-18 1-1 0 0,24 0-389 0 0,-1 0 0 0 0,1 1 0 0 0,0 0 0 0 0,0 0 0 0 0,0 1 0 0 0,0 0 0 0 0,0 0 0 0 0,1 1 0 0 0,0 1 0 0 0,-1-1 0 0 0,-7 7 0 0 0,6-3-75 0 0,1 1 0 0 0,0 0 0 0 0,1 1-1 0 0,0-1 1 0 0,-12 21 0 0 0,8-8 123 0 0,0-1-1 0 0,-8 26 0 0 0,12-22 105 0 0,1 1 1 0 0,-7 49 0 0 0,11-53 89 0 0,-1 1 0 0 0,-1-1 1 0 0,-1 0-1 0 0,-15 36 1 0 0,19-53-330 0 0,-1-1 0 0 0,0 1 0 0 0,0 0 0 0 0,0-1 1 0 0,-1 0-1 0 0,1 0 0 0 0,-1 0 0 0 0,0 0 0 0 0,0 0 1 0 0,0-1-1 0 0,-1 0 0 0 0,1 0 0 0 0,-1 0 0 0 0,0 0 0 0 0,0-1 1 0 0,0 0-1 0 0,0 0 0 0 0,0 0 0 0 0,0 0 0 0 0,-10 1 0 0 0,-1-2-98 0 0,0 0-1 0 0,-1 0 0 0 0,1-2 1 0 0,0 0-1 0 0,-27-6 0 0 0,37 6 72 0 0,-73-15-402 0 0,69 13 364 0 0,1-1-1 0 0,-1 0 1 0 0,1 0-1 0 0,0 0 1 0 0,1-1-1 0 0,-10-7 1 0 0,14 8 47 0 0,0 1 0 0 0,0 0 0 0 0,-1 1 0 0 0,1-1 0 0 0,-1 1 0 0 0,1 0 0 0 0,-6-2 0 0 0,8 3 0 0 0,0 1 0 0 0,1 0 0 0 0,-1 0 0 0 0,1 0 0 0 0,-1 0 0 0 0,0 0 0 0 0,1 0 0 0 0,-1 1 0 0 0,1-1 0 0 0,-1 1 0 0 0,1-1 0 0 0,-1 1 0 0 0,1-1 0 0 0,-1 1 0 0 0,1 0 0 0 0,-1-1 0 0 0,1 1 0 0 0,0 0 0 0 0,-1 0 0 0 0,1 0 0 0 0,0 0 0 0 0,0 0 0 0 0,0 1 0 0 0,0-1 0 0 0,0 0 0 0 0,-2 2 0 0 0,-6 12 337 0 0,0 1 0 0 0,0 0 0 0 0,2 0 1 0 0,-9 23-1 0 0,3-6-8 0 0,0-1 2 0 0,-2 0 0 0 0,-28 44 1 0 0,40-71-347 0 0,0 1 1 0 0,-1-1-1 0 0,0-1 1 0 0,0 1-1 0 0,0-1 1 0 0,-9 8-1 0 0,11-11-68 0 0,0 0-1 0 0,0 0 1 0 0,0 0 0 0 0,0 0-1 0 0,0-1 1 0 0,0 1-1 0 0,0 0 1 0 0,0-1-1 0 0,0 0 1 0 0,0 1-1 0 0,0-1 1 0 0,-1 0-1 0 0,1 0 1 0 0,0 0-1 0 0,0 0 1 0 0,0-1-1 0 0,0 1 1 0 0,0-1-1 0 0,0 1 1 0 0,0-1 0 0 0,0 1-1 0 0,0-1 1 0 0,-3-2-1 0 0,-3-1-613 0 0,1 0 1 0 0,-1 0-1 0 0,1-1 0 0 0,-9-8 1 0 0,10 7-286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59.212"/>
    </inkml:context>
    <inkml:brush xml:id="br0">
      <inkml:brushProperty name="width" value="0.2" units="cm"/>
      <inkml:brushProperty name="height" value="0.2" units="cm"/>
    </inkml:brush>
  </inkml:definitions>
  <inkml:trace contextRef="#ctx0" brushRef="#br0">0 1 6449 0 0,'19'0'6057'0'0,"-3"1"-4038"0"0,35 5-953 0 0,-29-3-326 0 0,6-1-944 0 0,-1-1-1 0 0,38-4 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50:49.219"/>
    </inkml:context>
    <inkml:brush xml:id="br0">
      <inkml:brushProperty name="width" value="0.2" units="cm"/>
      <inkml:brushProperty name="height" value="0.2" units="cm"/>
    </inkml:brush>
  </inkml:definitions>
  <inkml:trace contextRef="#ctx0" brushRef="#br0">0 1 9218 0 0,'3'-1'3753'0'0,"9"2"-1111"0"0,41 1 2101 0 0,1-1-3382 0 0,30 1-1189 0 0,-80-2 51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33.880"/>
    </inkml:context>
    <inkml:brush xml:id="br0">
      <inkml:brushProperty name="width" value="0.1" units="cm"/>
      <inkml:brushProperty name="height" value="0.1" units="cm"/>
      <inkml:brushProperty name="color" value="#E71224"/>
    </inkml:brush>
  </inkml:definitions>
  <inkml:trace contextRef="#ctx0" brushRef="#br0">631 2618 1840 0 0,'-4'0'272'0'0,"1"0"-1"0"0,-1 1 0 0 0,0-1 1 0 0,1 0-1 0 0,-1-1 0 0 0,0 1 1 0 0,1-1-1 0 0,-1 1 0 0 0,1-1 1 0 0,-5-2-1 0 0,-4-2 1306 0 0,-18-10 0 0 0,6 3 335 0 0,5 3-435 0 0,1-1-1 0 0,-32-24 0 0 0,30 19-1191 0 0,1-2-1 0 0,1-1 0 0 0,0 0 0 0 0,-14-21 0 0 0,-18-21 395 0 0,-25-36 197 0 0,54 63-543 0 0,-31-68 0 0 0,-3-41-46 0 0,40 101-267 0 0,2 7 8 0 0,-14-61-1 0 0,19 49-19 0 0,2-1 0 0 0,3 0 0 0 0,1-54 0 0 0,26-140 24 0 0,36-67 160 0 0,-51 268-160 0 0,3 1 0 0 0,1-1 0 0 0,30-59 0 0 0,-24 60 101 0 0,40-57 1 0 0,-1 4-99 0 0,-38 60-21 0 0,1 0 0 0 0,47-56 0 0 0,-46 68 8 0 0,1 0 1 0 0,45-29-1 0 0,-54 40-14 0 0,83-49 188 0 0,-6 5-67 0 0,-50 27-56 0 0,1 1 0 0 0,71-28 0 0 0,-58 29 130 0 0,-19 8-54 0 0,68-21 0 0 0,-66 27-96 0 0,56-14-45 0 0,-76 21 9 0 0,0 1 0 0 0,1 0 0 0 0,23 1-1 0 0,-22 3 23 0 0,-1 0-1 0 0,1 1 0 0 0,-1 1 0 0 0,0 1 0 0 0,22 9 0 0 0,90 44 143 0 0,-44-17-135 0 0,-62-31-24 0 0,-1 2-1 0 0,0 1 0 0 0,-1 0 1 0 0,0 2-1 0 0,-1 1 0 0 0,-1 0 1 0 0,0 2-1 0 0,20 21 0 0 0,64 92 18 0 0,-25-30-14 0 0,-60-76-22 0 0,0 1-1 0 0,-2 0 0 0 0,-1 2 0 0 0,21 44 0 0 0,-16-17 59 0 0,-3 0-1 0 0,22 99 1 0 0,-27-95-61 0 0,-6-26 0 0 0,-1 0 0 0 0,5 57 0 0 0,-6 19 0 0 0,2 78 0 0 0,-8-159 0 0 0,0 16 0 0 0,-8 77 0 0 0,-1-64 0 0 0,4-15 0 0 0,-2-2 0 0 0,-15 51 0 0 0,5-37-3 0 0,-18 50 26 0 0,30-92 7 0 0,-1 1 0 0 0,0-1 0 0 0,-1-1 0 0 0,-1 1 0 0 0,-16 19 0 0 0,13-20 133 0 0,-26 19 1 0 0,25-21 1 0 0,-23 23-1 0 0,4 1-116 0 0,-68 70 240 0 0,20-24-278 0 0,65-66 10 0 0,8-7-13 0 0,1-1 0 0 0,-1 0-1 0 0,-1 0 1 0 0,-6 4 0 0 0,-19 8 9 0 0,-1-1 0 0 0,0-2 0 0 0,-40 10 0 0 0,41-12-16 0 0,-55 28 0 0 0,70-31 0 0 0,8-5 4 0 0,0 0 0 0 0,-1-1-1 0 0,1 0 1 0 0,-12 2 0 0 0,-40 3 29 0 0,16-2-21 0 0,4-1-12 0 0,22-4 0 0 0,-25 7 0 0 0,-11 8 0 0 0,31-8 0 0 0,-47 8 0 0 0,59-15 9 0 0,0 0 0 0 0,0-1 1 0 0,-22-3-1 0 0,-36-9 56 0 0,13 2-39 0 0,39 8-26 0 0,1-1 0 0 0,-1-1 0 0 0,1 0 0 0 0,-1-2 0 0 0,-24-11 0 0 0,32 12-11 0 0,0 0 1 0 0,0 1-1 0 0,-1 0 1 0 0,1 1-1 0 0,-1 0 1 0 0,-21-3 0 0 0,9 5-130 0 0,9 0-959 0 0,-28-5 1 0 0,41 6 920 0 0,0 0 0 0 0,0-1 1 0 0,0 1-1 0 0,0 0 0 0 0,0-1 0 0 0,0 1 1 0 0,0-1-1 0 0,0 0 0 0 0,0 1 0 0 0,0-1 1 0 0,0 0-1 0 0,0 1 0 0 0,0-2 0 0 0,-5-6-1100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36.771"/>
    </inkml:context>
    <inkml:brush xml:id="br0">
      <inkml:brushProperty name="width" value="0.1" units="cm"/>
      <inkml:brushProperty name="height" value="0.1" units="cm"/>
      <inkml:brushProperty name="color" value="#E71224"/>
    </inkml:brush>
  </inkml:definitions>
  <inkml:trace contextRef="#ctx0" brushRef="#br0">817 4 1376 0 0,'-7'1'599'0'0,"1"0"-1"0"0,0-1 0 0 0,-1 0 1 0 0,1 0-1 0 0,0 0 0 0 0,-11-3 1 0 0,10 2 54 0 0,1 0 0 0 0,-1 1 0 0 0,1-1 0 0 0,-1 1 0 0 0,1 1 0 0 0,-12 1-1 0 0,6 2 361 0 0,0 0-1 0 0,1 1 0 0 0,-19 10 1 0 0,-13 6 529 0 0,10-8-664 0 0,-56 32 0 0 0,78-39-769 0 0,1 1 1 0 0,0 1-1 0 0,0 0 1 0 0,0 0-1 0 0,1 1 1 0 0,0 1-1 0 0,1-1 0 0 0,-12 17 1 0 0,3-1 67 0 0,-26 29 1 0 0,22-28-60 0 0,1 1 0 0 0,2 1 0 0 0,0 0 0 0 0,2 1 0 0 0,2 1 0 0 0,-17 46 1 0 0,-81 311 260 0 0,98-333-364 0 0,-15 100-15 0 0,11 4 0 0 0,13-95 43 0 0,3 0 0 0 0,3 1-1 0 0,3-1 1 0 0,2 1 0 0 0,15 62-1 0 0,-14-95-42 0 0,2 0 0 0 0,14 33 0 0 0,-15-44 0 0 0,1-2 0 0 0,1 1 0 0 0,1-1 0 0 0,17 21 0 0 0,3-2 0 0 0,2-2 0 0 0,51 41 0 0 0,13 16 0 0 0,-3-3 0 0 0,-73-71 0 0 0,1-1 0 0 0,40 24 0 0 0,-31-24 22 0 0,0-2-1 0 0,58 20 0 0 0,-37-18 67 0 0,1-2 0 0 0,95 13 0 0 0,-58-16-38 0 0,26 2 40 0 0,-93-13-45 0 0,0 0 0 0 0,0-2 0 0 0,0-1 0 0 0,-1-1 0 0 0,1 0 0 0 0,-1-2 1 0 0,36-12-1 0 0,156-66 223 0 0,-194 74-246 0 0,-1-1 0 0 0,-1 0 0 0 0,28-21 1 0 0,-17 8 30 0 0,31-33 1 0 0,42-48 94 0 0,-76 79-148 0 0,-2 3 0 0 0,-2-2 0 0 0,29-37 0 0 0,-43 47 4 0 0,0 0 0 0 0,0 0 0 0 0,8-23 0 0 0,11-48 27 0 0,0 1-14 0 0,5 7-17 0 0,12-34 0 0 0,-38 92 0 0 0,-1 0 0 0 0,-1 0 0 0 0,-1 0 0 0 0,2-23 0 0 0,-4-56 0 0 0,-18-156 0 0 0,14 230 0 0 0,-1 1 0 0 0,-13-38 0 0 0,-22-42 0 0 0,-21-56 0 0 0,42 109 0 0 0,12 34 18 0 0,-1 0 1 0 0,-15-24 0 0 0,-23-28 79 0 0,9 16-60 0 0,23 31-18 0 0,-1 0-1 0 0,-1 2 1 0 0,-1 0 0 0 0,0 1 0 0 0,-2 0 0 0 0,-21-16-1 0 0,15 13 20 0 0,-29-31-1 0 0,-6-5 3 0 0,54 52-29 0 0,-1 0-1 0 0,0 1 1 0 0,-1 0 0 0 0,1 1 0 0 0,-9-4 0 0 0,-35-11 141 0 0,38 15-126 0 0,1 0 0 0 0,0-2 1 0 0,-1 1-1 0 0,2-1 1 0 0,-1-1-1 0 0,-10-6 1 0 0,18 9-28 0 0,0 0 0 0 0,0 0 0 0 0,-4-6 0 0 0,4 6 0 0 0,1 0 0 0 0,0 1 0 0 0,-1-1 0 0 0,-5-4 0 0 0,6 6 0 0 0,1 1-177 0 0,4 2-1511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47.325"/>
    </inkml:context>
    <inkml:brush xml:id="br0">
      <inkml:brushProperty name="width" value="0.1" units="cm"/>
      <inkml:brushProperty name="height" value="0.1" units="cm"/>
      <inkml:brushProperty name="color" value="#E71224"/>
    </inkml:brush>
  </inkml:definitions>
  <inkml:trace contextRef="#ctx0" brushRef="#br0">1037 20 3369 0 0,'7'11'10110'0'0,"-10"-10"-9974"0"0,-4 1 446 0 0,-1 1 0 0 0,0-1 0 0 0,1 0 0 0 0,-1-1-1 0 0,-13 1 1 0 0,-71-9 511 0 0,73 7-769 0 0,-264-11 2282 0 0,28-2-1986 0 0,237 13-577 0 0,-139-2 634 0 0,121 1-652 0 0,7 0 54 0 0,-58-8 1 0 0,81 9-133 0 0,9 5-37 0 0,-2-5 17 0 0,7 4-492 0 0,1 1-488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48.464"/>
    </inkml:context>
    <inkml:brush xml:id="br0">
      <inkml:brushProperty name="width" value="0.1" units="cm"/>
      <inkml:brushProperty name="height" value="0.1" units="cm"/>
      <inkml:brushProperty name="color" value="#E71224"/>
    </inkml:brush>
  </inkml:definitions>
  <inkml:trace contextRef="#ctx0" brushRef="#br0">347 444 5529 0 0,'-2'0'380'0'0,"0"-1"-1"0"0,1 1 0 0 0,-1-1 1 0 0,0 0-1 0 0,1 0 0 0 0,-1 1 1 0 0,1-1-1 0 0,-1 0 1 0 0,1-1-1 0 0,-1 1 0 0 0,-1-2 1 0 0,-2-1 420 0 0,-65-57 4741 0 0,48 40-4591 0 0,-2 1 0 0 0,-30-20 0 0 0,4 12-381 0 0,35 21-462 0 0,1-1 1 0 0,0-1 0 0 0,0 0 0 0 0,-23-20-1 0 0,31 21-112 0 0,6 8 5 0 0,0 0 0 0 0,0 0 0 0 0,0 0 0 0 0,0 0 0 0 0,0 0 0 0 0,0-1 0 0 0,0 1 0 0 0,0 0 0 0 0,-1 0 1 0 0,1 0-1 0 0,1 0 0 0 0,-1-1 0 0 0,0 1 0 0 0,0 0 0 0 0,0 0 0 0 0,0 0 0 0 0,0 0 0 0 0,0-1 0 0 0,0 1 0 0 0,0 0 0 0 0,0 0 0 0 0,0 0 0 0 0,0 0 0 0 0,0-1 0 0 0,0 1 0 0 0,0 0 0 0 0,1 0 0 0 0,-1 0 0 0 0,0 0 0 0 0,0 0 0 0 0,0 0 1 0 0,0 0-1 0 0,0-1 0 0 0,1 1 0 0 0,-1 0 0 0 0,0 0 0 0 0,0 0 0 0 0,0 0 0 0 0,0 0 0 0 0,1 0 0 0 0,-1 0 0 0 0,0 0 0 0 0,0 0 0 0 0,0 0 0 0 0,0 0 0 0 0,1 0 0 0 0,-1 0 0 0 0,0 0 0 0 0,0 0 0 0 0,0 0 0 0 0,0 0 0 0 0,1 0 0 0 0,-1 0 1 0 0,0 0-1 0 0,0 0 0 0 0,0 1 0 0 0,1-1-55 0 0,1-1-76 0 0,0 1 130 0 0,0 0-1 0 0,0 0 0 0 0,1-1 1 0 0,-1 1-1 0 0,0-1 1 0 0,0 0-1 0 0,0 1 0 0 0,0-1 1 0 0,0 0-1 0 0,0 0 1 0 0,0-1-1 0 0,0 1 0 0 0,2-2 1 0 0,36-30 6 0 0,66-41 0 0 0,-17 14 355 0 0,-84 57-181 0 0,-2 2 11 0 0,-4 3 76 0 0,1-2-314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34.356"/>
    </inkml:context>
    <inkml:brush xml:id="br0">
      <inkml:brushProperty name="width" value="0.2" units="cm"/>
      <inkml:brushProperty name="height" value="0.2" units="cm"/>
      <inkml:brushProperty name="color" value="#004F8B"/>
    </inkml:brush>
  </inkml:definitions>
  <inkml:trace contextRef="#ctx0" brushRef="#br0">1 0 3225 0 0,'17'10'4122'0'0,"-6"-7"-3286"0"0,-1-1 0 0 0,1 0 1 0 0,0 0-1 0 0,18-1 0 0 0,46-4 1086 0 0,-34 0-1061 0 0,206 7 2181 0 0,-218-3-2833 0 0,9 0 69 0 0,-11 0-82 0 0,37 4 1 0 0,-64-5-199 0 0,0 0-1 0 0,0 0 0 0 0,0 0 1 0 0,0 1-1 0 0,0-1 0 0 0,0 0 1 0 0,0 0-1 0 0,0 0 0 0 0,0 0 1 0 0,0 0-1 0 0,0 0 1 0 0,0 0-1 0 0,0 0 0 0 0,0 0 1 0 0,0 0-1 0 0,0 0 0 0 0,0 0 1 0 0,0 0-1 0 0,0 0 0 0 0,0 0 1 0 0,0 0-1 0 0,0 0 1 0 0,0 0-1 0 0,0 0 0 0 0,0 0 1 0 0,0 1-1 0 0,0-1 0 0 0,0 0 1 0 0,0 0-1 0 0,0 0 0 0 0,0 0 1 0 0,0 0-1 0 0,0 0 0 0 0,0 0 1 0 0,0 0-1 0 0,0 0 1 0 0,0 0-1 0 0,0 0 0 0 0,0 0 1 0 0,0 0-1 0 0,0 0 0 0 0,0 0 1 0 0,0 0-1 0 0,0 0 0 0 0,0 0 1 0 0,1 0-1 0 0,-1 0 0 0 0,0 0 1 0 0,0 0-1 0 0,0 0 1 0 0,0 0-1 0 0,0 0 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35.764"/>
    </inkml:context>
    <inkml:brush xml:id="br0">
      <inkml:brushProperty name="width" value="0.2" units="cm"/>
      <inkml:brushProperty name="height" value="0.2" units="cm"/>
      <inkml:brushProperty name="color" value="#004F8B"/>
    </inkml:brush>
  </inkml:definitions>
  <inkml:trace contextRef="#ctx0" brushRef="#br0">20 0 2761 0 0,'-1'1'138'0'0,"0"0"1"0"0,0-1 0 0 0,0 1 0 0 0,0 0 0 0 0,0 0 0 0 0,1 0-1 0 0,-1 0 1 0 0,0 0 0 0 0,0 0 0 0 0,1 0 0 0 0,-1 0 0 0 0,0 0-1 0 0,1 1 1 0 0,-1-1 0 0 0,1 0 0 0 0,-1 0 0 0 0,1 1 0 0 0,0-1-1 0 0,-1 2 1 0 0,-3 27 1862 0 0,4-29-1952 0 0,-2 44 601 0 0,6 66-1 0 0,13 45 1319 0 0,-1-20-1115 0 0,10 116-916 0 0,-3-27-7 0 0,-20-160 65 0 0,-10 115-1 0 0,6-170 5 0 0,1 131-63 0 0,10 0-114 0 0,-10-141 178 0 0,22 162-571 0 0,1 14-324 0 0,-18-103 597 0 0,20 224 280 0 0,-22-275 22 0 0,0 7 32 0 0,0 31-1 0 0,-3-51-29 0 0,-1 0 1 0 0,0 0 0 0 0,0 0-1 0 0,-1 0 1 0 0,0 0 0 0 0,-1 0-1 0 0,-5 13 1 0 0,-1-5 98 0 0,6-11-37 0 0,0-1 0 0 0,1 1 0 0 0,-1-1-1 0 0,-2 10 1 0 0,4-9-41 0 0,-5 23 19 0 0,6-27 6 0 0,0 0 0 0 0,0 0 0 0 0,0 0 0 0 0,0 0 0 0 0,0 1 0 0 0,0-1 0 0 0,1 0 0 0 0,-1 0 0 0 0,1 0 1 0 0,0 3-1 0 0,0-5 22 0 0,0 0 0 0 0,0 0-1 0 0,0-1 1 0 0,0 1 0 0 0,0 0 0 0 0,-1-1 0 0 0,1 1 0 0 0,0 0 0 0 0,0-1 0 0 0,0 0 0 0 0,-1 1 0 0 0,2-2 0 0 0,5-2 52 0 0,12-4 24 0 0,0 1 0 0 0,29-6 0 0 0,41-3 307 0 0,-38 7-188 0 0,-20 3-190 0 0,186-42 341 0 0,-170 34-184 0 0,54-7 1 0 0,-70 16-107 0 0,0 2 1 0 0,57 1-1 0 0,-79 2-95 0 0,0 1-1 0 0,10 3 1 0 0,-16-4-20 0 0,-1 1 0 0 0,1-1 1 0 0,-1 1-1 0 0,0 0 0 0 0,1 0 0 0 0,-1 0 0 0 0,0 1 0 0 0,1-1 0 0 0,-1 0 0 0 0,0 1 0 0 0,4 3 0 0 0,-6-5-15 0 0,0 1 1 0 0,0-1-1 0 0,1 0 1 0 0,-1 1-1 0 0,0-1 0 0 0,0 0 1 0 0,0 1-1 0 0,0-1 0 0 0,0 1 1 0 0,0-1-1 0 0,1 0 0 0 0,-1 1 1 0 0,0-1-1 0 0,0 1 0 0 0,0-1 1 0 0,0 1-1 0 0,0-1 0 0 0,-1 0 1 0 0,1 1-1 0 0,0-1 0 0 0,0 1 1 0 0,0-1-1 0 0,0 0 0 0 0,0 1 1 0 0,0-1-1 0 0,-1 1 0 0 0,1-1 1 0 0,0 0-1 0 0,0 1 0 0 0,-1-1 1 0 0,1 0-1 0 0,0 0 0 0 0,0 1 1 0 0,-1-1-1 0 0,1 0 0 0 0,0 1 1 0 0,-1-1-1 0 0,1 0 0 0 0,0 0 1 0 0,-1 0-1 0 0,1 1 0 0 0,-1-1 1 0 0,-2 2-248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37.432"/>
    </inkml:context>
    <inkml:brush xml:id="br0">
      <inkml:brushProperty name="width" value="0.2" units="cm"/>
      <inkml:brushProperty name="height" value="0.2" units="cm"/>
      <inkml:brushProperty name="color" value="#004F8B"/>
    </inkml:brush>
  </inkml:definitions>
  <inkml:trace contextRef="#ctx0" brushRef="#br0">597 2272 1840 0 0,'-1'0'134'0'0,"0"-1"56"0"0,0 1 1 0 0,0-1 0 0 0,0 1-1 0 0,0-1 1 0 0,0 0-1 0 0,1 1 1 0 0,-1-1 0 0 0,0 0-1 0 0,-1-1 1 0 0,-1-1 130 0 0,-8-6 607 0 0,0 0 0 0 0,-17-20 0 0 0,-10-8 615 0 0,26 26-1222 0 0,-74-66 1048 0 0,74 64-1018 0 0,1 0-1 0 0,0 0 1 0 0,0-1-1 0 0,-13-25 1 0 0,-11-26 113 0 0,-74-152 1200 0 0,84 163-1539 0 0,-36-87 230 0 0,37 74-123 0 0,-23-102 0 0 0,38 119-77 0 0,1 0 0 0 0,-1-94-1 0 0,14 5-10 0 0,-1 112-102 0 0,0 1 0 0 0,2 0 0 0 0,10-31 0 0 0,-4 18 284 0 0,-2 0-1 0 0,8-54 1 0 0,-15 71-207 0 0,1 0 1 0 0,9-26 0 0 0,-10 39-102 0 0,1 0 1 0 0,0 0-1 0 0,0 1 1 0 0,1-1-1 0 0,0 1 0 0 0,0 0 1 0 0,12-13-1 0 0,-1 3 127 0 0,-1-1 0 0 0,0 0-1 0 0,21-39 1 0 0,-19 24 137 0 0,23-60-1 0 0,-37 86-243 0 0,0 0 1 0 0,0 0-1 0 0,1 1 0 0 0,7-11 1 0 0,-8 14-19 0 0,0 1 1 0 0,0-1-1 0 0,0 1 1 0 0,0 0-1 0 0,0 0 1 0 0,1 1-1 0 0,0-1 1 0 0,-1 0-1 0 0,1 1 1 0 0,5-2-1 0 0,-6 2 16 0 0,0 0 0 0 0,1 0 0 0 0,-1 0 0 0 0,0 0 0 0 0,0 0 0 0 0,0-1-1 0 0,0 1 1 0 0,3-5 0 0 0,0-1-20 0 0,9-16 0 0 0,-10 15-24 0 0,13-16 0 0 0,-11 20-493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40.568"/>
    </inkml:context>
    <inkml:brush xml:id="br0">
      <inkml:brushProperty name="width" value="0.2" units="cm"/>
      <inkml:brushProperty name="height" value="0.2" units="cm"/>
      <inkml:brushProperty name="color" value="#004F8B"/>
    </inkml:brush>
  </inkml:definitions>
  <inkml:trace contextRef="#ctx0" brushRef="#br0">0 4 5985 0 0,'95'-4'5944'0'0,"334"15"-745"0"0,-394-8-4995 0 0,1 1 0 0 0,58 14 0 0 0,-85-16-190 0 0,14 5 16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3:02.424"/>
    </inkml:context>
    <inkml:brush xml:id="br0">
      <inkml:brushProperty name="width" value="0.1" units="cm"/>
      <inkml:brushProperty name="height" value="0.1" units="cm"/>
      <inkml:brushProperty name="color" value="#E71224"/>
    </inkml:brush>
  </inkml:definitions>
  <inkml:trace contextRef="#ctx0" brushRef="#br0">50 1 11522 0 0,'-4'13'716'0'0,"0"1"-1"0"0,1 0 1 0 0,0 0-1 0 0,-1 21 0 0 0,0-3 109 0 0,-4 18-124 0 0,1-8-607 0 0,1 0 0 0 0,2 1 0 0 0,2 43 1 0 0,3-76-98 0 0,1 0 1 0 0,0 0-1 0 0,0 0 1 0 0,0 0 0 0 0,2 0-1 0 0,-1-1 1 0 0,1 1-1 0 0,0-1 1 0 0,1 0 0 0 0,0 0-1 0 0,11 13 1 0 0,-11-16-11 0 0,-1-1-1 0 0,1 1 1 0 0,0-1 0 0 0,0-1 0 0 0,1 1 0 0 0,-1-1 0 0 0,1 0-1 0 0,0 0 1 0 0,0-1 0 0 0,1 0 0 0 0,-1 0 0 0 0,1 0-1 0 0,-1-1 1 0 0,1 0 0 0 0,0 0 0 0 0,0 0 0 0 0,12 0 0 0 0,-16-2-240 0 0,0 0 1 0 0,0 0-1 0 0,0 0 1 0 0,1-1 0 0 0,-1 1-1 0 0,0-1 1 0 0,0 0-1 0 0,0 0 1 0 0,6-2 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42.701"/>
    </inkml:context>
    <inkml:brush xml:id="br0">
      <inkml:brushProperty name="width" value="0.2" units="cm"/>
      <inkml:brushProperty name="height" value="0.2" units="cm"/>
      <inkml:brushProperty name="color" value="#004F8B"/>
    </inkml:brush>
  </inkml:definitions>
  <inkml:trace contextRef="#ctx0" brushRef="#br0">68 22 3225 0 0,'-1'1'77'0'0,"1"-1"1"0"0,0 1-1 0 0,-1 0 1 0 0,1 0-1 0 0,0-1 1 0 0,0 1-1 0 0,0 0 1 0 0,0 0-1 0 0,-1 0 1 0 0,1 0-1 0 0,0-1 1 0 0,1 1-1 0 0,-1 0 1 0 0,0 0-1 0 0,0 0 0 0 0,0-1 1 0 0,0 1-1 0 0,1 0 1 0 0,-1 0-1 0 0,0-1 1 0 0,1 1-1 0 0,-1 0 1 0 0,1 1-1 0 0,12 19 1218 0 0,-12-19-1143 0 0,56 72 3395 0 0,1 2-1190 0 0,-32-34-1755 0 0,-1 1 0 0 0,-2 1 0 0 0,-2 1 1 0 0,16 48-1 0 0,49 162-413 0 0,-81-239-188 0 0,-1 1 0 0 0,0 0 0 0 0,1 33-1 0 0,-4 53 152 0 0,-1-35 61 0 0,-1 12-145 0 0,-3 0 0 0 0,-4 0 0 0 0,-36 156 0 0 0,10-27-68 0 0,31-180 0 0 0,-1-3-10 0 0,0-1-1 0 0,-14 45 0 0 0,13-56 7 0 0,-1-1-1 0 0,0 0 1 0 0,0 0-1 0 0,-1-1 1 0 0,-1 0-1 0 0,-15 19 0 0 0,-9 7 2 0 0,-58 70-58 0 0,82-98 60 0 0,-26 33 34 0 0,-46 81-1 0 0,72-104-41 0 0,8-19 6 0 0,-1 0-1 0 0,1 0 0 0 0,0 1 0 0 0,0-1 0 0 0,-1 0 0 0 0,1 1 0 0 0,0-1 0 0 0,0 0 0 0 0,0 0 0 0 0,0 1 0 0 0,1-1 0 0 0,-1 0 0 0 0,1 3 0 0 0,15-9-76 0 0,-1 0 142 0 0,1 0-1 0 0,0 2 1 0 0,-1 0-1 0 0,30-2 1 0 0,-18 2-3 0 0,169-12 823 0 0,63-8 350 0 0,-159 4-899 0 0,43-6-15 0 0,-108 21-152 0 0,0 1 0 0 0,38 2-1 0 0,-69 1-18 0 0,1 0-1 0 0,-1 0 0 0 0,0 1 0 0 0,0 0 1 0 0,0 0-1 0 0,8 3 0 0 0,-19 1 79 0 0,7-5-219 0 0,0 0-1 0 0,0 0 1 0 0,-1 0-1 0 0,1 1 1 0 0,0-1-1 0 0,0 0 1 0 0,-1 0-1 0 0,1 1 0 0 0,0-1 1 0 0,0 0-1 0 0,0 0 1 0 0,0 1-1 0 0,-1-1 1 0 0,1 0-1 0 0,0 1 0 0 0,0-1 1 0 0,0 0-1 0 0,0 1 1 0 0,0-1-1 0 0,0 0 1 0 0,0 1-1 0 0,0-1 0 0 0,0 0 1 0 0,0 1-1 0 0,0-1 1 0 0,0 0-1 0 0,0 1 1 0 0,0-1-1 0 0,0 1 1 0 0,11 10-38 0 0,-10-10 30 0 0,-1-1 0 0 0,1 1 1 0 0,0-1-1 0 0,-1 1 1 0 0,1-1-1 0 0,-1 1 0 0 0,1-1 1 0 0,0 0-1 0 0,-1 1 0 0 0,1-1 1 0 0,0 0-1 0 0,0 0 1 0 0,-1 1-1 0 0,1-1 0 0 0,0 0 1 0 0,-1 0-1 0 0,1 0 1 0 0,0 0-1 0 0,1 0 0 0 0,-2 0-5 0 0,0-1-1 0 0,0 1 1 0 0,0 0-1 0 0,0-1 0 0 0,0 1 1 0 0,0 0-1 0 0,0 0 1 0 0,1-1-1 0 0,-1 1 0 0 0,0 0 1 0 0,0-1-1 0 0,0 1 0 0 0,0 0 1 0 0,0-1-1 0 0,-1 1 1 0 0,1 0-1 0 0,0-1 0 0 0,0 1 1 0 0,0 0-1 0 0,0-1 1 0 0,0 1-1 0 0,0 0 0 0 0,0 0 1 0 0,-1-1-1 0 0,1 1 0 0 0,0 0 1 0 0,0 0-1 0 0,-1-1 1 0 0,-3-7-55 0 0,3 6 54 0 0,0 0 1 0 0,1 0 0 0 0,-1-1-1 0 0,1 1 1 0 0,-1 0-1 0 0,1-1 1 0 0,0 1 0 0 0,0-1-1 0 0,1-2 1 0 0,-1-5-113 0 0,-19-139-911 0 0,4 39 938 0 0,7-2 26 0 0,-4-27 70 0 0,-7 12-3 0 0,-14-118 64 0 0,-19-135 136 0 0,27 240-142 0 0,19 97 49 0 0,1-56 0 0 0,6 21 390 0 0,-1-62 126 0 0,-5 84-567 0 0,-2-48-45 0 0,6 77-12 0 0,6-50 0 0 0,-3 57 1 0 0,-1-21 0 0 0,-2 26 0 0 0,2 0 0 0 0,0 0 0 0 0,3-18 0 0 0,0 23 312 0 0,-1 6-1501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25.076"/>
    </inkml:context>
    <inkml:brush xml:id="br0">
      <inkml:brushProperty name="width" value="0.2" units="cm"/>
      <inkml:brushProperty name="height" value="0.2" units="cm"/>
    </inkml:brush>
  </inkml:definitions>
  <inkml:trace contextRef="#ctx0" brushRef="#br0">0 1 6449 0 0,'18'-1'5626'0'0,"-4"2"-5106"0"0,0 0 0 0 0,0 1 1 0 0,0 0-1 0 0,0 1 1 0 0,20 7-1 0 0,-14-4 223 0 0,31 5 1 0 0,-46-11-931 0 0,-1 0 0 0 0,0 1 0 0 0,0-1 1 0 0,0-1-1 0 0,1 1 0 0 0,3-1 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25.838"/>
    </inkml:context>
    <inkml:brush xml:id="br0">
      <inkml:brushProperty name="width" value="0.2" units="cm"/>
      <inkml:brushProperty name="height" value="0.2" units="cm"/>
    </inkml:brush>
  </inkml:definitions>
  <inkml:trace contextRef="#ctx0" brushRef="#br0">1 12 6449 0 0,'6'-4'4913'0'0,"7"0"-2951"0"0,10 2-1016 0 0,0 1-1 0 0,0 0 1 0 0,0 2-1 0 0,32 5 1 0 0,-38-1-1273 0 0,-12-3-26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26.945"/>
    </inkml:context>
    <inkml:brush xml:id="br0">
      <inkml:brushProperty name="width" value="0.2" units="cm"/>
      <inkml:brushProperty name="height" value="0.2" units="cm"/>
    </inkml:brush>
  </inkml:definitions>
  <inkml:trace contextRef="#ctx0" brushRef="#br0">0 8 5985 0 0,'4'-1'1206'0'0,"0"-1"1"0"0,0 1-1 0 0,0 0 0 0 0,1 0 0 0 0,-1 1 0 0 0,7-1 0 0 0,33 1-583 0 0,-24 0 0 0 0,-2 0-811 0 0,37 1 1117 0 0,-20 4-5619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27.515"/>
    </inkml:context>
    <inkml:brush xml:id="br0">
      <inkml:brushProperty name="width" value="0.2" units="cm"/>
      <inkml:brushProperty name="height" value="0.2" units="cm"/>
    </inkml:brush>
  </inkml:definitions>
  <inkml:trace contextRef="#ctx0" brushRef="#br0">0 3 2761 0 0,'8'-2'7087'0'0,"13"2"-5182"0"0,-18 0-1233 0 0,76 2 3508 0 0,-46 0-4750 0 0,35-2 0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9:28.082"/>
    </inkml:context>
    <inkml:brush xml:id="br0">
      <inkml:brushProperty name="width" value="0.2" units="cm"/>
      <inkml:brushProperty name="height" value="0.2" units="cm"/>
    </inkml:brush>
  </inkml:definitions>
  <inkml:trace contextRef="#ctx0" brushRef="#br0">0 19 6913 0 0,'34'-8'8048'0'0,"7"2"-5021"0"0,43 1-1463 0 0,-66 6-1991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2.513"/>
    </inkml:context>
    <inkml:brush xml:id="br0">
      <inkml:brushProperty name="width" value="0.1" units="cm"/>
      <inkml:brushProperty name="height" value="0.1" units="cm"/>
      <inkml:brushProperty name="color" value="#E71224"/>
    </inkml:brush>
  </inkml:definitions>
  <inkml:trace contextRef="#ctx0" brushRef="#br0">3 1 6449 0 0,'-1'5'333'0'0,"0"0"0"0"0,1 0 0 0 0,-1 1-1 0 0,1-1 1 0 0,1 0 0 0 0,-1 0 0 0 0,3 9-1 0 0,-1 2 312 0 0,12 192 4681 0 0,-19 2-3785 0 0,1-151-4300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2.935"/>
    </inkml:context>
    <inkml:brush xml:id="br0">
      <inkml:brushProperty name="width" value="0.1" units="cm"/>
      <inkml:brushProperty name="height" value="0.1" units="cm"/>
      <inkml:brushProperty name="color" value="#E71224"/>
    </inkml:brush>
  </inkml:definitions>
  <inkml:trace contextRef="#ctx0" brushRef="#br0">0 0 5065 0 0,'1'2'137'0'0,"0"0"0"0"0,0-1-1 0 0,0 0 1 0 0,1 1 0 0 0,-1-1 0 0 0,0 0 0 0 0,1 0-1 0 0,-1 1 1 0 0,0-1 0 0 0,1 0 0 0 0,0 0 0 0 0,1 0-1 0 0,2 3 75 0 0,136 87 3456 0 0,22 16-1010 0 0,-136-87-1809 0 0,-2 1 0 0 0,0 1 0 0 0,41 49 0 0 0,-61-64-584 0 0,1 0 0 0 0,-1 1 0 0 0,-1 0 0 0 0,1 0 0 0 0,-1 0 0 0 0,-1 0 0 0 0,1 1 0 0 0,3 15 0 0 0,-6-18-84 0 0,0 1 0 0 0,0 0 0 0 0,-1 0 0 0 0,0 0 0 0 0,0 0 0 0 0,-1 0 0 0 0,1 0 1 0 0,-2 0-1 0 0,1 0 0 0 0,-1 0 0 0 0,0 0 0 0 0,-3 6 0 0 0,1-2-95 0 0,-2 0-1 0 0,0 0 0 0 0,0-1 1 0 0,-1 0-1 0 0,0 0 0 0 0,-1 0 0 0 0,0-1 1 0 0,-16 15-1 0 0,16-18-40 0 0,1-1 1 0 0,-1 1-1 0 0,1-1 0 0 0,-2-1 0 0 0,1 1 0 0 0,0-1 1 0 0,-1-1-1 0 0,0 0 0 0 0,1 0 0 0 0,-1-1 0 0 0,-1 0 1 0 0,-10 1-1 0 0,1-2-86 0 0,0-1 0 0 0,0-1 1 0 0,0-1-1 0 0,0-1 0 0 0,0 0 1 0 0,1-1-1 0 0,-1-1 0 0 0,1-1 1 0 0,0-1-1 0 0,-19-10 0 0 0,36 16-262 0 0,-23-12 600 0 0,14 4-1699 0 0,6-1-4149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3.348"/>
    </inkml:context>
    <inkml:brush xml:id="br0">
      <inkml:brushProperty name="width" value="0.1" units="cm"/>
      <inkml:brushProperty name="height" value="0.1" units="cm"/>
      <inkml:brushProperty name="color" value="#E71224"/>
    </inkml:brush>
  </inkml:definitions>
  <inkml:trace contextRef="#ctx0" brushRef="#br0">1 1 10138 0 0,'2'20'1295'0'0,"22"158"4208"0"0,-20-164-5524 0 0,-1-11-639 0 0,1-8-1247 0 0,-3 2 1390 0 0,0 0-1 0 0,-1 0 0 0 0,1 0 1 0 0,-1-6-1 0 0,0-4 32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3.712"/>
    </inkml:context>
    <inkml:brush xml:id="br0">
      <inkml:brushProperty name="width" value="0.1" units="cm"/>
      <inkml:brushProperty name="height" value="0.1" units="cm"/>
      <inkml:brushProperty name="color" value="#E71224"/>
    </inkml:brush>
  </inkml:definitions>
  <inkml:trace contextRef="#ctx0" brushRef="#br0">27 1 10594 0 0,'-5'-1'472'0'0,"2"1"96"0"0,1 0-455 0 0,-1 0-113 0 0,3 0 0 0 0,-2 2 544 0 0,1 0 80 0 0,-2-1 16 0 0,1 2 8 0 0,-1 0-80 0 0,2 1-24 0 0,-1 0 0 0 0,3-1 1 0 0,0 1-1290 0 0,0 0-263 0 0,2-1-48 0 0,-1 1-16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3:03.705"/>
    </inkml:context>
    <inkml:brush xml:id="br0">
      <inkml:brushProperty name="width" value="0.1" units="cm"/>
      <inkml:brushProperty name="height" value="0.1" units="cm"/>
      <inkml:brushProperty name="color" value="#E71224"/>
    </inkml:brush>
  </inkml:definitions>
  <inkml:trace contextRef="#ctx0" brushRef="#br0">0 2 6913 0 0,'4'1'87'0'0,"0"0"0"0"0,0-1 0 0 0,0 1-1 0 0,0-1 1 0 0,0 0 0 0 0,0 0 0 0 0,0 0-1 0 0,4-1 1 0 0,3 1 6 0 0,50-2 464 0 0,42 0 141 0 0,-88 3-525 0 0,-1 1-1 0 0,1 0 1 0 0,0 1 0 0 0,-1 1-1 0 0,16 5 1 0 0,-12-1 155 0 0,1 1 0 0 0,-1 1-1 0 0,0 0 1 0 0,-1 2 0 0 0,0 0-1 0 0,23 22 1 0 0,1 6 516 0 0,39 49-1 0 0,-52-55-447 0 0,-13-14-11 0 0,1 0 0 0 0,1-1 0 0 0,1-2 0 0 0,0 1 0 0 0,24 15 0 0 0,-26-22-201 0 0,0-1 1 0 0,1-1 0 0 0,35 15-1 0 0,-44-22-145 0 0,0 1 0 0 0,-1-2 0 0 0,1 1 1 0 0,0-1-1 0 0,0 0 0 0 0,0-1 0 0 0,0 1 0 0 0,0-2 0 0 0,0 1 0 0 0,0-1 1 0 0,0 0-1 0 0,10-4 0 0 0,0-1-25 0 0,-2-1 0 0 0,1-1 0 0 0,15-9 0 0 0,-18 8 3 0 0,1 2 0 0 0,0 0 0 0 0,0 0 0 0 0,19-4 0 0 0,-29 9-15 0 0,0 1 1 0 0,0 1-1 0 0,1-1 0 0 0,-1 1 1 0 0,0 0-1 0 0,0 0 1 0 0,0 0-1 0 0,1 1 0 0 0,-1 0 1 0 0,0 0-1 0 0,0 0 1 0 0,0 1-1 0 0,0 0 0 0 0,0-1 1 0 0,-1 2-1 0 0,1-1 0 0 0,6 5 1 0 0,-2-1 38 0 0,-1 0 1 0 0,0 1-1 0 0,-1 0 0 0 0,0 0 1 0 0,9 12-1 0 0,29 47 400 0 0,-19-27-271 0 0,1 7 468 0 0,-22-37-613 0 0,-1 0 0 0 0,2 0 0 0 0,-1 0-1 0 0,1-1 1 0 0,0 0 0 0 0,1 0 0 0 0,0 0-1 0 0,9 7 1 0 0,-12-13-68 0 0,0 1 0 0 0,0-1 0 0 0,0 0 0 0 0,1-1 0 0 0,-1 1 0 0 0,0-1 0 0 0,1 0 0 0 0,0 0 0 0 0,-1 0 0 0 0,1-1 0 0 0,0 1 0 0 0,-1-1 0 0 0,9-1 0 0 0,-10 1-978 0 0,1-1 1 0 0,-1 1-1 0 0,1-1 1 0 0,-1 0-1 0 0,1 0 1 0 0,4-3 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4.058"/>
    </inkml:context>
    <inkml:brush xml:id="br0">
      <inkml:brushProperty name="width" value="0.1" units="cm"/>
      <inkml:brushProperty name="height" value="0.1" units="cm"/>
      <inkml:brushProperty name="color" value="#E71224"/>
    </inkml:brush>
  </inkml:definitions>
  <inkml:trace contextRef="#ctx0" brushRef="#br0">1 0 6913 0 0,'0'2'259'0'0,"0"0"-1"0"0,-1 0 0 0 0,1 0 0 0 0,0 0 0 0 0,0-1 1 0 0,0 1-1 0 0,0 0 0 0 0,1 0 0 0 0,-1 0 0 0 0,0 0 0 0 0,2 1 1 0 0,-1 4 78 0 0,30 140 3719 0 0,-6-29-2776 0 0,-15-67-1217 0 0,25 146-1904 0 0,-34-188-3216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4.411"/>
    </inkml:context>
    <inkml:brush xml:id="br0">
      <inkml:brushProperty name="width" value="0.1" units="cm"/>
      <inkml:brushProperty name="height" value="0.1" units="cm"/>
      <inkml:brushProperty name="color" value="#E71224"/>
    </inkml:brush>
  </inkml:definitions>
  <inkml:trace contextRef="#ctx0" brushRef="#br0">4 45 5065 0 0,'-1'-1'38'0'0,"0"-1"0"0"0,1 1 0 0 0,0 0 1 0 0,-1 0-1 0 0,1 0 0 0 0,0 0 0 0 0,-1 0 0 0 0,1 0 0 0 0,0 0 0 0 0,0-1 0 0 0,0 1 1 0 0,0 0-1 0 0,0 0 0 0 0,0 0 0 0 0,1-2 0 0 0,0 2 30 0 0,-1 0-1 0 0,1 0 1 0 0,0 0 0 0 0,0 0-1 0 0,0 0 1 0 0,0 0-1 0 0,0 0 1 0 0,0 1 0 0 0,0-1-1 0 0,0 0 1 0 0,0 1 0 0 0,0-1-1 0 0,0 0 1 0 0,3 0-1 0 0,3-1 257 0 0,1-1-1 0 0,-1 1 0 0 0,1 0 0 0 0,0 1 0 0 0,0 0 1 0 0,0 0-1 0 0,0 1 0 0 0,-1 0 0 0 0,1 0 1 0 0,12 3-1 0 0,6 2 844 0 0,45 13 0 0 0,-66-16-975 0 0,-1-1 0 0 0,1 1 0 0 0,-1 0 0 0 0,1 0 0 0 0,-1 0 0 0 0,7 5-1 0 0,-10-6-127 0 0,0 0 0 0 0,0 0 0 0 0,0 0-1 0 0,0 1 1 0 0,0-1 0 0 0,0 0-1 0 0,0 1 1 0 0,0-1 0 0 0,0 1-1 0 0,0-1 1 0 0,-1 1 0 0 0,1-1-1 0 0,-1 1 1 0 0,1 0 0 0 0,-1-1-1 0 0,1 1 1 0 0,-1-1 0 0 0,0 1 0 0 0,0 0-1 0 0,0-1 1 0 0,0 1 0 0 0,-1 2-1 0 0,0 3 109 0 0,0 0 0 0 0,-1 0 0 0 0,0 0 1 0 0,-1-1-1 0 0,0 1 0 0 0,0-1 0 0 0,0 1 0 0 0,-1-1 0 0 0,0 0 0 0 0,0-1 0 0 0,0 1 0 0 0,-1-1 0 0 0,1 1 0 0 0,-11 7 0 0 0,4-4-230 0 0,-1 0 0 0 0,0-1-1 0 0,-1 0 1 0 0,1-1-1 0 0,-1 0 1 0 0,-17 5 0 0 0,6-4-2329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8.069"/>
    </inkml:context>
    <inkml:brush xml:id="br0">
      <inkml:brushProperty name="width" value="0.1" units="cm"/>
      <inkml:brushProperty name="height" value="0.1" units="cm"/>
      <inkml:brushProperty name="color" value="#E71224"/>
    </inkml:brush>
  </inkml:definitions>
  <inkml:trace contextRef="#ctx0" brushRef="#br0">1 24 5065 0 0,'4'16'1223'0'0,"10"27"1"0"0,-2-8-213 0 0,10 41 2157 0 0,19 125 0 0 0,-56-235-1223 0 0,-8-27-2105 0 0,-14-68 0 0 0,35 122 146 0 0,1 0 1 0 0,0 0 0 0 0,0-1 0 0 0,1 1 0 0 0,-1 0-1 0 0,2 0 1 0 0,-1 0 0 0 0,1-1 0 0 0,2-9-1 0 0,-1 13 8 0 0,-1 0 0 0 0,0 1 0 0 0,1-1 0 0 0,0 0 0 0 0,0 0 0 0 0,0 1 0 0 0,1-1 0 0 0,-1 1 0 0 0,1 0 0 0 0,0-1 0 0 0,0 1 0 0 0,0 1 0 0 0,0-1 0 0 0,0 0 0 0 0,1 1 0 0 0,-1 0 0 0 0,6-3 0 0 0,0 0-177 0 0,0 2-1 0 0,1-1 1 0 0,0 1-1 0 0,-1 1 0 0 0,16-3 1 0 0,50-1-1453 0 0,-65 5 1513 0 0,-3 1-737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8.840"/>
    </inkml:context>
    <inkml:brush xml:id="br0">
      <inkml:brushProperty name="width" value="0.1" units="cm"/>
      <inkml:brushProperty name="height" value="0.1" units="cm"/>
      <inkml:brushProperty name="color" value="#E71224"/>
    </inkml:brush>
  </inkml:definitions>
  <inkml:trace contextRef="#ctx0" brushRef="#br0">128 5 3681 0 0,'-7'0'924'0'0,"-1"1"1"0"0,1-1-1 0 0,0 1 0 0 0,-1 0 1 0 0,1 1-1 0 0,0 0 0 0 0,0 0 1 0 0,0 0-1 0 0,-11 7 0 0 0,15-7-680 0 0,-1-1-1 0 0,1 2 0 0 0,0-1 0 0 0,1 0 1 0 0,-1 1-1 0 0,0-1 0 0 0,1 1 0 0 0,-1 0 1 0 0,1 0-1 0 0,0 0 0 0 0,0 0 0 0 0,0 0 1 0 0,0 0-1 0 0,1 1 0 0 0,-1-1 0 0 0,1 1 1 0 0,0-1-1 0 0,0 1 0 0 0,0-1 0 0 0,0 1 1 0 0,0 4-1 0 0,1-1-128 0 0,0-1-1 0 0,1 0 1 0 0,0 0 0 0 0,-1 1-1 0 0,2-1 1 0 0,-1 0 0 0 0,1 0-1 0 0,0 0 1 0 0,0 0 0 0 0,1-1-1 0 0,5 10 1 0 0,-6-10-100 0 0,1-1 1 0 0,0 1-1 0 0,1-1 1 0 0,-1 0-1 0 0,1 0 1 0 0,0 0-1 0 0,0 0 1 0 0,0 0-1 0 0,0-1 0 0 0,1 0 1 0 0,0 0-1 0 0,-1 0 1 0 0,9 3-1 0 0,-10-5-15 0 0,-1 0-1 0 0,0-1 1 0 0,1 1 0 0 0,-1-1-1 0 0,1 1 1 0 0,-1-1-1 0 0,1 0 1 0 0,-1 0-1 0 0,1 0 1 0 0,0 0 0 0 0,-1-1-1 0 0,1 1 1 0 0,-1 0-1 0 0,0-1 1 0 0,1 0-1 0 0,3-1 1 0 0,-2 0-19 0 0,-1 0 0 0 0,0 0 0 0 0,0-1 0 0 0,0 1 0 0 0,0-1 0 0 0,0 1 0 0 0,0-1 0 0 0,-1 0-1 0 0,5-6 1 0 0,-2 0-60 0 0,0 0 0 0 0,0 0 0 0 0,-1 0-1 0 0,-1 0 1 0 0,0 0 0 0 0,0-1-1 0 0,3-16 1 0 0,-5 15-99 0 0,0 0-1 0 0,-1-20 1 0 0,0 26 73 0 0,-1 0 0 0 0,1 0 0 0 0,-1 0 0 0 0,-1 0 0 0 0,1 0 0 0 0,-1 0 0 0 0,0 1 0 0 0,-3-7 0 0 0,5 11 94 0 0,0-1 1 0 0,0 1 0 0 0,-1-1 0 0 0,1 1-1 0 0,-1-1 1 0 0,1 1 0 0 0,0-1 0 0 0,-1 1-1 0 0,1-1 1 0 0,-1 1 0 0 0,1 0 0 0 0,-1-1-1 0 0,0 0 1 0 0,1 1 7 0 0,-1 0 1 0 0,1 0-1 0 0,0 0 0 0 0,0 0 1 0 0,-1 0-1 0 0,1 0 0 0 0,0 0 1 0 0,0 0-1 0 0,-1 0 1 0 0,1 0-1 0 0,0 0 0 0 0,0 0 1 0 0,-1 0-1 0 0,1 0 0 0 0,0 1 1 0 0,0-1-1 0 0,0 0 0 0 0,-1 0 1 0 0,1 0-1 0 0,0 0 0 0 0,0 0 1 0 0,-1 0-1 0 0,1 1 0 0 0,0-1 6 0 0,-1 1 0 0 0,1 0-1 0 0,-1-1 1 0 0,1 1 0 0 0,-1 0-1 0 0,1-1 1 0 0,0 1-1 0 0,0 0 1 0 0,-1 0 0 0 0,1-1-1 0 0,0 1 1 0 0,0 0 0 0 0,0 0-1 0 0,0-1 1 0 0,0 1 0 0 0,0 0-1 0 0,0 0 1 0 0,0-1-1 0 0,0 2 1 0 0,2 8 146 0 0,0-1 0 0 0,1 0-1 0 0,0 0 1 0 0,1 0 0 0 0,6 11 0 0 0,29 41 384 0 0,-37-58-506 0 0,13 18 142 0 0,18 20-1 0 0,-28-35-189 0 0,0-1-1 0 0,0 0 1 0 0,0-1-1 0 0,1 1 1 0 0,0-1-1 0 0,0 0 1 0 0,0-1-1 0 0,12 6 0 0 0,1-4-3178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9.427"/>
    </inkml:context>
    <inkml:brush xml:id="br0">
      <inkml:brushProperty name="width" value="0.1" units="cm"/>
      <inkml:brushProperty name="height" value="0.1" units="cm"/>
      <inkml:brushProperty name="color" value="#E71224"/>
    </inkml:brush>
  </inkml:definitions>
  <inkml:trace contextRef="#ctx0" brushRef="#br0">135 3 5065 0 0,'-26'-1'3691'0'0,"16"0"-2299"0"0,0 0 0 0 0,0 1 0 0 0,-17 2 0 0 0,24-2-1208 0 0,1 1 0 0 0,-1-1 1 0 0,1 1-1 0 0,0 0 1 0 0,-1 0-1 0 0,1 0 0 0 0,0 0 1 0 0,0 0-1 0 0,0 0 1 0 0,0 1-1 0 0,0-1 0 0 0,0 1 1 0 0,0-1-1 0 0,0 1 1 0 0,0 0-1 0 0,1-1 0 0 0,-1 1 1 0 0,1 0-1 0 0,-1 0 0 0 0,0 3 1 0 0,0-1-56 0 0,0 0 1 0 0,1 0 0 0 0,0 1-1 0 0,0-1 1 0 0,1 0 0 0 0,-1 0-1 0 0,1 1 1 0 0,0-1-1 0 0,0 0 1 0 0,0 1 0 0 0,0-1-1 0 0,1 0 1 0 0,2 8-1 0 0,-1-3-71 0 0,1 1 0 0 0,1-1 0 0 0,0 1 0 0 0,9 14 0 0 0,-10-19-59 0 0,0 0-1 0 0,0 0 0 0 0,1 0 1 0 0,0-1-1 0 0,0 1 0 0 0,1-1 1 0 0,-1 0-1 0 0,1-1 0 0 0,-1 1 0 0 0,1-1 1 0 0,0 0-1 0 0,7 3 0 0 0,-9-5-175 0 0,0 1 0 0 0,0-1 0 0 0,0 0 0 0 0,1-1 0 0 0,-1 1 0 0 0,0-1 0 0 0,1 1 0 0 0,-1-1 0 0 0,0 0 0 0 0,1 0 0 0 0,-1 0 0 0 0,0-1 0 0 0,1 1 0 0 0,-1-1 0 0 0,0 0 0 0 0,0 0-1 0 0,1 0 1 0 0,-1 0 0 0 0,0 0 0 0 0,0-1 0 0 0,0 1 0 0 0,4-4 0 0 0,3-3-1877 0 0,1-2-3248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6:59.868"/>
    </inkml:context>
    <inkml:brush xml:id="br0">
      <inkml:brushProperty name="width" value="0.1" units="cm"/>
      <inkml:brushProperty name="height" value="0.1" units="cm"/>
      <inkml:brushProperty name="color" value="#E71224"/>
    </inkml:brush>
  </inkml:definitions>
  <inkml:trace contextRef="#ctx0" brushRef="#br0">6 5 4145 0 0,'0'-1'-1'0'0,"-6"-3"1316"0"0,9 16 1541 0 0,103 320 5742 0 0,-101-320-8420 0 0,20 44 661 0 0,-21-47-698 0 0,1 0 0 0 0,0 0 1 0 0,1-1-1 0 0,6 8 0 0 0,-2-7 380 0 0,-4-8-1381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0.228"/>
    </inkml:context>
    <inkml:brush xml:id="br0">
      <inkml:brushProperty name="width" value="0.1" units="cm"/>
      <inkml:brushProperty name="height" value="0.1" units="cm"/>
      <inkml:brushProperty name="color" value="#E71224"/>
    </inkml:brush>
  </inkml:definitions>
  <inkml:trace contextRef="#ctx0" brushRef="#br0">4 1 6449 0 0,'0'0'16'0'0,"0"0"-1"0"0,0 0 0 0 0,0 0 0 0 0,0 0 0 0 0,-1 0 0 0 0,1 0 0 0 0,0 0 1 0 0,0 0-1 0 0,0 0 0 0 0,0 0 0 0 0,0 0 0 0 0,0 0 0 0 0,0 0 0 0 0,0 0 1 0 0,0 0-1 0 0,-1 0 0 0 0,1 0 0 0 0,0 0 0 0 0,0 0 0 0 0,0 0 0 0 0,0 0 1 0 0,0 0-1 0 0,0 0 0 0 0,0 0 0 0 0,0 0 0 0 0,0 0 0 0 0,-1 0 0 0 0,1 0 0 0 0,0 0 1 0 0,0 0-1 0 0,0 0 0 0 0,0 0 0 0 0,0 0 0 0 0,0 1 0 0 0,0-1 0 0 0,0 0 1 0 0,0 0-1 0 0,0 0 0 0 0,0 0 0 0 0,0 0 0 0 0,0 0 0 0 0,0 0 0 0 0,0 0 1 0 0,0 0-1 0 0,0 1 0 0 0,0 6 1082 0 0,7 10 790 0 0,-6-14-1753 0 0,12 32 2484 0 0,-4-10-993 0 0,24 47-1 0 0,-22-56-2762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0.605"/>
    </inkml:context>
    <inkml:brush xml:id="br0">
      <inkml:brushProperty name="width" value="0.1" units="cm"/>
      <inkml:brushProperty name="height" value="0.1" units="cm"/>
      <inkml:brushProperty name="color" value="#E71224"/>
    </inkml:brush>
  </inkml:definitions>
  <inkml:trace contextRef="#ctx0" brushRef="#br0">33 0 10594 0 0,'-7'0'472'0'0,"3"0"96"0"0,0 0-455 0 0,1 0-113 0 0,1 0 0 0 0,1 0 0 0 0,1 0 448 0 0,-3 1 72 0 0,1 1 16 0 0,-1-1 0 0 0,0 2-216 0 0,3 0-48 0 0,0 0-8 0 0,3-1 0 0 0,1 0-1296 0 0,0 1-264 0 0,3 0-49 0 0,-2 1-15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0.974"/>
    </inkml:context>
    <inkml:brush xml:id="br0">
      <inkml:brushProperty name="width" value="0.1" units="cm"/>
      <inkml:brushProperty name="height" value="0.1" units="cm"/>
      <inkml:brushProperty name="color" value="#E71224"/>
    </inkml:brush>
  </inkml:definitions>
  <inkml:trace contextRef="#ctx0" brushRef="#br0">123 12 5529 0 0,'-4'-2'530'0'0,"-1"0"1"0"0,1 0-1 0 0,-1 1 0 0 0,0-1 0 0 0,1 1 0 0 0,-1 0 1 0 0,0 1-1 0 0,0-1 0 0 0,0 1 0 0 0,0 0 0 0 0,0 0 0 0 0,-9 2 1 0 0,12-1-358 0 0,-1-1 0 0 0,0 1 0 0 0,1 0 1 0 0,0 0-1 0 0,-1 0 0 0 0,1 0 0 0 0,-1 0 1 0 0,1 0-1 0 0,0 1 0 0 0,0-1 0 0 0,0 1 1 0 0,0-1-1 0 0,0 1 0 0 0,0 0 0 0 0,0 0 1 0 0,1 0-1 0 0,-1 0 0 0 0,1 0 1 0 0,-1 0-1 0 0,1 1 0 0 0,0-1 0 0 0,0 0 1 0 0,0 1-1 0 0,0-1 0 0 0,-1 4 0 0 0,1 1-100 0 0,0 1-1 0 0,1-1 0 0 0,-1 0 0 0 0,1 0 0 0 0,1 1 1 0 0,0-1-1 0 0,0 0 0 0 0,0 0 0 0 0,1 1 1 0 0,0-1-1 0 0,0-1 0 0 0,1 1 0 0 0,-1 0 0 0 0,2 0 1 0 0,-1-1-1 0 0,1 0 0 0 0,0 0 0 0 0,0 0 1 0 0,1 0-1 0 0,-1 0 0 0 0,1-1 0 0 0,1 0 1 0 0,-1 0-1 0 0,12 8 0 0 0,-15-12-80 0 0,0 0 0 0 0,0 0 1 0 0,0 0-1 0 0,0 0 0 0 0,0-1 0 0 0,0 1 0 0 0,0 0 0 0 0,0-1 1 0 0,0 0-1 0 0,0 1 0 0 0,0-1 0 0 0,0 0 0 0 0,1 0 0 0 0,-1 0 1 0 0,0 0-1 0 0,0-1 0 0 0,0 1 0 0 0,2-1 0 0 0,-1 0-19 0 0,0-1-1 0 0,0 1 1 0 0,-1 0-1 0 0,1-1 1 0 0,-1 0-1 0 0,1 1 1 0 0,-1-1-1 0 0,0 0 1 0 0,0 0-1 0 0,0-1 1 0 0,3-3-1 0 0,0-1-29 0 0,-1 1 1 0 0,0-1-1 0 0,-1-1 0 0 0,0 1 0 0 0,0 0 1 0 0,0-1-1 0 0,-1 1 0 0 0,3-17 0 0 0,-4 17-10 0 0,-1 0-1 0 0,0 0 0 0 0,0 0 0 0 0,0 0 0 0 0,-3-9 0 0 0,3 13 52 0 0,-1-1 1 0 0,0 0-1 0 0,0 1 0 0 0,-1-1 1 0 0,1 0-1 0 0,-1 1 1 0 0,1 0-1 0 0,-1-1 0 0 0,0 1 1 0 0,-1 0-1 0 0,-3-4 1 0 0,29 42 668 0 0,-7-13-64 0 0,8 10 142 0 0,53 57 0 0 0,-74-86-718 0 0,0 0-1 0 0,1-1 1 0 0,-1 1 0 0 0,1-1-1 0 0,5 3 1 0 0,4-1-5702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1.442"/>
    </inkml:context>
    <inkml:brush xml:id="br0">
      <inkml:brushProperty name="width" value="0.1" units="cm"/>
      <inkml:brushProperty name="height" value="0.1" units="cm"/>
      <inkml:brushProperty name="color" value="#E71224"/>
    </inkml:brush>
  </inkml:definitions>
  <inkml:trace contextRef="#ctx0" brushRef="#br0">1 0 7370 0 0,'0'5'938'0'0,"1"0"1"0"0,-1-1 0 0 0,4 10 0 0 0,-1 2 17 0 0,11 67 2030 0 0,15 70 401 0 0,-25-136-3071 0 0,2-1 0 0 0,-1 0 0 0 0,2 0-1 0 0,0-1 1 0 0,1 0 0 0 0,1 0 0 0 0,11 14-1 0 0,-17-25-278 0 0,0 0-1 0 0,0-1 0 0 0,0 1 0 0 0,1-1 0 0 0,0 0 0 0 0,-1 0 0 0 0,1 0 0 0 0,0-1 0 0 0,1 1 0 0 0,-1-1 1 0 0,7 3-1 0 0,-9-5-86 0 0,1 1 0 0 0,0 0 0 0 0,-1-1 1 0 0,1 0-1 0 0,0 1 0 0 0,-1-1 0 0 0,1 0 1 0 0,0-1-1 0 0,0 1 0 0 0,-1 0 0 0 0,1-1 1 0 0,0 1-1 0 0,-1-1 0 0 0,1 0 0 0 0,-1 0 1 0 0,1 0-1 0 0,-1 0 0 0 0,1 0 0 0 0,-1-1 1 0 0,0 1-1 0 0,4-4 0 0 0,8-8-1593 0 0,-7 3-3325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33:04.275"/>
    </inkml:context>
    <inkml:brush xml:id="br0">
      <inkml:brushProperty name="width" value="0.1" units="cm"/>
      <inkml:brushProperty name="height" value="0.1" units="cm"/>
      <inkml:brushProperty name="color" value="#E71224"/>
    </inkml:brush>
  </inkml:definitions>
  <inkml:trace contextRef="#ctx0" brushRef="#br0">9 0 11522 0 0,'-1'1'6'0'0,"0"0"-1"0"0,1 0 0 0 0,-1-1 0 0 0,1 1 1 0 0,-1 0-1 0 0,1 0 0 0 0,-1-1 0 0 0,1 1 1 0 0,0 0-1 0 0,-1 0 0 0 0,1 0 0 0 0,0 0 1 0 0,-1 0-1 0 0,1 0 0 0 0,0 0 0 0 0,0 0 1 0 0,0 0-1 0 0,0-1 0 0 0,0 1 0 0 0,0 0 1 0 0,0 0-1 0 0,0 0 0 0 0,1 0 0 0 0,-1 0 1 0 0,0 0-1 0 0,0 0 0 0 0,1 0 0 0 0,-1-1 1 0 0,1 1-1 0 0,-1 0 0 0 0,1 0 0 0 0,-1 0 1 0 0,1-1-1 0 0,0 2 0 0 0,4 5-47 0 0,1-1-1 0 0,-1 0 1 0 0,8 7-1 0 0,-7-7 231 0 0,24 22 452 0 0,-2 2-1 0 0,-1 1 1 0 0,29 44 0 0 0,-48-62 95 0 0,-1-1 0 0 0,1 2-1 0 0,-2-1 1 0 0,0 1 0 0 0,7 22 0 0 0,-12-31-617 0 0,0-1 0 0 0,-1 1 0 0 0,1-1 0 0 0,-1 1 1 0 0,0 0-1 0 0,0 0 0 0 0,0-1 0 0 0,-1 1 0 0 0,0 0 0 0 0,0-1 0 0 0,0 1 1 0 0,0-1-1 0 0,-1 1 0 0 0,1-1 0 0 0,-1 0 0 0 0,0 1 0 0 0,-1-1 1 0 0,1 0-1 0 0,-1 0 0 0 0,0-1 0 0 0,-6 8 0 0 0,4-7-58 0 0,0 1 0 0 0,-1-1 0 0 0,1 1 0 0 0,-1-2 0 0 0,0 1 0 0 0,-1-1 0 0 0,1 0 0 0 0,-9 3 0 0 0,-57 15 149 0 0,43-14-223 0 0,17-4-867 0 0,7-3-68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1.811"/>
    </inkml:context>
    <inkml:brush xml:id="br0">
      <inkml:brushProperty name="width" value="0.1" units="cm"/>
      <inkml:brushProperty name="height" value="0.1" units="cm"/>
      <inkml:brushProperty name="color" value="#E71224"/>
    </inkml:brush>
  </inkml:definitions>
  <inkml:trace contextRef="#ctx0" brushRef="#br0">38 52 3681 0 0,'-37'1'6541'0'0,"36"-2"-6389"0"0,4-4 2424 0 0,9-4-675 0 0,3 3-1324 0 0,1 0-1 0 0,0 0 0 0 0,33-5 1 0 0,-36 8-570 0 0,19-2-593 0 0,-16 5-69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2.144"/>
    </inkml:context>
    <inkml:brush xml:id="br0">
      <inkml:brushProperty name="width" value="0.1" units="cm"/>
      <inkml:brushProperty name="height" value="0.1" units="cm"/>
      <inkml:brushProperty name="color" value="#E71224"/>
    </inkml:brush>
  </inkml:definitions>
  <inkml:trace contextRef="#ctx0" brushRef="#br0">103 227 11058 0 0,'1'5'457'0'0,"-1"0"-1"0"0,2 1 1 0 0,-1-1 0 0 0,1 0-1 0 0,-1 0 1 0 0,1 0-1 0 0,1 0 1 0 0,-1 0-1 0 0,4 4 1 0 0,3 9 242 0 0,-7-12-482 0 0,6 10 619 0 0,-7-15-906 0 0,-1 0-1 0 0,0 0 0 0 0,1 0 1 0 0,0-1-1 0 0,-1 1 1 0 0,1 0-1 0 0,-1 0 1 0 0,1-1-1 0 0,0 1 1 0 0,0-1-1 0 0,-1 1 1 0 0,1-1-1 0 0,0 1 1 0 0,1 0-1 0 0</inkml:trace>
  <inkml:trace contextRef="#ctx0" brushRef="#br0" timeOffset="1">24 16 5065 0 0,'-7'-6'448'0'0,"3"3"-352"0"0,-7-4 4153 0 0,10 7-3537 0 0,0 2-8 0 0,1 0 1 0 0,2 1-633 0 0,0 1-72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2.494"/>
    </inkml:context>
    <inkml:brush xml:id="br0">
      <inkml:brushProperty name="width" value="0.1" units="cm"/>
      <inkml:brushProperty name="height" value="0.1" units="cm"/>
      <inkml:brushProperty name="color" value="#E71224"/>
    </inkml:brush>
  </inkml:definitions>
  <inkml:trace contextRef="#ctx0" brushRef="#br0">35 132 6449 0 0,'-2'4'391'0'0,"1"1"0"0"0,0-1 0 0 0,0 0 0 0 0,0 0 0 0 0,1 0 0 0 0,-1 0 0 0 0,1 1 0 0 0,0-1 0 0 0,0 0 0 0 0,0 0 0 0 0,1 1 0 0 0,-1-1 0 0 0,1 0 0 0 0,0 0 0 0 0,1 0 0 0 0,-1 0 0 0 0,1 0 0 0 0,-1 0 0 0 0,5 6 0 0 0,-4-6-60 0 0,0 1 0 0 0,1-1 0 0 0,0 0 1 0 0,0 0-1 0 0,0-1 0 0 0,0 1 0 0 0,1-1 0 0 0,-1 1 0 0 0,1-1 1 0 0,0 0-1 0 0,0 0 0 0 0,0-1 0 0 0,0 1 0 0 0,1-1 1 0 0,-1 0-1 0 0,10 3 0 0 0,-12-5-258 0 0,0 1 0 0 0,1-1 0 0 0,-1 0 0 0 0,1 0 0 0 0,-1 0 0 0 0,0 0 0 0 0,1 0 1 0 0,-1 0-1 0 0,1-1 0 0 0,-1 1 0 0 0,0-1 0 0 0,1 0 0 0 0,-1 0 0 0 0,0 0 0 0 0,0 0 0 0 0,0 0 0 0 0,0 0 0 0 0,0 0 0 0 0,0-1 1 0 0,0 1-1 0 0,0-1 0 0 0,0 1 0 0 0,-1-1 0 0 0,1 0 0 0 0,0 0 0 0 0,-1 0 0 0 0,0 0 0 0 0,1 0 0 0 0,1-3 0 0 0,-1-1-38 0 0,1 0-1 0 0,0-1 0 0 0,-1 1 0 0 0,0-1 1 0 0,-1 1-1 0 0,1-1 0 0 0,-1 0 1 0 0,-1 1-1 0 0,1-10 0 0 0,-2-1-19 0 0,0 0 0 0 0,-6-28 0 0 0,5 37-11 0 0,0 0 0 0 0,-1 0-1 0 0,0 0 1 0 0,0 1 0 0 0,0-1-1 0 0,-1 1 1 0 0,-7-11 0 0 0,10 16-21 0 0,-1 0 0 0 0,0 1 0 0 0,1-1 0 0 0,-1 0-1 0 0,0 1 1 0 0,0-1 0 0 0,0 1 0 0 0,0 0 0 0 0,0-1 0 0 0,0 1 0 0 0,0 0 0 0 0,0 0 0 0 0,0 0 0 0 0,-1 1 0 0 0,1-1 0 0 0,-5 0 0 0 0,4 1-55 0 0,-1-1 1 0 0,0 2-1 0 0,1-1 1 0 0,-1 0-1 0 0,1 1 0 0 0,-1-1 1 0 0,1 1-1 0 0,-1 0 1 0 0,1 0-1 0 0,-6 3 1 0 0,4-1-101 0 0,0-1 1 0 0,0 1 0 0 0,1 0 0 0 0,-1 0 0 0 0,1 1 0 0 0,-1 0-1 0 0,1 0 1 0 0,0 0 0 0 0,1 0 0 0 0,-1 0 0 0 0,1 1 0 0 0,-1-1-1 0 0,1 1 1 0 0,-3 7 0 0 0,2 1-4527 0 0,2 0-1410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3"/>
    </inkml:context>
    <inkml:brush xml:id="br0">
      <inkml:brushProperty name="width" value="0.1" units="cm"/>
      <inkml:brushProperty name="height" value="0.1" units="cm"/>
      <inkml:brushProperty name="color" value="#E71224"/>
    </inkml:brush>
  </inkml:definitions>
  <inkml:trace contextRef="#ctx0" brushRef="#br0">2 0 6913 0 0,'0'1'143'0'0,"0"-1"0"0"0,0 0 0 0 0,-1 1-1 0 0,1-1 1 0 0,0 1 0 0 0,0-1-1 0 0,0 1 1 0 0,0-1 0 0 0,0 1-1 0 0,0-1 1 0 0,0 1 0 0 0,0-1 0 0 0,0 1-1 0 0,0-1 1 0 0,0 1 0 0 0,0-1-1 0 0,0 1 1 0 0,0-1 0 0 0,0 1-1 0 0,3 14 1335 0 0,-1-9-918 0 0,3 22 921 0 0,2-1-1 0 0,1 1 1 0 0,15 32 0 0 0,-21-55-1321 0 0,0-1-56 0 0,-1 0 0 0 0,1 0 0 0 0,0 0 1 0 0,0 0-1 0 0,1-1 0 0 0,-1 1 0 0 0,6 5 1 0 0,-8-9-102 0 0,0 0 1 0 0,0 0 0 0 0,1 0 0 0 0,-1 0-1 0 0,0 1 1 0 0,0-1 0 0 0,0 0-1 0 0,1 0 1 0 0,-1 0 0 0 0,0 0-1 0 0,0 0 1 0 0,0 0 0 0 0,1 0 0 0 0,-1 0-1 0 0,0 0 1 0 0,0 0 0 0 0,0 0-1 0 0,1 0 1 0 0,-1 0 0 0 0,0 0 0 0 0,0 0-1 0 0,0 0 1 0 0,1 0 0 0 0,-1 0-1 0 0,0 0 1 0 0,0 0 0 0 0,0 0 0 0 0,1-1-1 0 0,-1 1 1 0 0,0 0 0 0 0,5-6 10 0 0,1-10-21 0 0,2-12-39 0 0,14-36-1 0 0,-18 55 5 0 0,1-1 0 0 0,0 1-1 0 0,0 0 1 0 0,1 1 0 0 0,0-1-1 0 0,0 1 1 0 0,10-10 0 0 0,-14 17 18 0 0,0-1 1 0 0,-1 1-1 0 0,1-1 1 0 0,0 1 0 0 0,0 0-1 0 0,0 0 1 0 0,0 0-1 0 0,0 0 1 0 0,0 0 0 0 0,0 0-1 0 0,0 0 1 0 0,0 1-1 0 0,0-1 1 0 0,0 1-1 0 0,1 0 1 0 0,2-1 0 0 0,-3 1-1 0 0,0 1 0 0 0,0-1 0 0 0,0 1 0 0 0,0-1 0 0 0,0 1 0 0 0,0 0 0 0 0,0 0 1 0 0,-1 0-1 0 0,1 0 0 0 0,0 0 0 0 0,0 0 0 0 0,-1 0 0 0 0,1 0 0 0 0,-1 1 0 0 0,1-1 1 0 0,-1 1-1 0 0,3 2 0 0 0,5 9 206 0 0,-1 0 0 0 0,0 1 0 0 0,0 0 1 0 0,8 26-1 0 0,13 22 1216 0 0,-25-55-1184 0 0,0 0 1 0 0,1 0-1 0 0,0-1 1 0 0,0 1 0 0 0,0-1-1 0 0,9 7 1 0 0,-12-12-180 0 0,-1 1 0 0 0,1-1 0 0 0,0 1 1 0 0,0-1-1 0 0,0 0 0 0 0,0 0 0 0 0,0 0 0 0 0,0 0 0 0 0,1 0 1 0 0,-1-1-1 0 0,0 1 0 0 0,0 0 0 0 0,0-1 0 0 0,1 0 0 0 0,-1 0 0 0 0,0 1 1 0 0,1-1-1 0 0,3-1 0 0 0,-3 0-64 0 0,0 0 0 0 0,0 0-1 0 0,0 0 1 0 0,0 0 0 0 0,0 0 0 0 0,0-1-1 0 0,-1 0 1 0 0,1 1 0 0 0,0-1 0 0 0,-1 0-1 0 0,1-1 1 0 0,3-3 0 0 0,2-3-1605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3.812"/>
    </inkml:context>
    <inkml:brush xml:id="br0">
      <inkml:brushProperty name="width" value="0.1" units="cm"/>
      <inkml:brushProperty name="height" value="0.1" units="cm"/>
      <inkml:brushProperty name="color" value="#E71224"/>
    </inkml:brush>
  </inkml:definitions>
  <inkml:trace contextRef="#ctx0" brushRef="#br0">0 0 5529 0 0,'27'119'4724'0'0,"-9"-40"-2782"0"0,2 29 65 0 0,-11-52-1031 0 0,26 90-1 0 0,-32-139-999 0 0,-1-1 0 0 0,6 12 0 0 0,0-7-4436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4.191"/>
    </inkml:context>
    <inkml:brush xml:id="br0">
      <inkml:brushProperty name="width" value="0.1" units="cm"/>
      <inkml:brushProperty name="height" value="0.1" units="cm"/>
      <inkml:brushProperty name="color" value="#E71224"/>
    </inkml:brush>
  </inkml:definitions>
  <inkml:trace contextRef="#ctx0" brushRef="#br0">2 42 2761 0 0,'-1'-1'26'0'0,"1"0"0"0"0,0 1 0 0 0,0-1 0 0 0,0 0 0 0 0,-1 1 0 0 0,1-1 0 0 0,0 1 0 0 0,0-1 1 0 0,0 0-1 0 0,0 1 0 0 0,0-1 0 0 0,0 0 0 0 0,0 1 0 0 0,1-1 0 0 0,-1 1 0 0 0,0-1 1 0 0,0 0-1 0 0,0 1 0 0 0,1-1 0 0 0,-1 1 0 0 0,0-1 0 0 0,1 0 0 0 0,0 0 73 0 0,0 0-1 0 0,0-1 1 0 0,0 1 0 0 0,0 0-1 0 0,1 1 1 0 0,-1-1-1 0 0,0 0 1 0 0,1 0 0 0 0,1 0-1 0 0,3-2 313 0 0,1 1 1 0 0,-1-1-1 0 0,9 0 0 0 0,-13 3-372 0 0,11-3 505 0 0,0 2 0 0 0,-1 0 0 0 0,1 0 0 0 0,0 2 0 0 0,26 2 0 0 0,-10 2 614 0 0,42 13-1 0 0,-67-17-1029 0 0,0 1-1 0 0,-1-1 0 0 0,1 0 0 0 0,0 1 0 0 0,-1 0 0 0 0,0 0 0 0 0,4 3 0 0 0,-6-4-75 0 0,0-1-1 0 0,0 1 0 0 0,0 0 1 0 0,0 0-1 0 0,0 0 1 0 0,0 1-1 0 0,-1-1 0 0 0,1 0 1 0 0,0 0-1 0 0,-1 0 0 0 0,1 1 1 0 0,-1-1-1 0 0,1 0 1 0 0,-1 0-1 0 0,0 1 0 0 0,0-1 1 0 0,1 0-1 0 0,-1 1 0 0 0,0-1 1 0 0,0 0-1 0 0,0 1 1 0 0,0-1-1 0 0,-1 3 0 0 0,-1 2 112 0 0,1-1-1 0 0,-1 1 0 0 0,-1-1 1 0 0,1 0-1 0 0,-1 0 1 0 0,0 0-1 0 0,0 0 0 0 0,-1 0 1 0 0,1-1-1 0 0,-1 1 1 0 0,0-1-1 0 0,0 0 0 0 0,0 0 1 0 0,-9 5-1 0 0,3-2-124 0 0,0 0 1 0 0,0-1-1 0 0,0-1 0 0 0,-1 0 0 0 0,0 0 0 0 0,-15 3 1 0 0,19-5-713 0 0,-1-2 0 0 0,0 1 0 0 0,0-1 1 0 0,-9 0-1 0 0,8-2-4223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4.907"/>
    </inkml:context>
    <inkml:brush xml:id="br0">
      <inkml:brushProperty name="width" value="0.1" units="cm"/>
      <inkml:brushProperty name="height" value="0.1" units="cm"/>
      <inkml:brushProperty name="color" value="#E71224"/>
    </inkml:brush>
  </inkml:definitions>
  <inkml:trace contextRef="#ctx0" brushRef="#br0">161 2 4145 0 0,'-18'0'3055'0'0,"9"-1"-2080"0"0,-1 1 0 0 0,1 0 0 0 0,0 1 0 0 0,0 0 0 0 0,0 0 1 0 0,-10 4-1 0 0,14-4-712 0 0,1 1 0 0 0,0 0 1 0 0,0 0-1 0 0,0 0 0 0 0,0 0 1 0 0,0 0-1 0 0,0 1 0 0 0,1 0 1 0 0,-1 0-1 0 0,1 0 0 0 0,0 0 1 0 0,0 0-1 0 0,-4 6 0 0 0,5-6-117 0 0,0 0 0 0 0,1 1 0 0 0,-1-1 0 0 0,1 0 0 0 0,0 1 0 0 0,0-1 0 0 0,0 1 0 0 0,1-1 0 0 0,-1 1 0 0 0,1-1 0 0 0,-1 1 0 0 0,1 0 0 0 0,1-1 0 0 0,-1 1 0 0 0,0-1 0 0 0,1 1 0 0 0,1 4 0 0 0,0 1-24 0 0,1 0 1 0 0,1-1-1 0 0,-1 1 0 0 0,1-1 0 0 0,1 0 0 0 0,0 0 0 0 0,0 0 0 0 0,10 10 1 0 0,-11-13-123 0 0,1 0 1 0 0,-1 0-1 0 0,1-1 1 0 0,1 1-1 0 0,-1-1 1 0 0,0-1 0 0 0,1 1-1 0 0,0-1 1 0 0,0 0-1 0 0,0 0 1 0 0,0 0 0 0 0,11 2-1 0 0,-15-5-51 0 0,1 1-1 0 0,0-1 0 0 0,0 0 1 0 0,0 1-1 0 0,0-1 1 0 0,0-1-1 0 0,-1 1 0 0 0,1 0 1 0 0,0-1-1 0 0,0 1 1 0 0,0-1-1 0 0,-1 0 0 0 0,1 0 1 0 0,0 0-1 0 0,4-3 0 0 0,-4 2-111 0 0,1 0 0 0 0,-1-1 0 0 0,0 0 0 0 0,0 0 0 0 0,0 0 0 0 0,-1 0 0 0 0,1 0 0 0 0,-1-1 0 0 0,5-6 0 0 0,-3 0-93 0 0,0 0 1 0 0,0 1 0 0 0,-1-2-1 0 0,0 1 1 0 0,-1 0-1 0 0,0-1 1 0 0,1-18 0 0 0,-2 17 35 0 0,-1 0-1 0 0,-3-17 1 0 0,3 25 151 0 0,-1 0 0 0 0,0 0-1 0 0,0 0 1 0 0,0 0 0 0 0,0 0-1 0 0,-1 0 1 0 0,1 1 0 0 0,-1-1-1 0 0,0 1 1 0 0,0-1 0 0 0,-4-3-1 0 0,6 6 66 0 0,-1 1-1 0 0,1-1 0 0 0,-1 1 1 0 0,1-1-1 0 0,-1 1 0 0 0,0-1 1 0 0,1 1-1 0 0,-1-1 0 0 0,0 1 0 0 0,1 0 1 0 0,-1-1-1 0 0,-1 1 0 0 0,1 0 6 0 0,1-1-1 0 0,0 1 0 0 0,-1 0 0 0 0,1 0 0 0 0,0 0 0 0 0,0 0 0 0 0,-1 1 0 0 0,1-1 0 0 0,0 0 0 0 0,-1 0 1 0 0,1 0-1 0 0,0 0 0 0 0,0 0 0 0 0,-1 0 0 0 0,1 0 0 0 0,0 0 0 0 0,0 1 0 0 0,-1-1 0 0 0,1 0 0 0 0,0 0 1 0 0,0 0-1 0 0,-1 1 0 0 0,1-1 0 0 0,0 1 11 0 0,-1 0 0 0 0,1-1 0 0 0,-1 1 0 0 0,1 0 0 0 0,0 0 0 0 0,0 0 0 0 0,-1-1 1 0 0,1 1-1 0 0,0 0 0 0 0,0 0 0 0 0,0 0 0 0 0,0 0 0 0 0,0 0 0 0 0,0-1 0 0 0,0 1 0 0 0,0 0 0 0 0,1 0 0 0 0,-1 0 0 0 0,0 0 1 0 0,0-1-1 0 0,1 2 0 0 0,5 11 238 0 0,0-1 0 0 0,1 0 0 0 0,1-1 1 0 0,14 18-1 0 0,41 37 209 0 0,-55-58-412 0 0,15 10 0 0 0,-20-16-398 0 0,0 0 1 0 0,1 0-1 0 0,-1 0 1 0 0,1 0-1 0 0,-1-1 0 0 0,1 1 1 0 0,7 1-1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5.365"/>
    </inkml:context>
    <inkml:brush xml:id="br0">
      <inkml:brushProperty name="width" value="0.1" units="cm"/>
      <inkml:brushProperty name="height" value="0.1" units="cm"/>
      <inkml:brushProperty name="color" value="#E71224"/>
    </inkml:brush>
  </inkml:definitions>
  <inkml:trace contextRef="#ctx0" brushRef="#br0">5 7 6449 0 0,'-4'-6'1228'0'0,"4"13"905"0"0,2 1-967 0 0,17 132 5935 0 0,27 66-4406 0 0,-43-195-2650 0 0,0-1-1 0 0,1 1 1 0 0,1-1-1 0 0,-1 0 1 0 0,1-1-1 0 0,7 10 1 0 0,-10-16-85 0 0,1 0 0 0 0,-1 0 0 0 0,1 0 0 0 0,-1-1 0 0 0,1 1 0 0 0,0-1 0 0 0,0 1 0 0 0,0-1 0 0 0,0 0 0 0 0,0 0 0 0 0,1-1-1 0 0,-1 1 1 0 0,1-1 0 0 0,-1 0 0 0 0,1 1 0 0 0,-1-1 0 0 0,1-1 0 0 0,0 1 0 0 0,-1-1 0 0 0,1 1 0 0 0,4-1 0 0 0,-3 0-422 0 0,0-1 1 0 0,-1 0-1 0 0,1 0 0 0 0,0 0 1 0 0,-1 0-1 0 0,1-1 0 0 0,-1 1 1 0 0,1-1-1 0 0,-1 0 0 0 0,6-4 1 0 0,1-2-5174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5.828"/>
    </inkml:context>
    <inkml:brush xml:id="br0">
      <inkml:brushProperty name="width" value="0.1" units="cm"/>
      <inkml:brushProperty name="height" value="0.1" units="cm"/>
      <inkml:brushProperty name="color" value="#E71224"/>
    </inkml:brush>
  </inkml:definitions>
  <inkml:trace contextRef="#ctx0" brushRef="#br0">9 5 1376 0 0,'0'0'119'0'0,"-1"-1"0"0"0,1 1-1 0 0,0 0 1 0 0,-1-1 0 0 0,1 1 0 0 0,0 0-1 0 0,-1 0 1 0 0,1-1 0 0 0,0 1-1 0 0,-1 0 1 0 0,1 0 0 0 0,-1 0 0 0 0,1-1-1 0 0,0 1 1 0 0,-1 0 0 0 0,1 0 0 0 0,-1 0-1 0 0,1 0 1 0 0,0 0 0 0 0,-2 0-1 0 0,2 10 4986 0 0,0-9-5106 0 0,21 133 7516 0 0,11-2-5103 0 0,-24-100-1952 0 0,0-1-27 0 0,13 35 1 0 0,-17-57-401 0 0,0 0 0 0 0,0 0 0 0 0,1 0 0 0 0,0-1 0 0 0,1 0 0 0 0,0 0 0 0 0,0 0 0 0 0,9 7 0 0 0,-13-13-39 0 0,0 0-1 0 0,1 0 0 0 0,-1 0 1 0 0,1 0-1 0 0,0-1 0 0 0,-1 1 0 0 0,1-1 1 0 0,0 0-1 0 0,0 0 0 0 0,0 0 1 0 0,0 0-1 0 0,0-1 0 0 0,0 1 0 0 0,0-1 1 0 0,6 1-1 0 0,-7-1-202 0 0,1-1 0 0 0,-1 1 0 0 0,0 0-1 0 0,1-1 1 0 0,-1 0 0 0 0,0 1 0 0 0,1-1 0 0 0,-1 0 0 0 0,0 0 0 0 0,0-1 0 0 0,1 1 0 0 0,-1 0 0 0 0,0-1-1 0 0,-1 1 1 0 0,1-1 0 0 0,0 1 0 0 0,0-1 0 0 0,-1 0 0 0 0,1 0 0 0 0,1-3 0 0 0,3-5-5697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17T23:47:06.219"/>
    </inkml:context>
    <inkml:brush xml:id="br0">
      <inkml:brushProperty name="width" value="0.1" units="cm"/>
      <inkml:brushProperty name="height" value="0.1" units="cm"/>
      <inkml:brushProperty name="color" value="#E71224"/>
    </inkml:brush>
  </inkml:definitions>
  <inkml:trace contextRef="#ctx0" brushRef="#br0">21 41 5529 0 0,'-6'3'244'0'0,"-9"1"730"0"0,51-7 5049 0 0,20-5-3794 0 0,9-1-1422 0 0,42 1 351 0 0,80-9-2876 0 0,-166 14-3806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atin typeface="Arial" panose="020B0604020202020204" pitchFamily="34" charset="0"/>
              </a:defRPr>
            </a:lvl1pPr>
          </a:lstStyle>
          <a:p>
            <a:endParaRPr lang="de-CH" dirty="0"/>
          </a:p>
        </p:txBody>
      </p:sp>
      <p:sp>
        <p:nvSpPr>
          <p:cNvPr id="3" name="Datumsplatzhalter 2"/>
          <p:cNvSpPr>
            <a:spLocks noGrp="1"/>
          </p:cNvSpPr>
          <p:nvPr>
            <p:ph type="dt" idx="1"/>
          </p:nvPr>
        </p:nvSpPr>
        <p:spPr>
          <a:xfrm>
            <a:off x="4021295" y="1"/>
            <a:ext cx="3076363" cy="511731"/>
          </a:xfrm>
          <a:prstGeom prst="rect">
            <a:avLst/>
          </a:prstGeom>
        </p:spPr>
        <p:txBody>
          <a:bodyPr vert="horz" lIns="99040" tIns="49520" rIns="99040" bIns="49520" rtlCol="0"/>
          <a:lstStyle>
            <a:lvl1pPr algn="r">
              <a:defRPr sz="1300">
                <a:latin typeface="Arial" panose="020B0604020202020204" pitchFamily="34" charset="0"/>
              </a:defRPr>
            </a:lvl1pPr>
          </a:lstStyle>
          <a:p>
            <a:fld id="{BCDB334D-D17F-49C4-91DD-37BB7E818209}" type="datetimeFigureOut">
              <a:rPr lang="de-CH" smtClean="0"/>
              <a:pPr/>
              <a:t>15.09.2024</a:t>
            </a:fld>
            <a:endParaRPr lang="de-CH" dirty="0"/>
          </a:p>
        </p:txBody>
      </p:sp>
      <p:sp>
        <p:nvSpPr>
          <p:cNvPr id="4" name="Folienbildplatzhalter 3"/>
          <p:cNvSpPr>
            <a:spLocks noGrp="1" noRot="1" noChangeAspect="1"/>
          </p:cNvSpPr>
          <p:nvPr>
            <p:ph type="sldImg" idx="2"/>
          </p:nvPr>
        </p:nvSpPr>
        <p:spPr>
          <a:xfrm>
            <a:off x="141288" y="768350"/>
            <a:ext cx="6816725" cy="3836988"/>
          </a:xfrm>
          <a:prstGeom prst="rect">
            <a:avLst/>
          </a:prstGeom>
          <a:noFill/>
          <a:ln w="12700">
            <a:solidFill>
              <a:prstClr val="black"/>
            </a:solidFill>
          </a:ln>
        </p:spPr>
        <p:txBody>
          <a:bodyPr vert="horz" lIns="99040" tIns="49520" rIns="99040" bIns="49520" rtlCol="0" anchor="ctr"/>
          <a:lstStyle/>
          <a:p>
            <a:endParaRPr lang="de-CH" dirty="0"/>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300">
                <a:latin typeface="Arial" panose="020B0604020202020204" pitchFamily="34" charset="0"/>
              </a:defRPr>
            </a:lvl1pPr>
          </a:lstStyle>
          <a:p>
            <a:endParaRPr lang="de-CH" dirty="0"/>
          </a:p>
        </p:txBody>
      </p:sp>
      <p:sp>
        <p:nvSpPr>
          <p:cNvPr id="7" name="Foliennummernplatzhalter 6"/>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300">
                <a:latin typeface="Arial" panose="020B0604020202020204" pitchFamily="34" charset="0"/>
              </a:defRPr>
            </a:lvl1pPr>
          </a:lstStyle>
          <a:p>
            <a:fld id="{A51C0C35-A9A2-4EFD-9BAF-1E52E29E03D1}" type="slidenum">
              <a:rPr lang="de-CH" smtClean="0"/>
              <a:pPr/>
              <a:t>‹#›</a:t>
            </a:fld>
            <a:endParaRPr lang="de-CH" dirty="0"/>
          </a:p>
        </p:txBody>
      </p:sp>
    </p:spTree>
    <p:extLst>
      <p:ext uri="{BB962C8B-B14F-4D97-AF65-F5344CB8AC3E}">
        <p14:creationId xmlns:p14="http://schemas.microsoft.com/office/powerpoint/2010/main" val="2773599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t>
            </a:r>
            <a:r>
              <a:rPr lang="en-US" dirty="0"/>
              <a:t> a post doc in the photonics laboratory. Today I am happy to show you very fresh data from the lab about </a:t>
            </a:r>
            <a:r>
              <a:rPr lang="en-US" dirty="0" err="1"/>
              <a:t>librational</a:t>
            </a:r>
            <a:r>
              <a:rPr lang="en-US" dirty="0"/>
              <a:t> ground state cooling</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a:t>
            </a:fld>
            <a:endParaRPr lang="de-CH" dirty="0"/>
          </a:p>
        </p:txBody>
      </p:sp>
    </p:spTree>
    <p:extLst>
      <p:ext uri="{BB962C8B-B14F-4D97-AF65-F5344CB8AC3E}">
        <p14:creationId xmlns:p14="http://schemas.microsoft.com/office/powerpoint/2010/main" val="72668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11</a:t>
            </a:fld>
            <a:endParaRPr lang="de-CH" dirty="0"/>
          </a:p>
        </p:txBody>
      </p:sp>
    </p:spTree>
    <p:extLst>
      <p:ext uri="{BB962C8B-B14F-4D97-AF65-F5344CB8AC3E}">
        <p14:creationId xmlns:p14="http://schemas.microsoft.com/office/powerpoint/2010/main" val="147151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Cavity cooling is a well </a:t>
            </a:r>
            <a:r>
              <a:rPr lang="en-US" dirty="0" err="1"/>
              <a:t>enstalished</a:t>
            </a:r>
            <a:r>
              <a:rPr lang="en-US" dirty="0"/>
              <a:t> technique to remove energy from mechanical oscillators using light. </a:t>
            </a:r>
          </a:p>
          <a:p>
            <a:r>
              <a:rPr lang="en-US" dirty="0"/>
              <a:t>Our </a:t>
            </a:r>
            <a:r>
              <a:rPr lang="en-US" dirty="0" err="1"/>
              <a:t>opical</a:t>
            </a:r>
            <a:r>
              <a:rPr lang="en-US" dirty="0"/>
              <a:t> tweezer has frequency </a:t>
            </a:r>
            <a:r>
              <a:rPr lang="en-US" dirty="0" err="1"/>
              <a:t>omegaL</a:t>
            </a:r>
            <a:r>
              <a:rPr lang="en-US" dirty="0"/>
              <a:t>. The particle will scatter this light, but the particle motion also will show up as sidebands on the scattered light field.</a:t>
            </a:r>
          </a:p>
          <a:p>
            <a:r>
              <a:rPr lang="en-US" dirty="0"/>
              <a:t>The upper sideband is associated with the process of removing energy from the mechanics at the expense of the cavity field,</a:t>
            </a:r>
          </a:p>
          <a:p>
            <a:r>
              <a:rPr lang="en-US" dirty="0"/>
              <a:t>While vice versa the lower sideband is associated with the opposite process, where the mechanics get actually heated up by light.</a:t>
            </a:r>
          </a:p>
          <a:p>
            <a:endParaRPr lang="en-US" dirty="0"/>
          </a:p>
          <a:p>
            <a:r>
              <a:rPr lang="en-US" dirty="0"/>
              <a:t>If we now interface our optomechanical experiment with a high Q cavity, the cavity density of modes might enhance or suppress one of these two processes, depending on its </a:t>
            </a:r>
            <a:r>
              <a:rPr lang="en-US" dirty="0" err="1"/>
              <a:t>detuining</a:t>
            </a:r>
            <a:r>
              <a:rPr lang="en-US" dirty="0"/>
              <a:t>:</a:t>
            </a:r>
          </a:p>
          <a:p>
            <a:r>
              <a:rPr lang="en-US" dirty="0"/>
              <a:t>For realizing cavity cooling, which is what we want, we have to use the cavity to enhance the upper sideband. This happen when the cavity detuning equals to the mechanical frequency. This works better in the resolved sideband regime, that is, when the cavity is narrower than the </a:t>
            </a:r>
            <a:r>
              <a:rPr lang="en-US" dirty="0" err="1"/>
              <a:t>ssidebands</a:t>
            </a:r>
            <a:r>
              <a:rPr lang="en-US" dirty="0"/>
              <a:t> </a:t>
            </a:r>
            <a:r>
              <a:rPr lang="en-US" dirty="0" err="1"/>
              <a:t>seuparation</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12</a:t>
            </a:fld>
            <a:endParaRPr lang="de-CH" dirty="0"/>
          </a:p>
        </p:txBody>
      </p:sp>
    </p:spTree>
    <p:extLst>
      <p:ext uri="{BB962C8B-B14F-4D97-AF65-F5344CB8AC3E}">
        <p14:creationId xmlns:p14="http://schemas.microsoft.com/office/powerpoint/2010/main" val="3486750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 ground state of </a:t>
            </a:r>
            <a:r>
              <a:rPr lang="en-US" dirty="0" err="1"/>
              <a:t>libration</a:t>
            </a:r>
            <a:r>
              <a:rPr lang="en-US" dirty="0"/>
              <a:t> motion obtained via cavity cooling, but verified by a free-space detector.</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16</a:t>
            </a:fld>
            <a:endParaRPr lang="de-CH" dirty="0"/>
          </a:p>
        </p:txBody>
      </p:sp>
    </p:spTree>
    <p:extLst>
      <p:ext uri="{BB962C8B-B14F-4D97-AF65-F5344CB8AC3E}">
        <p14:creationId xmlns:p14="http://schemas.microsoft.com/office/powerpoint/2010/main" val="3134211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happy to see that our cavity works well to ground state cool both com and </a:t>
            </a:r>
            <a:r>
              <a:rPr lang="en-US" dirty="0" err="1"/>
              <a:t>librational</a:t>
            </a:r>
            <a:r>
              <a:rPr lang="en-US" dirty="0"/>
              <a:t> motion, but we expected the </a:t>
            </a:r>
            <a:r>
              <a:rPr lang="en-US" dirty="0" err="1"/>
              <a:t>libration</a:t>
            </a:r>
            <a:r>
              <a:rPr lang="en-US" dirty="0"/>
              <a:t> occupation to be much smaller than that.</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17</a:t>
            </a:fld>
            <a:endParaRPr lang="de-CH" dirty="0"/>
          </a:p>
        </p:txBody>
      </p:sp>
    </p:spTree>
    <p:extLst>
      <p:ext uri="{BB962C8B-B14F-4D97-AF65-F5344CB8AC3E}">
        <p14:creationId xmlns:p14="http://schemas.microsoft.com/office/powerpoint/2010/main" val="208450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18</a:t>
            </a:fld>
            <a:endParaRPr lang="de-CH" dirty="0"/>
          </a:p>
        </p:txBody>
      </p:sp>
    </p:spTree>
    <p:extLst>
      <p:ext uri="{BB962C8B-B14F-4D97-AF65-F5344CB8AC3E}">
        <p14:creationId xmlns:p14="http://schemas.microsoft.com/office/powerpoint/2010/main" val="260151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we agree that rotations are unique to </a:t>
            </a:r>
            <a:r>
              <a:rPr lang="en-GB" dirty="0" err="1"/>
              <a:t>paritcles</a:t>
            </a:r>
            <a:r>
              <a:rPr lang="en-GB" dirty="0"/>
              <a:t>…. But what is better, rotation or COM? Better for macroscopic quantum mechanics</a:t>
            </a:r>
            <a:endParaRPr lang="en-CH"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19</a:t>
            </a:fld>
            <a:endParaRPr lang="de-CH" dirty="0"/>
          </a:p>
        </p:txBody>
      </p:sp>
    </p:spTree>
    <p:extLst>
      <p:ext uri="{BB962C8B-B14F-4D97-AF65-F5344CB8AC3E}">
        <p14:creationId xmlns:p14="http://schemas.microsoft.com/office/powerpoint/2010/main" val="46473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we agree that rotations are unique to </a:t>
            </a:r>
            <a:r>
              <a:rPr lang="en-GB" dirty="0" err="1"/>
              <a:t>paritcles</a:t>
            </a:r>
            <a:r>
              <a:rPr lang="en-GB" dirty="0"/>
              <a:t>…. But what is better, rotation or COM? Better for macroscopic quantum mechanics</a:t>
            </a:r>
            <a:endParaRPr lang="en-CH"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20</a:t>
            </a:fld>
            <a:endParaRPr lang="de-CH" dirty="0"/>
          </a:p>
        </p:txBody>
      </p:sp>
    </p:spTree>
    <p:extLst>
      <p:ext uri="{BB962C8B-B14F-4D97-AF65-F5344CB8AC3E}">
        <p14:creationId xmlns:p14="http://schemas.microsoft.com/office/powerpoint/2010/main" val="1051012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we agree that rotations are unique to </a:t>
            </a:r>
            <a:r>
              <a:rPr lang="en-GB" dirty="0" err="1"/>
              <a:t>paritcles</a:t>
            </a:r>
            <a:r>
              <a:rPr lang="en-GB" dirty="0"/>
              <a:t>…. But what is better, rotation or COM? Better for macroscopic quantum mechanics</a:t>
            </a:r>
            <a:endParaRPr lang="en-CH"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21</a:t>
            </a:fld>
            <a:endParaRPr lang="de-CH" dirty="0"/>
          </a:p>
        </p:txBody>
      </p:sp>
    </p:spTree>
    <p:extLst>
      <p:ext uri="{BB962C8B-B14F-4D97-AF65-F5344CB8AC3E}">
        <p14:creationId xmlns:p14="http://schemas.microsoft.com/office/powerpoint/2010/main" val="118955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we agree that rotations are unique to </a:t>
            </a:r>
            <a:r>
              <a:rPr lang="en-GB" dirty="0" err="1"/>
              <a:t>paritcles</a:t>
            </a:r>
            <a:r>
              <a:rPr lang="en-GB" dirty="0"/>
              <a:t>…. But what is better, rotation or COM? Better for macroscopic quantum mechanics</a:t>
            </a:r>
            <a:endParaRPr lang="en-CH"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22</a:t>
            </a:fld>
            <a:endParaRPr lang="de-CH" dirty="0"/>
          </a:p>
        </p:txBody>
      </p:sp>
    </p:spTree>
    <p:extLst>
      <p:ext uri="{BB962C8B-B14F-4D97-AF65-F5344CB8AC3E}">
        <p14:creationId xmlns:p14="http://schemas.microsoft.com/office/powerpoint/2010/main" val="1083336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we agree that rotations are unique to </a:t>
            </a:r>
            <a:r>
              <a:rPr lang="en-GB" dirty="0" err="1"/>
              <a:t>paritcles</a:t>
            </a:r>
            <a:r>
              <a:rPr lang="en-GB" dirty="0"/>
              <a:t>…. But what is better, rotation or COM? Better for macroscopic quantum mechanics</a:t>
            </a:r>
            <a:endParaRPr lang="en-CH"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25</a:t>
            </a:fld>
            <a:endParaRPr lang="de-CH" dirty="0"/>
          </a:p>
        </p:txBody>
      </p:sp>
    </p:spTree>
    <p:extLst>
      <p:ext uri="{BB962C8B-B14F-4D97-AF65-F5344CB8AC3E}">
        <p14:creationId xmlns:p14="http://schemas.microsoft.com/office/powerpoint/2010/main" val="344109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introduce you our group. The photonics lab is lead by Lukas N. Lukas follows two main areas of research: one is 2D photonics and optoelectronics device for on-chip sources,  </a:t>
            </a:r>
            <a:r>
              <a:rPr lang="en-US" dirty="0" err="1"/>
              <a:t>bhjiop</a:t>
            </a:r>
            <a:r>
              <a:rPr lang="en-US" dirty="0"/>
              <a:t>+</a:t>
            </a:r>
          </a:p>
          <a:p>
            <a:r>
              <a:rPr lang="en-US" dirty="0"/>
              <a:t>+</a:t>
            </a:r>
            <a:r>
              <a:rPr lang="en-US" dirty="0" err="1"/>
              <a:t>èand</a:t>
            </a:r>
            <a:r>
              <a:rPr lang="en-US" dirty="0"/>
              <a:t> the other is </a:t>
            </a:r>
            <a:r>
              <a:rPr lang="en-US" dirty="0" err="1"/>
              <a:t>optomechanics</a:t>
            </a:r>
            <a:r>
              <a:rPr lang="en-US" dirty="0"/>
              <a:t> with particles. We use this devices and experiment for metrology and quantum f.</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2</a:t>
            </a:fld>
            <a:endParaRPr lang="de-CH" dirty="0"/>
          </a:p>
        </p:txBody>
      </p:sp>
    </p:spTree>
    <p:extLst>
      <p:ext uri="{BB962C8B-B14F-4D97-AF65-F5344CB8AC3E}">
        <p14:creationId xmlns:p14="http://schemas.microsoft.com/office/powerpoint/2010/main" val="1629006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let me give a proof of this, we have here two set of spectra</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33</a:t>
            </a:fld>
            <a:endParaRPr lang="de-CH" dirty="0"/>
          </a:p>
        </p:txBody>
      </p:sp>
    </p:spTree>
    <p:extLst>
      <p:ext uri="{BB962C8B-B14F-4D97-AF65-F5344CB8AC3E}">
        <p14:creationId xmlns:p14="http://schemas.microsoft.com/office/powerpoint/2010/main" val="298633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we had the cavity detection first, let me tell you why I prefer now the free space detection</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36</a:t>
            </a:fld>
            <a:endParaRPr lang="de-CH" dirty="0"/>
          </a:p>
        </p:txBody>
      </p:sp>
    </p:spTree>
    <p:extLst>
      <p:ext uri="{BB962C8B-B14F-4D97-AF65-F5344CB8AC3E}">
        <p14:creationId xmlns:p14="http://schemas.microsoft.com/office/powerpoint/2010/main" val="3097472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talk today is about optically levitated nanoparticles. We are here in a conference about mechanical oscillators, let me tell you why I think </a:t>
            </a:r>
            <a:br>
              <a:rPr lang="en-US" dirty="0"/>
            </a:br>
            <a:r>
              <a:rPr lang="en-US" dirty="0"/>
              <a:t>levitated particles are very cool ones. First, they are very easy to build.</a:t>
            </a:r>
          </a:p>
          <a:p>
            <a:endParaRPr lang="en-US" dirty="0"/>
          </a:p>
          <a:p>
            <a:r>
              <a:rPr lang="en-US" dirty="0"/>
              <a:t>If we are here is because we all believe that levitated particles have some unbeatable properties compared to clamped systems. Some of these properties were greatly illustrated in the previous talks: we have ultra-high q only because we have no physical </a:t>
            </a:r>
            <a:r>
              <a:rPr lang="en-US" dirty="0" err="1"/>
              <a:t>constratints</a:t>
            </a:r>
            <a:r>
              <a:rPr lang="en-US" dirty="0"/>
              <a:t>, we have tunable trapping potentials…</a:t>
            </a:r>
          </a:p>
          <a:p>
            <a:endParaRPr lang="en-US" dirty="0"/>
          </a:p>
          <a:p>
            <a:endParaRPr lang="en-US" dirty="0"/>
          </a:p>
          <a:p>
            <a:r>
              <a:rPr lang="en-US" dirty="0"/>
              <a:t>What makes nanoparticle special is the control </a:t>
            </a:r>
            <a:r>
              <a:rPr lang="en-US" dirty="0" err="1"/>
              <a:t>achieavable</a:t>
            </a:r>
            <a:r>
              <a:rPr lang="en-US" dirty="0"/>
              <a:t> on the trapping potential, and the total absence of clamping losses.</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3</a:t>
            </a:fld>
            <a:endParaRPr lang="de-CH" dirty="0"/>
          </a:p>
        </p:txBody>
      </p:sp>
    </p:spTree>
    <p:extLst>
      <p:ext uri="{BB962C8B-B14F-4D97-AF65-F5344CB8AC3E}">
        <p14:creationId xmlns:p14="http://schemas.microsoft.com/office/powerpoint/2010/main" val="418910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special property unique of levitation, that somehow was a bit less explored experimentally compared to the com modes, is rotation. This is something that clamped systems cannot really compete at all, it is a </a:t>
            </a:r>
            <a:r>
              <a:rPr lang="en-US" dirty="0" err="1"/>
              <a:t>uniquedegree</a:t>
            </a:r>
            <a:r>
              <a:rPr lang="en-US" dirty="0"/>
              <a:t> of freedom for unclamped systems.</a:t>
            </a:r>
          </a:p>
          <a:p>
            <a:endParaRPr lang="en-US" dirty="0"/>
          </a:p>
          <a:p>
            <a:r>
              <a:rPr lang="en-US" dirty="0"/>
              <a:t>There are two regimes of rotation motion. If driven by circular light, a particle will spin. If trapped by linear light, the particle undergoes angular oscillations</a:t>
            </a:r>
          </a:p>
          <a:p>
            <a:endParaRPr lang="en-US" dirty="0"/>
          </a:p>
          <a:p>
            <a:r>
              <a:rPr lang="en-US" dirty="0"/>
              <a:t>If a particle has an asymmetric shape, then it become possible to orient it in space. This means that now the particle becomes susceptible to external torques, that can generate new motional modes like rotational modes or trapped rotations, or </a:t>
            </a:r>
            <a:r>
              <a:rPr lang="en-US" dirty="0" err="1"/>
              <a:t>librations</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4</a:t>
            </a:fld>
            <a:endParaRPr lang="de-CH" dirty="0"/>
          </a:p>
        </p:txBody>
      </p:sp>
    </p:spTree>
    <p:extLst>
      <p:ext uri="{BB962C8B-B14F-4D97-AF65-F5344CB8AC3E}">
        <p14:creationId xmlns:p14="http://schemas.microsoft.com/office/powerpoint/2010/main" val="240973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6</a:t>
            </a:fld>
            <a:endParaRPr lang="de-CH" dirty="0"/>
          </a:p>
        </p:txBody>
      </p:sp>
    </p:spTree>
    <p:extLst>
      <p:ext uri="{BB962C8B-B14F-4D97-AF65-F5344CB8AC3E}">
        <p14:creationId xmlns:p14="http://schemas.microsoft.com/office/powerpoint/2010/main" val="229355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exert a torque on a particle with light it is necessary that its dipole moment does not align with the external field. Here I give  two example for a spherical particle and for a </a:t>
            </a:r>
            <a:r>
              <a:rPr lang="en-US" dirty="0" err="1"/>
              <a:t>nanodumbbell</a:t>
            </a:r>
            <a:r>
              <a:rPr lang="en-US" dirty="0"/>
              <a:t> (that is two balls glue together). For the sphere, the polarizability is a scalar, and so there will never be torque. </a:t>
            </a:r>
          </a:p>
          <a:p>
            <a:r>
              <a:rPr lang="en-US" dirty="0"/>
              <a:t>For the dumbbell </a:t>
            </a:r>
            <a:r>
              <a:rPr lang="en-US" dirty="0" err="1"/>
              <a:t>instad</a:t>
            </a:r>
            <a:r>
              <a:rPr lang="en-US" dirty="0"/>
              <a:t>, the polarizability alpha has different entries along the particle principal axes. This means that if the external field (in red) is parallel to one of the two principal axes, there will be no torque. But if there is an angle, then p (in black) is no longer parallel to E, and there can be a torque</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7</a:t>
            </a:fld>
            <a:endParaRPr lang="de-CH" dirty="0"/>
          </a:p>
        </p:txBody>
      </p:sp>
    </p:spTree>
    <p:extLst>
      <p:ext uri="{BB962C8B-B14F-4D97-AF65-F5344CB8AC3E}">
        <p14:creationId xmlns:p14="http://schemas.microsoft.com/office/powerpoint/2010/main" val="73922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talked you about </a:t>
            </a:r>
            <a:r>
              <a:rPr lang="en-US" dirty="0" err="1"/>
              <a:t>dumbbels</a:t>
            </a:r>
            <a:r>
              <a:rPr lang="en-US" dirty="0"/>
              <a:t> because that’s the easiest way we can get anisotropic particles. In fact we buy spherical particles, </a:t>
            </a:r>
            <a:r>
              <a:rPr lang="en-US" dirty="0" err="1"/>
              <a:t>bu</a:t>
            </a:r>
            <a:r>
              <a:rPr lang="en-US" dirty="0"/>
              <a:t> sometimes we trap clusters…</a:t>
            </a:r>
          </a:p>
          <a:p>
            <a:endParaRPr lang="en-US" dirty="0"/>
          </a:p>
          <a:p>
            <a:r>
              <a:rPr lang="en-US" dirty="0"/>
              <a:t>How can it be reproducible? Thanks to optical detection</a:t>
            </a:r>
          </a:p>
        </p:txBody>
      </p:sp>
      <p:sp>
        <p:nvSpPr>
          <p:cNvPr id="4" name="Slide Number Placeholder 3"/>
          <p:cNvSpPr>
            <a:spLocks noGrp="1"/>
          </p:cNvSpPr>
          <p:nvPr>
            <p:ph type="sldNum" sz="quarter" idx="5"/>
          </p:nvPr>
        </p:nvSpPr>
        <p:spPr/>
        <p:txBody>
          <a:bodyPr/>
          <a:lstStyle/>
          <a:p>
            <a:fld id="{A51C0C35-A9A2-4EFD-9BAF-1E52E29E03D1}" type="slidenum">
              <a:rPr lang="de-CH" smtClean="0"/>
              <a:pPr/>
              <a:t>8</a:t>
            </a:fld>
            <a:endParaRPr lang="de-CH" dirty="0"/>
          </a:p>
        </p:txBody>
      </p:sp>
    </p:spTree>
    <p:extLst>
      <p:ext uri="{BB962C8B-B14F-4D97-AF65-F5344CB8AC3E}">
        <p14:creationId xmlns:p14="http://schemas.microsoft.com/office/powerpoint/2010/main" val="151008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9</a:t>
            </a:fld>
            <a:endParaRPr lang="de-CH" dirty="0"/>
          </a:p>
        </p:txBody>
      </p:sp>
    </p:spTree>
    <p:extLst>
      <p:ext uri="{BB962C8B-B14F-4D97-AF65-F5344CB8AC3E}">
        <p14:creationId xmlns:p14="http://schemas.microsoft.com/office/powerpoint/2010/main" val="280521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interesting thing of this plot is also that the </a:t>
            </a:r>
            <a:r>
              <a:rPr lang="en-US" dirty="0" err="1"/>
              <a:t>libration</a:t>
            </a:r>
            <a:r>
              <a:rPr lang="en-US" dirty="0"/>
              <a:t> has very high frequency compared to com, you can see this better here</a:t>
            </a:r>
          </a:p>
          <a:p>
            <a:r>
              <a:rPr lang="en-US" dirty="0"/>
              <a:t>High frequency is good because we have less mechanical noise, which in the past was found to be a limiting factor for cavity cooling.</a:t>
            </a:r>
          </a:p>
          <a:p>
            <a:r>
              <a:rPr lang="en-US" dirty="0"/>
              <a:t>Also the cool thing is that while we scan the angular mode frequency, almost nothing happens to the COM modes</a:t>
            </a:r>
            <a:endParaRPr lang="en-AT" dirty="0"/>
          </a:p>
        </p:txBody>
      </p:sp>
      <p:sp>
        <p:nvSpPr>
          <p:cNvPr id="4" name="Slide Number Placeholder 3"/>
          <p:cNvSpPr>
            <a:spLocks noGrp="1"/>
          </p:cNvSpPr>
          <p:nvPr>
            <p:ph type="sldNum" sz="quarter" idx="5"/>
          </p:nvPr>
        </p:nvSpPr>
        <p:spPr/>
        <p:txBody>
          <a:bodyPr/>
          <a:lstStyle/>
          <a:p>
            <a:fld id="{A51C0C35-A9A2-4EFD-9BAF-1E52E29E03D1}" type="slidenum">
              <a:rPr lang="de-CH" smtClean="0"/>
              <a:pPr/>
              <a:t>10</a:t>
            </a:fld>
            <a:endParaRPr lang="de-CH" dirty="0"/>
          </a:p>
        </p:txBody>
      </p:sp>
    </p:spTree>
    <p:extLst>
      <p:ext uri="{BB962C8B-B14F-4D97-AF65-F5344CB8AC3E}">
        <p14:creationId xmlns:p14="http://schemas.microsoft.com/office/powerpoint/2010/main" val="210446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r>
              <a:rPr lang="en-US"/>
              <a:t>Click icon to add picture</a:t>
            </a:r>
            <a:endParaRPr lang="en-GB" dirty="0"/>
          </a:p>
        </p:txBody>
      </p:sp>
    </p:spTree>
    <p:extLst>
      <p:ext uri="{BB962C8B-B14F-4D97-AF65-F5344CB8AC3E}">
        <p14:creationId xmlns:p14="http://schemas.microsoft.com/office/powerpoint/2010/main" val="82600996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15063859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254A-9FF2-FEB2-020D-AC3CFB0A4416}"/>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120F942F-26B2-F2B0-1CF6-7AD8E8C940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EAD91965-D71A-31F5-E263-D8C18BE8B080}"/>
              </a:ext>
            </a:extLst>
          </p:cNvPr>
          <p:cNvSpPr>
            <a:spLocks noGrp="1"/>
          </p:cNvSpPr>
          <p:nvPr>
            <p:ph type="dt" sz="half" idx="10"/>
          </p:nvPr>
        </p:nvSpPr>
        <p:spPr/>
        <p:txBody>
          <a:bodyPr/>
          <a:lstStyle/>
          <a:p>
            <a:r>
              <a:rPr lang="en-CH"/>
              <a:t>18.09.2024</a:t>
            </a:r>
          </a:p>
        </p:txBody>
      </p:sp>
      <p:sp>
        <p:nvSpPr>
          <p:cNvPr id="5" name="Footer Placeholder 4">
            <a:extLst>
              <a:ext uri="{FF2B5EF4-FFF2-40B4-BE49-F238E27FC236}">
                <a16:creationId xmlns:a16="http://schemas.microsoft.com/office/drawing/2014/main" id="{5BB781C7-4B64-1785-D38B-5A9B69A43845}"/>
              </a:ext>
            </a:extLst>
          </p:cNvPr>
          <p:cNvSpPr>
            <a:spLocks noGrp="1"/>
          </p:cNvSpPr>
          <p:nvPr>
            <p:ph type="ftr" sz="quarter" idx="11"/>
          </p:nvPr>
        </p:nvSpPr>
        <p:spPr/>
        <p:txBody>
          <a:bodyPr/>
          <a:lstStyle/>
          <a:p>
            <a:r>
              <a:rPr lang="en-GB"/>
              <a:t>Lorenzo Dania</a:t>
            </a:r>
            <a:endParaRPr lang="en-CH"/>
          </a:p>
        </p:txBody>
      </p:sp>
      <p:sp>
        <p:nvSpPr>
          <p:cNvPr id="6" name="Slide Number Placeholder 5">
            <a:extLst>
              <a:ext uri="{FF2B5EF4-FFF2-40B4-BE49-F238E27FC236}">
                <a16:creationId xmlns:a16="http://schemas.microsoft.com/office/drawing/2014/main" id="{0591AC19-3FCA-18C1-F00F-64ADDB6AE505}"/>
              </a:ext>
            </a:extLst>
          </p:cNvPr>
          <p:cNvSpPr>
            <a:spLocks noGrp="1"/>
          </p:cNvSpPr>
          <p:nvPr>
            <p:ph type="sldNum" sz="quarter" idx="12"/>
          </p:nvPr>
        </p:nvSpPr>
        <p:spPr/>
        <p:txBody>
          <a:bodyPr/>
          <a:lstStyle/>
          <a:p>
            <a:fld id="{CAAF2A62-7F13-4728-BA82-1DC18E428C32}" type="slidenum">
              <a:rPr lang="en-CH" smtClean="0"/>
              <a:t>‹#›</a:t>
            </a:fld>
            <a:endParaRPr lang="en-CH"/>
          </a:p>
        </p:txBody>
      </p:sp>
    </p:spTree>
    <p:extLst>
      <p:ext uri="{BB962C8B-B14F-4D97-AF65-F5344CB8AC3E}">
        <p14:creationId xmlns:p14="http://schemas.microsoft.com/office/powerpoint/2010/main" val="3116703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2974935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2508653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228792304"/>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468707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6845960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89741533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1897078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1568873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82600996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87561258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60610812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57159663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792855932"/>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384381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8078454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14787039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3551971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72646352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3685692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490291718"/>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82341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63800854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196920033"/>
      </p:ext>
    </p:extLst>
  </p:cSld>
  <p:clrMapOvr>
    <a:masterClrMapping/>
  </p:clrMapOvr>
  <p:transition>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1420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381801933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8343045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6217833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9427755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92845740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193924177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07231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91545528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72998158"/>
      </p:ext>
    </p:extLst>
  </p:cSld>
  <p:clrMapOvr>
    <a:masterClrMapping/>
  </p:clrMapOvr>
  <p:transition>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1307910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92851137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37869484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02413516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30382286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63357921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27927120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61201938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le 1">
            <a:extLst>
              <a:ext uri="{FF2B5EF4-FFF2-40B4-BE49-F238E27FC236}">
                <a16:creationId xmlns:a16="http://schemas.microsoft.com/office/drawing/2014/main" id="{37FDC4D2-626B-9D63-6E28-FA4030C016C9}"/>
              </a:ext>
            </a:extLst>
          </p:cNvPr>
          <p:cNvSpPr>
            <a:spLocks noGrp="1"/>
          </p:cNvSpPr>
          <p:nvPr>
            <p:ph type="title"/>
          </p:nvPr>
        </p:nvSpPr>
        <p:spPr/>
        <p:txBody>
          <a:bodyPr/>
          <a:lstStyle/>
          <a:p>
            <a:r>
              <a:rPr lang="en-US"/>
              <a:t>Click to edit Master title style</a:t>
            </a:r>
            <a:endParaRPr lang="en-AT"/>
          </a:p>
        </p:txBody>
      </p:sp>
      <p:sp>
        <p:nvSpPr>
          <p:cNvPr id="11" name="Date Placeholder 10">
            <a:extLst>
              <a:ext uri="{FF2B5EF4-FFF2-40B4-BE49-F238E27FC236}">
                <a16:creationId xmlns:a16="http://schemas.microsoft.com/office/drawing/2014/main" id="{11BFEA4F-79C7-DE55-6E88-CAAA46D21F5A}"/>
              </a:ext>
            </a:extLst>
          </p:cNvPr>
          <p:cNvSpPr>
            <a:spLocks noGrp="1"/>
          </p:cNvSpPr>
          <p:nvPr>
            <p:ph type="dt" sz="half" idx="10"/>
          </p:nvPr>
        </p:nvSpPr>
        <p:spPr/>
        <p:txBody>
          <a:bodyPr/>
          <a:lstStyle/>
          <a:p>
            <a:r>
              <a:rPr lang="en-CH"/>
              <a:t>18.09.2024</a:t>
            </a:r>
            <a:endParaRPr lang="en-GB" dirty="0"/>
          </a:p>
        </p:txBody>
      </p:sp>
      <p:sp>
        <p:nvSpPr>
          <p:cNvPr id="12" name="Footer Placeholder 11">
            <a:extLst>
              <a:ext uri="{FF2B5EF4-FFF2-40B4-BE49-F238E27FC236}">
                <a16:creationId xmlns:a16="http://schemas.microsoft.com/office/drawing/2014/main" id="{19B177BE-1926-31EB-1984-DFE311BA34DC}"/>
              </a:ext>
            </a:extLst>
          </p:cNvPr>
          <p:cNvSpPr>
            <a:spLocks noGrp="1"/>
          </p:cNvSpPr>
          <p:nvPr>
            <p:ph type="ftr" sz="quarter" idx="11"/>
          </p:nvPr>
        </p:nvSpPr>
        <p:spPr/>
        <p:txBody>
          <a:bodyPr/>
          <a:lstStyle/>
          <a:p>
            <a:r>
              <a:rPr lang="en-GB"/>
              <a:t>Lorenzo Dania</a:t>
            </a:r>
            <a:endParaRPr lang="en-GB" dirty="0"/>
          </a:p>
        </p:txBody>
      </p:sp>
      <p:sp>
        <p:nvSpPr>
          <p:cNvPr id="13" name="Slide Number Placeholder 12">
            <a:extLst>
              <a:ext uri="{FF2B5EF4-FFF2-40B4-BE49-F238E27FC236}">
                <a16:creationId xmlns:a16="http://schemas.microsoft.com/office/drawing/2014/main" id="{6549CAE4-5D54-B602-5413-8CCB5AA465F7}"/>
              </a:ext>
            </a:extLst>
          </p:cNvPr>
          <p:cNvSpPr>
            <a:spLocks noGrp="1"/>
          </p:cNvSpPr>
          <p:nvPr>
            <p:ph type="sldNum" sz="quarter" idx="12"/>
          </p:nvPr>
        </p:nvSpPr>
        <p:spPr/>
        <p:txBody>
          <a:bodyPr/>
          <a:lstStyle/>
          <a:p>
            <a:fld id="{6C6AE60A-B69C-4790-82F7-3882EDF23186}" type="slidenum">
              <a:rPr lang="en-GB" smtClean="0"/>
              <a:pPr/>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987535939"/>
      </p:ext>
    </p:extLst>
  </p:cSld>
  <p:clrMapOvr>
    <a:masterClrMapping/>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602382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70605164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15028168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95414164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53229146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07514662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373609004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29617826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4214668999"/>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4492542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23548068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6522106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421300136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58747538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243000278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chemeClr val="accent1"/>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2" name="Titel 1"/>
          <p:cNvSpPr>
            <a:spLocks noGrp="1"/>
          </p:cNvSpPr>
          <p:nvPr>
            <p:ph type="ctrTitle" hasCustomPrompt="1"/>
          </p:nvPr>
        </p:nvSpPr>
        <p:spPr>
          <a:xfrm>
            <a:off x="323850" y="3429000"/>
            <a:ext cx="11537949" cy="1152128"/>
          </a:xfrm>
          <a:solidFill>
            <a:schemeClr val="accent1"/>
          </a:solidFill>
        </p:spPr>
        <p:txBody>
          <a:bodyPr wrap="square" lIns="144000" tIns="72000" anchor="t" anchorCtr="0"/>
          <a:lstStyle>
            <a:lvl1pPr>
              <a:lnSpc>
                <a:spcPct val="100000"/>
              </a:lnSpc>
              <a:spcBef>
                <a:spcPts val="0"/>
              </a:spcBef>
              <a:defRPr sz="3200">
                <a:solidFill>
                  <a:schemeClr val="bg1"/>
                </a:solidFill>
              </a:defRPr>
            </a:lvl1pPr>
          </a:lstStyle>
          <a:p>
            <a:r>
              <a:rPr lang="en-GB" dirty="0"/>
              <a:t>Add title</a:t>
            </a:r>
          </a:p>
        </p:txBody>
      </p:sp>
      <p:sp>
        <p:nvSpPr>
          <p:cNvPr id="7" name="Fußzeilenplatzhalter 6"/>
          <p:cNvSpPr>
            <a:spLocks noGrp="1"/>
          </p:cNvSpPr>
          <p:nvPr>
            <p:ph type="ftr" sz="quarter" idx="13"/>
          </p:nvPr>
        </p:nvSpPr>
        <p:spPr/>
        <p:txBody>
          <a:bodyPr/>
          <a:lstStyle/>
          <a:p>
            <a:r>
              <a:rPr lang="en-GB"/>
              <a:t>Lorenzo Dania</a:t>
            </a:r>
            <a:endParaRPr lang="en-GB" dirty="0"/>
          </a:p>
        </p:txBody>
      </p:sp>
      <p:sp>
        <p:nvSpPr>
          <p:cNvPr id="9" name="Bildplatzhalter 8"/>
          <p:cNvSpPr>
            <a:spLocks noGrp="1"/>
          </p:cNvSpPr>
          <p:nvPr>
            <p:ph type="pic" sz="quarter" idx="14"/>
          </p:nvPr>
        </p:nvSpPr>
        <p:spPr>
          <a:xfrm>
            <a:off x="323850" y="619200"/>
            <a:ext cx="11537950" cy="2809800"/>
          </a:xfrm>
        </p:spPr>
        <p:txBody>
          <a:bodyPr/>
          <a:lstStyle/>
          <a:p>
            <a:endParaRPr lang="en-GB" dirty="0"/>
          </a:p>
        </p:txBody>
      </p:sp>
    </p:spTree>
    <p:extLst>
      <p:ext uri="{BB962C8B-B14F-4D97-AF65-F5344CB8AC3E}">
        <p14:creationId xmlns:p14="http://schemas.microsoft.com/office/powerpoint/2010/main" val="214298361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4204512"/>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249158913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GB" dirty="0"/>
              <a:t>Add title</a:t>
            </a:r>
          </a:p>
        </p:txBody>
      </p:sp>
      <p:sp>
        <p:nvSpPr>
          <p:cNvPr id="3" name="Untertitel 2"/>
          <p:cNvSpPr>
            <a:spLocks noGrp="1"/>
          </p:cNvSpPr>
          <p:nvPr>
            <p:ph type="subTitle" idx="1" hasCustomPrompt="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4"/>
            <a:ext cx="11537950" cy="4204513"/>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3680605271"/>
      </p:ext>
    </p:extLst>
  </p:cSld>
  <p:clrMapOvr>
    <a:masterClrMapping/>
  </p:clrMapOvr>
  <p:transition>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solidFill>
          <a:schemeClr val="bg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0"/>
            <a:ext cx="12187238" cy="6858000"/>
          </a:xfrm>
        </p:spPr>
        <p:txBody>
          <a:bodyPr/>
          <a:lstStyle>
            <a:lvl1pPr marL="0" indent="0">
              <a:buNone/>
              <a:defRPr/>
            </a:lvl1pPr>
          </a:lstStyle>
          <a:p>
            <a:r>
              <a:rPr lang="en-GB" dirty="0" err="1"/>
              <a:t>Bild</a:t>
            </a:r>
            <a:r>
              <a:rPr lang="en-GB" dirty="0"/>
              <a:t> </a:t>
            </a:r>
            <a:r>
              <a:rPr lang="en-GB" dirty="0" err="1"/>
              <a:t>durch</a:t>
            </a:r>
            <a:r>
              <a:rPr lang="en-GB" dirty="0"/>
              <a:t> </a:t>
            </a:r>
            <a:r>
              <a:rPr lang="en-GB" dirty="0" err="1"/>
              <a:t>Klicken</a:t>
            </a:r>
            <a:r>
              <a:rPr lang="en-GB" dirty="0"/>
              <a:t> auf das Symbol </a:t>
            </a:r>
            <a:r>
              <a:rPr lang="en-GB" dirty="0" err="1"/>
              <a:t>hinzufügen</a:t>
            </a:r>
            <a:r>
              <a:rPr lang="en-GB" dirty="0"/>
              <a:t> und in den </a:t>
            </a:r>
            <a:r>
              <a:rPr lang="en-GB" dirty="0" err="1"/>
              <a:t>Hintergrund</a:t>
            </a:r>
            <a:r>
              <a:rPr lang="en-GB" dirty="0"/>
              <a:t> </a:t>
            </a:r>
            <a:r>
              <a:rPr lang="en-GB" dirty="0" err="1"/>
              <a:t>stellen</a:t>
            </a:r>
            <a:endParaRPr lang="en-GB" dirty="0"/>
          </a:p>
        </p:txBody>
      </p:sp>
      <p:sp>
        <p:nvSpPr>
          <p:cNvPr id="2" name="Titel 1"/>
          <p:cNvSpPr>
            <a:spLocks noGrp="1"/>
          </p:cNvSpPr>
          <p:nvPr>
            <p:ph type="ctrTitle" hasCustomPrompt="1"/>
          </p:nvPr>
        </p:nvSpPr>
        <p:spPr>
          <a:xfrm>
            <a:off x="323849" y="1044001"/>
            <a:ext cx="11537951" cy="980062"/>
          </a:xfrm>
          <a:solidFill>
            <a:schemeClr val="bg1"/>
          </a:solidFill>
        </p:spPr>
        <p:txBody>
          <a:bodyPr wrap="square" lIns="144000" tIns="0" anchor="t" anchorCtr="0"/>
          <a:lstStyle>
            <a:lvl1pPr>
              <a:lnSpc>
                <a:spcPct val="100000"/>
              </a:lnSpc>
              <a:spcBef>
                <a:spcPts val="0"/>
              </a:spcBef>
              <a:defRPr sz="2800"/>
            </a:lvl1pPr>
          </a:lstStyle>
          <a:p>
            <a:r>
              <a:rPr lang="en-GB" dirty="0"/>
              <a:t>Add title</a:t>
            </a:r>
          </a:p>
        </p:txBody>
      </p:sp>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Untertitel 2"/>
          <p:cNvSpPr>
            <a:spLocks noGrp="1"/>
          </p:cNvSpPr>
          <p:nvPr>
            <p:ph type="subTitle" idx="1" hasCustomPrompt="1"/>
          </p:nvPr>
        </p:nvSpPr>
        <p:spPr bwMode="gray">
          <a:xfrm>
            <a:off x="323850" y="620714"/>
            <a:ext cx="11537950" cy="465726"/>
          </a:xfrm>
          <a:solidFill>
            <a:schemeClr val="bg1"/>
          </a:solidFill>
          <a:ln>
            <a:noFill/>
          </a:ln>
        </p:spPr>
        <p:txBody>
          <a:bodyPr lIns="151200" tIns="90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add subtitle</a:t>
            </a:r>
          </a:p>
        </p:txBody>
      </p:sp>
      <p:pic>
        <p:nvPicPr>
          <p:cNvPr id="9" name="Bild 18" descr="g_eth_logo_kurz_neg_Schutzraum.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11" name="Textfeld 10"/>
          <p:cNvSpPr txBox="1"/>
          <p:nvPr userDrawn="1"/>
        </p:nvSpPr>
        <p:spPr>
          <a:xfrm>
            <a:off x="323850" y="6957490"/>
            <a:ext cx="8496298" cy="215444"/>
          </a:xfrm>
          <a:prstGeom prst="rect">
            <a:avLst/>
          </a:prstGeom>
          <a:noFill/>
        </p:spPr>
        <p:txBody>
          <a:bodyPr wrap="square" lIns="0" tIns="0" rIns="0" bIns="0" rtlCol="0">
            <a:spAutoFit/>
          </a:bodyPr>
          <a:lstStyle/>
          <a:p>
            <a:r>
              <a:rPr lang="en-GB" sz="1400" dirty="0">
                <a:solidFill>
                  <a:schemeClr val="tx1"/>
                </a:solidFill>
              </a:rPr>
              <a:t>Change picture: Select picture – right click – change picture</a:t>
            </a:r>
          </a:p>
        </p:txBody>
      </p:sp>
      <p:grpSp>
        <p:nvGrpSpPr>
          <p:cNvPr id="12" name="Gruppieren 11"/>
          <p:cNvGrpSpPr/>
          <p:nvPr userDrawn="1"/>
        </p:nvGrpSpPr>
        <p:grpSpPr>
          <a:xfrm>
            <a:off x="-377675" y="-385093"/>
            <a:ext cx="12418863" cy="7159750"/>
            <a:chOff x="-377675" y="-385093"/>
            <a:chExt cx="12418863" cy="7159750"/>
          </a:xfrm>
        </p:grpSpPr>
        <p:cxnSp>
          <p:nvCxnSpPr>
            <p:cNvPr id="16" name="Gerade Verbindung 15"/>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9" name="Gerade Verbindung 18"/>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0" name="Gerade Verbindung 19"/>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1" name="Gerade Verbindung 20"/>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2" name="Gerade Verbindung 21"/>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3" name="Gerade Verbindung 22"/>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7" name="Gerade Verbindung 26"/>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0791819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10293803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r>
              <a:rPr lang="en-CH"/>
              <a:t>18.09.2024</a:t>
            </a:r>
            <a:endParaRPr lang="en-GB" dirty="0"/>
          </a:p>
        </p:txBody>
      </p:sp>
      <p:sp>
        <p:nvSpPr>
          <p:cNvPr id="6" name="Fußzeilenplatzhalter 5"/>
          <p:cNvSpPr>
            <a:spLocks noGrp="1"/>
          </p:cNvSpPr>
          <p:nvPr>
            <p:ph type="ftr" sz="quarter" idx="11"/>
          </p:nvPr>
        </p:nvSpPr>
        <p:spPr/>
        <p:txBody>
          <a:bodyPr/>
          <a:lstStyle/>
          <a:p>
            <a:r>
              <a:rPr lang="en-GB"/>
              <a:t>Lorenzo Dania</a:t>
            </a:r>
            <a:endParaRPr lang="en-GB" dirty="0"/>
          </a:p>
        </p:txBody>
      </p:sp>
      <p:sp>
        <p:nvSpPr>
          <p:cNvPr id="7" name="Foliennummernplatzhalter 6"/>
          <p:cNvSpPr>
            <a:spLocks noGrp="1"/>
          </p:cNvSpPr>
          <p:nvPr>
            <p:ph type="sldNum" sz="quarter" idx="12"/>
          </p:nvPr>
        </p:nvSpPr>
        <p:spPr/>
        <p:txBody>
          <a:bodyPr/>
          <a:lstStyle/>
          <a:p>
            <a:fld id="{6C6AE60A-B69C-4790-82F7-3882EDF23186}" type="slidenum">
              <a:rPr lang="en-GB" smtClean="0"/>
              <a:t>‹#›</a:t>
            </a:fld>
            <a:endParaRPr lang="en-GB"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405744646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sp>
        <p:nvSpPr>
          <p:cNvPr id="5" name="Titel 4"/>
          <p:cNvSpPr>
            <a:spLocks noGrp="1"/>
          </p:cNvSpPr>
          <p:nvPr>
            <p:ph type="title" hasCustomPrompt="1"/>
          </p:nvPr>
        </p:nvSpPr>
        <p:spPr>
          <a:xfrm>
            <a:off x="323850" y="620714"/>
            <a:ext cx="11537950" cy="972000"/>
          </a:xfrm>
        </p:spPr>
        <p:txBody>
          <a:bodyPr/>
          <a:lstStyle>
            <a:lvl1pPr>
              <a:defRPr/>
            </a:lvl1pPr>
          </a:lstStyle>
          <a:p>
            <a:r>
              <a:rPr lang="en-GB" dirty="0"/>
              <a:t>Add title</a:t>
            </a:r>
          </a:p>
        </p:txBody>
      </p:sp>
    </p:spTree>
    <p:extLst>
      <p:ext uri="{BB962C8B-B14F-4D97-AF65-F5344CB8AC3E}">
        <p14:creationId xmlns:p14="http://schemas.microsoft.com/office/powerpoint/2010/main" val="14426806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9725457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bwMode="gray">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Datumsplatzhalter 1"/>
          <p:cNvSpPr>
            <a:spLocks noGrp="1"/>
          </p:cNvSpPr>
          <p:nvPr>
            <p:ph type="dt" sz="half" idx="10"/>
          </p:nvPr>
        </p:nvSpPr>
        <p:spPr/>
        <p:txBody>
          <a:bodyPr/>
          <a:lstStyle/>
          <a:p>
            <a:r>
              <a:rPr lang="en-CH"/>
              <a:t>18.09.2024</a:t>
            </a:r>
            <a:endParaRPr lang="en-GB" dirty="0"/>
          </a:p>
        </p:txBody>
      </p:sp>
      <p:sp>
        <p:nvSpPr>
          <p:cNvPr id="3" name="Fußzeilenplatzhalter 2"/>
          <p:cNvSpPr>
            <a:spLocks noGrp="1"/>
          </p:cNvSpPr>
          <p:nvPr>
            <p:ph type="ftr" sz="quarter" idx="11"/>
          </p:nvPr>
        </p:nvSpPr>
        <p:spPr/>
        <p:txBody>
          <a:bodyPr/>
          <a:lstStyle/>
          <a:p>
            <a:r>
              <a:rPr lang="en-GB"/>
              <a:t>Lorenzo Dania</a:t>
            </a:r>
            <a:endParaRPr lang="en-GB" dirty="0"/>
          </a:p>
        </p:txBody>
      </p:sp>
      <p:sp>
        <p:nvSpPr>
          <p:cNvPr id="4" name="Foliennummernplatzhalter 3"/>
          <p:cNvSpPr>
            <a:spLocks noGrp="1"/>
          </p:cNvSpPr>
          <p:nvPr>
            <p:ph type="sldNum" sz="quarter" idx="12"/>
          </p:nvPr>
        </p:nvSpPr>
        <p:spPr/>
        <p:txBody>
          <a:bodyPr/>
          <a:lstStyle/>
          <a:p>
            <a:fld id="{6C6AE60A-B69C-4790-82F7-3882EDF23186}" type="slidenum">
              <a:rPr lang="en-GB" smtClean="0"/>
              <a:t>‹#›</a:t>
            </a:fld>
            <a:endParaRPr lang="en-GB" dirty="0"/>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966978" cy="157734"/>
          </a:xfrm>
          <a:prstGeom prst="rect">
            <a:avLst/>
          </a:prstGeom>
        </p:spPr>
      </p:pic>
    </p:spTree>
    <p:extLst>
      <p:ext uri="{BB962C8B-B14F-4D97-AF65-F5344CB8AC3E}">
        <p14:creationId xmlns:p14="http://schemas.microsoft.com/office/powerpoint/2010/main" val="32587271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CH"/>
              <a:t>18.09.2024</a:t>
            </a:r>
            <a:endParaRPr lang="en-GB" dirty="0"/>
          </a:p>
        </p:txBody>
      </p:sp>
      <p:sp>
        <p:nvSpPr>
          <p:cNvPr id="5" name="Fußzeilenplatzhalter 4"/>
          <p:cNvSpPr>
            <a:spLocks noGrp="1"/>
          </p:cNvSpPr>
          <p:nvPr>
            <p:ph type="ftr" sz="quarter" idx="11"/>
          </p:nvPr>
        </p:nvSpPr>
        <p:spPr/>
        <p:txBody>
          <a:bodyPr/>
          <a:lstStyle/>
          <a:p>
            <a:r>
              <a:rPr lang="en-GB"/>
              <a:t>Lorenzo Dania</a:t>
            </a:r>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a:t>
            </a:fld>
            <a:endParaRPr lang="en-GB"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en-US" dirty="0"/>
              <a:t>Add a picture by dragging it onto the icon or by clicking on the icon</a:t>
            </a:r>
          </a:p>
        </p:txBody>
      </p:sp>
    </p:spTree>
    <p:extLst>
      <p:ext uri="{BB962C8B-B14F-4D97-AF65-F5344CB8AC3E}">
        <p14:creationId xmlns:p14="http://schemas.microsoft.com/office/powerpoint/2010/main" val="13538962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65A1-C070-CA50-2489-AC20C6477AF2}"/>
              </a:ext>
            </a:extLst>
          </p:cNvPr>
          <p:cNvSpPr>
            <a:spLocks noGrp="1"/>
          </p:cNvSpPr>
          <p:nvPr>
            <p:ph type="title"/>
          </p:nvPr>
        </p:nvSpPr>
        <p:spPr/>
        <p:txBody>
          <a:bodyPr/>
          <a:lstStyle>
            <a:lvl1pPr>
              <a:defRPr>
                <a:latin typeface="Gadugi" panose="020B0502040204020203" pitchFamily="34" charset="0"/>
                <a:ea typeface="Gadugi" panose="020B0502040204020203" pitchFamily="34" charset="0"/>
              </a:defRPr>
            </a:lvl1pPr>
          </a:lstStyle>
          <a:p>
            <a:r>
              <a:rPr lang="en-US" dirty="0"/>
              <a:t>Click to edit Master title style</a:t>
            </a:r>
            <a:endParaRPr lang="en-AT" dirty="0"/>
          </a:p>
        </p:txBody>
      </p:sp>
      <p:sp>
        <p:nvSpPr>
          <p:cNvPr id="3" name="Date Placeholder 2">
            <a:extLst>
              <a:ext uri="{FF2B5EF4-FFF2-40B4-BE49-F238E27FC236}">
                <a16:creationId xmlns:a16="http://schemas.microsoft.com/office/drawing/2014/main" id="{2882D91D-0438-11CB-C73B-4A30830B48B8}"/>
              </a:ext>
            </a:extLst>
          </p:cNvPr>
          <p:cNvSpPr>
            <a:spLocks noGrp="1"/>
          </p:cNvSpPr>
          <p:nvPr>
            <p:ph type="dt" sz="half" idx="10"/>
          </p:nvPr>
        </p:nvSpPr>
        <p:spPr/>
        <p:txBody>
          <a:bodyPr/>
          <a:lstStyle/>
          <a:p>
            <a:r>
              <a:rPr lang="en-CH"/>
              <a:t>18.09.2024</a:t>
            </a:r>
            <a:endParaRPr lang="en-GB" dirty="0"/>
          </a:p>
        </p:txBody>
      </p:sp>
      <p:sp>
        <p:nvSpPr>
          <p:cNvPr id="4" name="Footer Placeholder 3">
            <a:extLst>
              <a:ext uri="{FF2B5EF4-FFF2-40B4-BE49-F238E27FC236}">
                <a16:creationId xmlns:a16="http://schemas.microsoft.com/office/drawing/2014/main" id="{BCC9B266-DA1F-57A6-01B4-BC8DA264EA8E}"/>
              </a:ext>
            </a:extLst>
          </p:cNvPr>
          <p:cNvSpPr>
            <a:spLocks noGrp="1"/>
          </p:cNvSpPr>
          <p:nvPr>
            <p:ph type="ftr" sz="quarter" idx="11"/>
          </p:nvPr>
        </p:nvSpPr>
        <p:spPr/>
        <p:txBody>
          <a:bodyPr/>
          <a:lstStyle/>
          <a:p>
            <a:r>
              <a:rPr lang="en-GB"/>
              <a:t>Lorenzo Dania</a:t>
            </a:r>
            <a:endParaRPr lang="en-GB" dirty="0"/>
          </a:p>
        </p:txBody>
      </p:sp>
      <p:sp>
        <p:nvSpPr>
          <p:cNvPr id="5" name="Slide Number Placeholder 4">
            <a:extLst>
              <a:ext uri="{FF2B5EF4-FFF2-40B4-BE49-F238E27FC236}">
                <a16:creationId xmlns:a16="http://schemas.microsoft.com/office/drawing/2014/main" id="{0752139E-FC8A-F589-C46D-F8C12DA4CC52}"/>
              </a:ext>
            </a:extLst>
          </p:cNvPr>
          <p:cNvSpPr>
            <a:spLocks noGrp="1"/>
          </p:cNvSpPr>
          <p:nvPr>
            <p:ph type="sldNum" sz="quarter" idx="12"/>
          </p:nvPr>
        </p:nvSpPr>
        <p:spPr/>
        <p:txBody>
          <a:bodyPr/>
          <a:lstStyle/>
          <a:p>
            <a:fld id="{6C6AE60A-B69C-4790-82F7-3882EDF23186}" type="slidenum">
              <a:rPr lang="en-GB" smtClean="0"/>
              <a:pPr/>
              <a:t>‹#›</a:t>
            </a:fld>
            <a:endParaRPr lang="en-GB" dirty="0"/>
          </a:p>
        </p:txBody>
      </p:sp>
    </p:spTree>
    <p:extLst>
      <p:ext uri="{BB962C8B-B14F-4D97-AF65-F5344CB8AC3E}">
        <p14:creationId xmlns:p14="http://schemas.microsoft.com/office/powerpoint/2010/main" val="34102827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emf"/><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emf"/><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emf"/><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8.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dirty="0"/>
              <a:t>Lorenzo Dania</a:t>
            </a:r>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ETH Zurich-Photonics Laboratory</a:t>
            </a:r>
            <a:endParaRPr lang="en-GB" sz="800" baseline="0" dirty="0"/>
          </a:p>
        </p:txBody>
      </p:sp>
      <p:pic>
        <p:nvPicPr>
          <p:cNvPr id="17" name="Bild 18" descr="g_eth_logo_kurz_neg_Schutzraum.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6" r:id="rId4"/>
    <p:sldLayoutId id="2147483650" r:id="rId5"/>
    <p:sldLayoutId id="2147483652" r:id="rId6"/>
    <p:sldLayoutId id="2147483655" r:id="rId7"/>
    <p:sldLayoutId id="2147483665" r:id="rId8"/>
    <p:sldLayoutId id="2147483669" r:id="rId9"/>
    <p:sldLayoutId id="2147483668" r:id="rId10"/>
    <p:sldLayoutId id="2147483861" r:id="rId11"/>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dirty="0"/>
              <a:t>Lorenzo Dania</a:t>
            </a:r>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baseline="0" dirty="0"/>
              <a:t>ETH Zurich-Photonics Laboratory</a:t>
            </a:r>
            <a:endParaRPr lang="en-GB" sz="800" baseline="0" dirty="0"/>
          </a:p>
        </p:txBody>
      </p:sp>
      <p:pic>
        <p:nvPicPr>
          <p:cNvPr id="17" name="Bild 18" descr="g_eth_logo_kurz_neg_Schutzrau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27652887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8"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Lorenzo Dania</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151447769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800"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Lorenzo Dania</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01492542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2"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Lorenzo Dania</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316887259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4"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Lorenzo Dania</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410079726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6"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Lorenzo Dania</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265645987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8"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uppieren 7"/>
          <p:cNvGrpSpPr/>
          <p:nvPr userDrawn="1"/>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r>
              <a:rPr lang="en-CH"/>
              <a:t>18.09.2024</a:t>
            </a:r>
            <a:endParaRPr lang="en-GB" dirty="0"/>
          </a:p>
        </p:txBody>
      </p:sp>
      <p:sp>
        <p:nvSpPr>
          <p:cNvPr id="5" name="Fußzeilenplatzhalter 4"/>
          <p:cNvSpPr>
            <a:spLocks noGrp="1"/>
          </p:cNvSpPr>
          <p:nvPr>
            <p:ph type="ftr" sz="quarter" idx="3"/>
          </p:nvPr>
        </p:nvSpPr>
        <p:spPr>
          <a:xfrm>
            <a:off x="6094413" y="6308726"/>
            <a:ext cx="4631883" cy="459776"/>
          </a:xfrm>
          <a:prstGeom prst="rect">
            <a:avLst/>
          </a:prstGeom>
        </p:spPr>
        <p:txBody>
          <a:bodyPr vert="horz" wrap="none" lIns="0" tIns="0" rIns="0" bIns="0" rtlCol="0" anchor="ctr"/>
          <a:lstStyle>
            <a:lvl1pPr algn="r">
              <a:defRPr sz="800">
                <a:solidFill>
                  <a:schemeClr val="tx1"/>
                </a:solidFill>
              </a:defRPr>
            </a:lvl1pPr>
          </a:lstStyle>
          <a:p>
            <a:r>
              <a:rPr lang="en-GB"/>
              <a:t>Lorenzo Dania</a:t>
            </a:r>
            <a:endParaRPr lang="en-GB" dirty="0"/>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a:t>
            </a:fld>
            <a:endParaRPr lang="en-GB"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en-GB" sz="800" dirty="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en-GB" sz="800" dirty="0"/>
              <a:t>|</a:t>
            </a:r>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7" name="Textfeld 6"/>
          <p:cNvSpPr txBox="1"/>
          <p:nvPr/>
        </p:nvSpPr>
        <p:spPr>
          <a:xfrm>
            <a:off x="323850" y="6308727"/>
            <a:ext cx="5769769" cy="459774"/>
          </a:xfrm>
          <a:prstGeom prst="rect">
            <a:avLst/>
          </a:prstGeom>
          <a:noFill/>
        </p:spPr>
        <p:txBody>
          <a:bodyPr wrap="square" lIns="0" rIns="0" rtlCol="0" anchor="ctr" anchorCtr="0">
            <a:noAutofit/>
          </a:bodyPr>
          <a:lstStyle/>
          <a:p>
            <a:r>
              <a:rPr lang="en-GB" sz="800" b="1" dirty="0"/>
              <a:t>Placeholder for organisational unit name / logo</a:t>
            </a:r>
            <a:br>
              <a:rPr lang="en-GB" sz="800" baseline="0" dirty="0"/>
            </a:br>
            <a:r>
              <a:rPr lang="en-GB" sz="800" baseline="0" dirty="0"/>
              <a:t>(edit in slide master via “View” &gt; “Slide Master”)</a:t>
            </a:r>
          </a:p>
        </p:txBody>
      </p:sp>
      <p:pic>
        <p:nvPicPr>
          <p:cNvPr id="17" name="Bild 18" descr="g_eth_logo_kurz_neg_Schutzraum.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Tree>
    <p:extLst>
      <p:ext uri="{BB962C8B-B14F-4D97-AF65-F5344CB8AC3E}">
        <p14:creationId xmlns:p14="http://schemas.microsoft.com/office/powerpoint/2010/main" val="23005079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60" r:id="rId9"/>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jpg"/><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4.tmp"/></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9.png"/><Relationship Id="rId18" Type="http://schemas.openxmlformats.org/officeDocument/2006/relationships/image" Target="../media/image72.png"/><Relationship Id="rId3" Type="http://schemas.openxmlformats.org/officeDocument/2006/relationships/image" Target="../media/image5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11.xml"/><Relationship Id="rId16" Type="http://schemas.openxmlformats.org/officeDocument/2006/relationships/image" Target="../media/image68.svg"/><Relationship Id="rId1" Type="http://schemas.openxmlformats.org/officeDocument/2006/relationships/slideLayout" Target="../slideLayouts/slideLayout8.xml"/><Relationship Id="rId6" Type="http://schemas.openxmlformats.org/officeDocument/2006/relationships/image" Target="../media/image58.svg"/><Relationship Id="rId11" Type="http://schemas.openxmlformats.org/officeDocument/2006/relationships/image" Target="../media/image65.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6.svg"/><Relationship Id="rId9" Type="http://schemas.openxmlformats.org/officeDocument/2006/relationships/image" Target="../media/image63.png"/><Relationship Id="rId14" Type="http://schemas.openxmlformats.org/officeDocument/2006/relationships/image" Target="../media/image60.svg"/></Relationships>
</file>

<file path=ppt/slides/_rels/slide13.xml.rels><?xml version="1.0" encoding="UTF-8" standalone="yes"?>
<Relationships xmlns="http://schemas.openxmlformats.org/package/2006/relationships"><Relationship Id="rId26" Type="http://schemas.openxmlformats.org/officeDocument/2006/relationships/customXml" Target="../ink/ink12.xml"/><Relationship Id="rId21" Type="http://schemas.openxmlformats.org/officeDocument/2006/relationships/customXml" Target="../ink/ink10.xml"/><Relationship Id="rId42" Type="http://schemas.openxmlformats.org/officeDocument/2006/relationships/customXml" Target="../ink/ink20.xml"/><Relationship Id="rId47" Type="http://schemas.openxmlformats.org/officeDocument/2006/relationships/image" Target="../media/image95.png"/><Relationship Id="rId63" Type="http://schemas.openxmlformats.org/officeDocument/2006/relationships/image" Target="../media/image103.png"/><Relationship Id="rId68" Type="http://schemas.openxmlformats.org/officeDocument/2006/relationships/customXml" Target="../ink/ink33.xml"/><Relationship Id="rId7" Type="http://schemas.openxmlformats.org/officeDocument/2006/relationships/customXml" Target="../ink/ink3.xml"/><Relationship Id="rId71" Type="http://schemas.openxmlformats.org/officeDocument/2006/relationships/image" Target="../media/image107.png"/><Relationship Id="rId2" Type="http://schemas.openxmlformats.org/officeDocument/2006/relationships/customXml" Target="../ink/ink1.xml"/><Relationship Id="rId16" Type="http://schemas.openxmlformats.org/officeDocument/2006/relationships/image" Target="../media/image79.png"/><Relationship Id="rId29" Type="http://schemas.openxmlformats.org/officeDocument/2006/relationships/image" Target="../media/image86.png"/><Relationship Id="rId11" Type="http://schemas.openxmlformats.org/officeDocument/2006/relationships/customXml" Target="../ink/ink5.xml"/><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90.png"/><Relationship Id="rId40" Type="http://schemas.openxmlformats.org/officeDocument/2006/relationships/customXml" Target="../ink/ink19.xml"/><Relationship Id="rId45" Type="http://schemas.openxmlformats.org/officeDocument/2006/relationships/image" Target="../media/image94.png"/><Relationship Id="rId53" Type="http://schemas.openxmlformats.org/officeDocument/2006/relationships/image" Target="../media/image98.png"/><Relationship Id="rId58" Type="http://schemas.openxmlformats.org/officeDocument/2006/relationships/customXml" Target="../ink/ink28.xml"/><Relationship Id="rId66" Type="http://schemas.openxmlformats.org/officeDocument/2006/relationships/customXml" Target="../ink/ink32.xml"/><Relationship Id="rId5" Type="http://schemas.openxmlformats.org/officeDocument/2006/relationships/customXml" Target="../ink/ink2.xml"/><Relationship Id="rId61" Type="http://schemas.openxmlformats.org/officeDocument/2006/relationships/image" Target="../media/image102.png"/><Relationship Id="rId19" Type="http://schemas.openxmlformats.org/officeDocument/2006/relationships/customXml" Target="../ink/ink9.xml"/><Relationship Id="rId14" Type="http://schemas.openxmlformats.org/officeDocument/2006/relationships/image" Target="../media/image78.png"/><Relationship Id="rId22" Type="http://schemas.openxmlformats.org/officeDocument/2006/relationships/image" Target="../media/image82.emf"/><Relationship Id="rId27" Type="http://schemas.openxmlformats.org/officeDocument/2006/relationships/image" Target="../media/image85.png"/><Relationship Id="rId30" Type="http://schemas.openxmlformats.org/officeDocument/2006/relationships/customXml" Target="../ink/ink14.xml"/><Relationship Id="rId35" Type="http://schemas.openxmlformats.org/officeDocument/2006/relationships/image" Target="../media/image89.png"/><Relationship Id="rId43" Type="http://schemas.openxmlformats.org/officeDocument/2006/relationships/image" Target="../media/image93.png"/><Relationship Id="rId48" Type="http://schemas.openxmlformats.org/officeDocument/2006/relationships/customXml" Target="../ink/ink23.xml"/><Relationship Id="rId56" Type="http://schemas.openxmlformats.org/officeDocument/2006/relationships/customXml" Target="../ink/ink27.xml"/><Relationship Id="rId64" Type="http://schemas.openxmlformats.org/officeDocument/2006/relationships/customXml" Target="../ink/ink31.xml"/><Relationship Id="rId69" Type="http://schemas.openxmlformats.org/officeDocument/2006/relationships/image" Target="../media/image106.png"/><Relationship Id="rId8" Type="http://schemas.openxmlformats.org/officeDocument/2006/relationships/image" Target="../media/image75.png"/><Relationship Id="rId51" Type="http://schemas.openxmlformats.org/officeDocument/2006/relationships/image" Target="../media/image97.png"/><Relationship Id="rId3" Type="http://schemas.openxmlformats.org/officeDocument/2006/relationships/image" Target="../media/image69.png"/><Relationship Id="rId12" Type="http://schemas.openxmlformats.org/officeDocument/2006/relationships/image" Target="../media/image77.png"/><Relationship Id="rId17" Type="http://schemas.openxmlformats.org/officeDocument/2006/relationships/customXml" Target="../ink/ink8.xml"/><Relationship Id="rId25" Type="http://schemas.openxmlformats.org/officeDocument/2006/relationships/image" Target="../media/image84.png"/><Relationship Id="rId33" Type="http://schemas.openxmlformats.org/officeDocument/2006/relationships/image" Target="../media/image88.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101.png"/><Relationship Id="rId67" Type="http://schemas.openxmlformats.org/officeDocument/2006/relationships/image" Target="../media/image105.png"/><Relationship Id="rId20" Type="http://schemas.openxmlformats.org/officeDocument/2006/relationships/image" Target="../media/image81.png"/><Relationship Id="rId41" Type="http://schemas.openxmlformats.org/officeDocument/2006/relationships/image" Target="../media/image92.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1" Type="http://schemas.openxmlformats.org/officeDocument/2006/relationships/slideLayout" Target="../slideLayouts/slideLayout7.xml"/><Relationship Id="rId6" Type="http://schemas.openxmlformats.org/officeDocument/2006/relationships/image" Target="../media/image74.png"/><Relationship Id="rId15" Type="http://schemas.openxmlformats.org/officeDocument/2006/relationships/customXml" Target="../ink/ink7.xml"/><Relationship Id="rId23" Type="http://schemas.openxmlformats.org/officeDocument/2006/relationships/image" Target="../media/image83.emf"/><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96.png"/><Relationship Id="rId57" Type="http://schemas.openxmlformats.org/officeDocument/2006/relationships/image" Target="../media/image100.png"/><Relationship Id="rId10" Type="http://schemas.openxmlformats.org/officeDocument/2006/relationships/image" Target="../media/image76.png"/><Relationship Id="rId31" Type="http://schemas.openxmlformats.org/officeDocument/2006/relationships/image" Target="../media/image87.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104.png"/><Relationship Id="rId4" Type="http://schemas.openxmlformats.org/officeDocument/2006/relationships/image" Target="../media/image70.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80.png"/><Relationship Id="rId39" Type="http://schemas.openxmlformats.org/officeDocument/2006/relationships/image" Target="../media/image91.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99.png"/></Relationships>
</file>

<file path=ppt/slides/_rels/slide14.xml.rels><?xml version="1.0" encoding="UTF-8" standalone="yes"?>
<Relationships xmlns="http://schemas.openxmlformats.org/package/2006/relationships"><Relationship Id="rId117" Type="http://schemas.openxmlformats.org/officeDocument/2006/relationships/customXml" Target="../ink/ink98.xml"/><Relationship Id="rId21" Type="http://schemas.openxmlformats.org/officeDocument/2006/relationships/image" Target="../media/image117.png"/><Relationship Id="rId42" Type="http://schemas.openxmlformats.org/officeDocument/2006/relationships/customXml" Target="../ink/ink60.xml"/><Relationship Id="rId63" Type="http://schemas.openxmlformats.org/officeDocument/2006/relationships/customXml" Target="../ink/ink71.xml"/><Relationship Id="rId84" Type="http://schemas.openxmlformats.org/officeDocument/2006/relationships/image" Target="../media/image143.png"/><Relationship Id="rId16" Type="http://schemas.openxmlformats.org/officeDocument/2006/relationships/customXml" Target="../ink/ink42.xml"/><Relationship Id="rId107" Type="http://schemas.openxmlformats.org/officeDocument/2006/relationships/customXml" Target="../ink/ink93.xml"/><Relationship Id="rId11" Type="http://schemas.openxmlformats.org/officeDocument/2006/relationships/image" Target="../media/image112.png"/><Relationship Id="rId32" Type="http://schemas.openxmlformats.org/officeDocument/2006/relationships/image" Target="../media/image122.png"/><Relationship Id="rId37" Type="http://schemas.openxmlformats.org/officeDocument/2006/relationships/customXml" Target="../ink/ink55.xml"/><Relationship Id="rId53" Type="http://schemas.openxmlformats.org/officeDocument/2006/relationships/customXml" Target="../ink/ink66.xml"/><Relationship Id="rId58" Type="http://schemas.openxmlformats.org/officeDocument/2006/relationships/image" Target="../media/image130.png"/><Relationship Id="rId74" Type="http://schemas.openxmlformats.org/officeDocument/2006/relationships/image" Target="../media/image138.png"/><Relationship Id="rId79" Type="http://schemas.openxmlformats.org/officeDocument/2006/relationships/customXml" Target="../ink/ink79.xml"/><Relationship Id="rId102" Type="http://schemas.openxmlformats.org/officeDocument/2006/relationships/image" Target="../media/image152.png"/><Relationship Id="rId123" Type="http://schemas.openxmlformats.org/officeDocument/2006/relationships/customXml" Target="../ink/ink101.xml"/><Relationship Id="rId128" Type="http://schemas.openxmlformats.org/officeDocument/2006/relationships/image" Target="../media/image165.png"/><Relationship Id="rId5" Type="http://schemas.openxmlformats.org/officeDocument/2006/relationships/image" Target="../media/image109.png"/><Relationship Id="rId90" Type="http://schemas.openxmlformats.org/officeDocument/2006/relationships/image" Target="../media/image146.png"/><Relationship Id="rId95" Type="http://schemas.openxmlformats.org/officeDocument/2006/relationships/customXml" Target="../ink/ink87.xml"/><Relationship Id="rId22" Type="http://schemas.openxmlformats.org/officeDocument/2006/relationships/customXml" Target="../ink/ink45.xml"/><Relationship Id="rId27" Type="http://schemas.openxmlformats.org/officeDocument/2006/relationships/image" Target="../media/image120.png"/><Relationship Id="rId43" Type="http://schemas.openxmlformats.org/officeDocument/2006/relationships/customXml" Target="../ink/ink61.xml"/><Relationship Id="rId48" Type="http://schemas.openxmlformats.org/officeDocument/2006/relationships/image" Target="../media/image125.png"/><Relationship Id="rId64" Type="http://schemas.openxmlformats.org/officeDocument/2006/relationships/image" Target="../media/image133.png"/><Relationship Id="rId69" Type="http://schemas.openxmlformats.org/officeDocument/2006/relationships/customXml" Target="../ink/ink74.xml"/><Relationship Id="rId113" Type="http://schemas.openxmlformats.org/officeDocument/2006/relationships/customXml" Target="../ink/ink96.xml"/><Relationship Id="rId118" Type="http://schemas.openxmlformats.org/officeDocument/2006/relationships/image" Target="../media/image160.png"/><Relationship Id="rId134" Type="http://schemas.openxmlformats.org/officeDocument/2006/relationships/image" Target="../media/image168.png"/><Relationship Id="rId80" Type="http://schemas.openxmlformats.org/officeDocument/2006/relationships/image" Target="../media/image141.png"/><Relationship Id="rId85" Type="http://schemas.openxmlformats.org/officeDocument/2006/relationships/customXml" Target="../ink/ink82.xml"/><Relationship Id="rId12" Type="http://schemas.openxmlformats.org/officeDocument/2006/relationships/customXml" Target="../ink/ink40.xml"/><Relationship Id="rId17" Type="http://schemas.openxmlformats.org/officeDocument/2006/relationships/image" Target="../media/image115.png"/><Relationship Id="rId33" Type="http://schemas.openxmlformats.org/officeDocument/2006/relationships/customXml" Target="../ink/ink51.xml"/><Relationship Id="rId38" Type="http://schemas.openxmlformats.org/officeDocument/2006/relationships/customXml" Target="../ink/ink56.xml"/><Relationship Id="rId59" Type="http://schemas.openxmlformats.org/officeDocument/2006/relationships/customXml" Target="../ink/ink69.xml"/><Relationship Id="rId103" Type="http://schemas.openxmlformats.org/officeDocument/2006/relationships/customXml" Target="../ink/ink91.xml"/><Relationship Id="rId108" Type="http://schemas.openxmlformats.org/officeDocument/2006/relationships/image" Target="../media/image155.png"/><Relationship Id="rId124" Type="http://schemas.openxmlformats.org/officeDocument/2006/relationships/image" Target="../media/image163.png"/><Relationship Id="rId129" Type="http://schemas.openxmlformats.org/officeDocument/2006/relationships/customXml" Target="../ink/ink104.xml"/><Relationship Id="rId54" Type="http://schemas.openxmlformats.org/officeDocument/2006/relationships/image" Target="../media/image128.png"/><Relationship Id="rId70" Type="http://schemas.openxmlformats.org/officeDocument/2006/relationships/image" Target="../media/image136.png"/><Relationship Id="rId75" Type="http://schemas.openxmlformats.org/officeDocument/2006/relationships/customXml" Target="../ink/ink77.xml"/><Relationship Id="rId91" Type="http://schemas.openxmlformats.org/officeDocument/2006/relationships/customXml" Target="../ink/ink85.xml"/><Relationship Id="rId9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customXml" Target="../ink/ink37.xml"/><Relationship Id="rId23" Type="http://schemas.openxmlformats.org/officeDocument/2006/relationships/image" Target="../media/image118.png"/><Relationship Id="rId28" Type="http://schemas.openxmlformats.org/officeDocument/2006/relationships/customXml" Target="../ink/ink48.xml"/><Relationship Id="rId49" Type="http://schemas.openxmlformats.org/officeDocument/2006/relationships/customXml" Target="../ink/ink64.xml"/><Relationship Id="rId114" Type="http://schemas.openxmlformats.org/officeDocument/2006/relationships/image" Target="../media/image158.png"/><Relationship Id="rId119" Type="http://schemas.openxmlformats.org/officeDocument/2006/relationships/customXml" Target="../ink/ink99.xml"/><Relationship Id="rId44" Type="http://schemas.openxmlformats.org/officeDocument/2006/relationships/image" Target="../media/image123.png"/><Relationship Id="rId60" Type="http://schemas.openxmlformats.org/officeDocument/2006/relationships/image" Target="../media/image131.png"/><Relationship Id="rId65" Type="http://schemas.openxmlformats.org/officeDocument/2006/relationships/customXml" Target="../ink/ink72.xml"/><Relationship Id="rId81" Type="http://schemas.openxmlformats.org/officeDocument/2006/relationships/customXml" Target="../ink/ink80.xml"/><Relationship Id="rId86" Type="http://schemas.openxmlformats.org/officeDocument/2006/relationships/image" Target="../media/image144.png"/><Relationship Id="rId130" Type="http://schemas.openxmlformats.org/officeDocument/2006/relationships/image" Target="../media/image166.png"/><Relationship Id="rId135" Type="http://schemas.openxmlformats.org/officeDocument/2006/relationships/customXml" Target="../ink/ink107.xml"/><Relationship Id="rId13" Type="http://schemas.openxmlformats.org/officeDocument/2006/relationships/image" Target="../media/image113.png"/><Relationship Id="rId18" Type="http://schemas.openxmlformats.org/officeDocument/2006/relationships/customXml" Target="../ink/ink43.xml"/><Relationship Id="rId39" Type="http://schemas.openxmlformats.org/officeDocument/2006/relationships/customXml" Target="../ink/ink57.xml"/><Relationship Id="rId109" Type="http://schemas.openxmlformats.org/officeDocument/2006/relationships/customXml" Target="../ink/ink94.xml"/><Relationship Id="rId34" Type="http://schemas.openxmlformats.org/officeDocument/2006/relationships/customXml" Target="../ink/ink52.xml"/><Relationship Id="rId50" Type="http://schemas.openxmlformats.org/officeDocument/2006/relationships/image" Target="../media/image126.png"/><Relationship Id="rId55" Type="http://schemas.openxmlformats.org/officeDocument/2006/relationships/customXml" Target="../ink/ink67.xml"/><Relationship Id="rId76" Type="http://schemas.openxmlformats.org/officeDocument/2006/relationships/image" Target="../media/image139.png"/><Relationship Id="rId97" Type="http://schemas.openxmlformats.org/officeDocument/2006/relationships/customXml" Target="../ink/ink88.xml"/><Relationship Id="rId104" Type="http://schemas.openxmlformats.org/officeDocument/2006/relationships/image" Target="../media/image153.png"/><Relationship Id="rId120" Type="http://schemas.openxmlformats.org/officeDocument/2006/relationships/image" Target="../media/image161.png"/><Relationship Id="rId125" Type="http://schemas.openxmlformats.org/officeDocument/2006/relationships/customXml" Target="../ink/ink102.xml"/><Relationship Id="rId7" Type="http://schemas.openxmlformats.org/officeDocument/2006/relationships/image" Target="../media/image110.png"/><Relationship Id="rId71" Type="http://schemas.openxmlformats.org/officeDocument/2006/relationships/customXml" Target="../ink/ink75.xml"/><Relationship Id="rId92" Type="http://schemas.openxmlformats.org/officeDocument/2006/relationships/image" Target="../media/image147.png"/><Relationship Id="rId2" Type="http://schemas.openxmlformats.org/officeDocument/2006/relationships/customXml" Target="../ink/ink35.xml"/><Relationship Id="rId29" Type="http://schemas.openxmlformats.org/officeDocument/2006/relationships/image" Target="../media/image121.png"/><Relationship Id="rId24" Type="http://schemas.openxmlformats.org/officeDocument/2006/relationships/customXml" Target="../ink/ink46.xml"/><Relationship Id="rId40" Type="http://schemas.openxmlformats.org/officeDocument/2006/relationships/customXml" Target="../ink/ink58.xml"/><Relationship Id="rId45" Type="http://schemas.openxmlformats.org/officeDocument/2006/relationships/customXml" Target="../ink/ink62.xml"/><Relationship Id="rId66" Type="http://schemas.openxmlformats.org/officeDocument/2006/relationships/image" Target="../media/image134.png"/><Relationship Id="rId87" Type="http://schemas.openxmlformats.org/officeDocument/2006/relationships/customXml" Target="../ink/ink83.xml"/><Relationship Id="rId110" Type="http://schemas.openxmlformats.org/officeDocument/2006/relationships/image" Target="../media/image156.png"/><Relationship Id="rId115" Type="http://schemas.openxmlformats.org/officeDocument/2006/relationships/customXml" Target="../ink/ink97.xml"/><Relationship Id="rId131" Type="http://schemas.openxmlformats.org/officeDocument/2006/relationships/customXml" Target="../ink/ink105.xml"/><Relationship Id="rId136" Type="http://schemas.openxmlformats.org/officeDocument/2006/relationships/image" Target="../media/image169.png"/><Relationship Id="rId61" Type="http://schemas.openxmlformats.org/officeDocument/2006/relationships/customXml" Target="../ink/ink70.xml"/><Relationship Id="rId82" Type="http://schemas.openxmlformats.org/officeDocument/2006/relationships/image" Target="../media/image142.png"/><Relationship Id="rId19" Type="http://schemas.openxmlformats.org/officeDocument/2006/relationships/image" Target="../media/image116.png"/><Relationship Id="rId14" Type="http://schemas.openxmlformats.org/officeDocument/2006/relationships/customXml" Target="../ink/ink41.xml"/><Relationship Id="rId30" Type="http://schemas.openxmlformats.org/officeDocument/2006/relationships/customXml" Target="../ink/ink49.xml"/><Relationship Id="rId35" Type="http://schemas.openxmlformats.org/officeDocument/2006/relationships/customXml" Target="../ink/ink53.xml"/><Relationship Id="rId56" Type="http://schemas.openxmlformats.org/officeDocument/2006/relationships/image" Target="../media/image129.png"/><Relationship Id="rId77" Type="http://schemas.openxmlformats.org/officeDocument/2006/relationships/customXml" Target="../ink/ink78.xml"/><Relationship Id="rId100" Type="http://schemas.openxmlformats.org/officeDocument/2006/relationships/image" Target="../media/image151.png"/><Relationship Id="rId105" Type="http://schemas.openxmlformats.org/officeDocument/2006/relationships/customXml" Target="../ink/ink92.xml"/><Relationship Id="rId126" Type="http://schemas.openxmlformats.org/officeDocument/2006/relationships/image" Target="../media/image164.png"/><Relationship Id="rId8" Type="http://schemas.openxmlformats.org/officeDocument/2006/relationships/customXml" Target="../ink/ink38.xml"/><Relationship Id="rId51" Type="http://schemas.openxmlformats.org/officeDocument/2006/relationships/customXml" Target="../ink/ink65.xml"/><Relationship Id="rId72" Type="http://schemas.openxmlformats.org/officeDocument/2006/relationships/image" Target="../media/image137.png"/><Relationship Id="rId93" Type="http://schemas.openxmlformats.org/officeDocument/2006/relationships/customXml" Target="../ink/ink86.xml"/><Relationship Id="rId98" Type="http://schemas.openxmlformats.org/officeDocument/2006/relationships/image" Target="../media/image150.png"/><Relationship Id="rId121" Type="http://schemas.openxmlformats.org/officeDocument/2006/relationships/customXml" Target="../ink/ink100.xml"/><Relationship Id="rId3" Type="http://schemas.openxmlformats.org/officeDocument/2006/relationships/image" Target="../media/image108.png"/><Relationship Id="rId25" Type="http://schemas.openxmlformats.org/officeDocument/2006/relationships/image" Target="../media/image119.png"/><Relationship Id="rId46" Type="http://schemas.openxmlformats.org/officeDocument/2006/relationships/image" Target="../media/image124.png"/><Relationship Id="rId67" Type="http://schemas.openxmlformats.org/officeDocument/2006/relationships/customXml" Target="../ink/ink73.xml"/><Relationship Id="rId116" Type="http://schemas.openxmlformats.org/officeDocument/2006/relationships/image" Target="../media/image159.png"/><Relationship Id="rId20" Type="http://schemas.openxmlformats.org/officeDocument/2006/relationships/customXml" Target="../ink/ink44.xml"/><Relationship Id="rId41" Type="http://schemas.openxmlformats.org/officeDocument/2006/relationships/customXml" Target="../ink/ink59.xml"/><Relationship Id="rId62" Type="http://schemas.openxmlformats.org/officeDocument/2006/relationships/image" Target="../media/image132.png"/><Relationship Id="rId83" Type="http://schemas.openxmlformats.org/officeDocument/2006/relationships/customXml" Target="../ink/ink81.xml"/><Relationship Id="rId88" Type="http://schemas.openxmlformats.org/officeDocument/2006/relationships/image" Target="../media/image145.png"/><Relationship Id="rId111" Type="http://schemas.openxmlformats.org/officeDocument/2006/relationships/customXml" Target="../ink/ink95.xml"/><Relationship Id="rId132" Type="http://schemas.openxmlformats.org/officeDocument/2006/relationships/image" Target="../media/image167.png"/><Relationship Id="rId15" Type="http://schemas.openxmlformats.org/officeDocument/2006/relationships/image" Target="../media/image114.png"/><Relationship Id="rId36" Type="http://schemas.openxmlformats.org/officeDocument/2006/relationships/customXml" Target="../ink/ink54.xml"/><Relationship Id="rId57" Type="http://schemas.openxmlformats.org/officeDocument/2006/relationships/customXml" Target="../ink/ink68.xml"/><Relationship Id="rId106" Type="http://schemas.openxmlformats.org/officeDocument/2006/relationships/image" Target="../media/image154.png"/><Relationship Id="rId127" Type="http://schemas.openxmlformats.org/officeDocument/2006/relationships/customXml" Target="../ink/ink103.xml"/><Relationship Id="rId10" Type="http://schemas.openxmlformats.org/officeDocument/2006/relationships/customXml" Target="../ink/ink39.xml"/><Relationship Id="rId31" Type="http://schemas.openxmlformats.org/officeDocument/2006/relationships/customXml" Target="../ink/ink50.xml"/><Relationship Id="rId52" Type="http://schemas.openxmlformats.org/officeDocument/2006/relationships/image" Target="../media/image127.png"/><Relationship Id="rId73" Type="http://schemas.openxmlformats.org/officeDocument/2006/relationships/customXml" Target="../ink/ink76.xml"/><Relationship Id="rId78" Type="http://schemas.openxmlformats.org/officeDocument/2006/relationships/image" Target="../media/image140.png"/><Relationship Id="rId94" Type="http://schemas.openxmlformats.org/officeDocument/2006/relationships/image" Target="../media/image148.png"/><Relationship Id="rId99" Type="http://schemas.openxmlformats.org/officeDocument/2006/relationships/customXml" Target="../ink/ink89.xml"/><Relationship Id="rId101" Type="http://schemas.openxmlformats.org/officeDocument/2006/relationships/customXml" Target="../ink/ink90.xml"/><Relationship Id="rId122" Type="http://schemas.openxmlformats.org/officeDocument/2006/relationships/image" Target="../media/image162.png"/><Relationship Id="rId4" Type="http://schemas.openxmlformats.org/officeDocument/2006/relationships/customXml" Target="../ink/ink36.xml"/><Relationship Id="rId9" Type="http://schemas.openxmlformats.org/officeDocument/2006/relationships/image" Target="../media/image111.png"/><Relationship Id="rId26" Type="http://schemas.openxmlformats.org/officeDocument/2006/relationships/customXml" Target="../ink/ink47.xml"/><Relationship Id="rId47" Type="http://schemas.openxmlformats.org/officeDocument/2006/relationships/customXml" Target="../ink/ink63.xml"/><Relationship Id="rId68" Type="http://schemas.openxmlformats.org/officeDocument/2006/relationships/image" Target="../media/image135.png"/><Relationship Id="rId89" Type="http://schemas.openxmlformats.org/officeDocument/2006/relationships/customXml" Target="../ink/ink84.xml"/><Relationship Id="rId112" Type="http://schemas.openxmlformats.org/officeDocument/2006/relationships/image" Target="../media/image157.png"/><Relationship Id="rId133" Type="http://schemas.openxmlformats.org/officeDocument/2006/relationships/customXml" Target="../ink/ink106.xml"/></Relationships>
</file>

<file path=ppt/slides/_rels/slide15.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7.xml"/><Relationship Id="rId5" Type="http://schemas.openxmlformats.org/officeDocument/2006/relationships/image" Target="../media/image770.png"/><Relationship Id="rId4" Type="http://schemas.openxmlformats.org/officeDocument/2006/relationships/image" Target="../media/image172.png"/></Relationships>
</file>

<file path=ppt/slides/_rels/slide16.xml.rels><?xml version="1.0" encoding="UTF-8" standalone="yes"?>
<Relationships xmlns="http://schemas.openxmlformats.org/package/2006/relationships"><Relationship Id="rId8" Type="http://schemas.openxmlformats.org/officeDocument/2006/relationships/image" Target="../media/image940.png"/><Relationship Id="rId13"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930.png"/><Relationship Id="rId12" Type="http://schemas.openxmlformats.org/officeDocument/2006/relationships/image" Target="../media/image980.png"/><Relationship Id="rId17" Type="http://schemas.openxmlformats.org/officeDocument/2006/relationships/image" Target="../media/image181.tmp"/><Relationship Id="rId2" Type="http://schemas.openxmlformats.org/officeDocument/2006/relationships/notesSlide" Target="../notesSlides/notesSlide12.xml"/><Relationship Id="rId16" Type="http://schemas.openxmlformats.org/officeDocument/2006/relationships/image" Target="../media/image180.tmp"/><Relationship Id="rId1" Type="http://schemas.openxmlformats.org/officeDocument/2006/relationships/slideLayout" Target="../slideLayouts/slideLayout8.xml"/><Relationship Id="rId6" Type="http://schemas.openxmlformats.org/officeDocument/2006/relationships/image" Target="../media/image176.png"/><Relationship Id="rId11" Type="http://schemas.openxmlformats.org/officeDocument/2006/relationships/image" Target="../media/image970.png"/><Relationship Id="rId5" Type="http://schemas.openxmlformats.org/officeDocument/2006/relationships/image" Target="../media/image175.png"/><Relationship Id="rId15" Type="http://schemas.openxmlformats.org/officeDocument/2006/relationships/image" Target="../media/image179.png"/><Relationship Id="rId10" Type="http://schemas.openxmlformats.org/officeDocument/2006/relationships/image" Target="../media/image960.png"/><Relationship Id="rId4" Type="http://schemas.openxmlformats.org/officeDocument/2006/relationships/image" Target="../media/image174.png"/><Relationship Id="rId9" Type="http://schemas.openxmlformats.org/officeDocument/2006/relationships/image" Target="../media/image950.png"/><Relationship Id="rId14" Type="http://schemas.openxmlformats.org/officeDocument/2006/relationships/image" Target="../media/image178.svg"/></Relationships>
</file>

<file path=ppt/slides/_rels/slide17.xml.rels><?xml version="1.0" encoding="UTF-8" standalone="yes"?>
<Relationships xmlns="http://schemas.openxmlformats.org/package/2006/relationships"><Relationship Id="rId3" Type="http://schemas.openxmlformats.org/officeDocument/2006/relationships/image" Target="../media/image182.tmp"/><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84.png"/><Relationship Id="rId4" Type="http://schemas.openxmlformats.org/officeDocument/2006/relationships/image" Target="../media/image183.pn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13" Type="http://schemas.openxmlformats.org/officeDocument/2006/relationships/customXml" Target="../ink/ink111.xml"/><Relationship Id="rId18" Type="http://schemas.openxmlformats.org/officeDocument/2006/relationships/image" Target="../media/image194.png"/><Relationship Id="rId26" Type="http://schemas.openxmlformats.org/officeDocument/2006/relationships/image" Target="../media/image198.png"/><Relationship Id="rId39" Type="http://schemas.openxmlformats.org/officeDocument/2006/relationships/customXml" Target="../ink/ink124.xml"/><Relationship Id="rId21" Type="http://schemas.openxmlformats.org/officeDocument/2006/relationships/customXml" Target="../ink/ink115.xml"/><Relationship Id="rId34" Type="http://schemas.openxmlformats.org/officeDocument/2006/relationships/image" Target="../media/image202.png"/><Relationship Id="rId42" Type="http://schemas.openxmlformats.org/officeDocument/2006/relationships/image" Target="../media/image206.png"/><Relationship Id="rId7" Type="http://schemas.openxmlformats.org/officeDocument/2006/relationships/customXml" Target="../ink/ink108.xml"/><Relationship Id="rId2" Type="http://schemas.openxmlformats.org/officeDocument/2006/relationships/notesSlide" Target="../notesSlides/notesSlide15.xml"/><Relationship Id="rId16" Type="http://schemas.openxmlformats.org/officeDocument/2006/relationships/image" Target="../media/image193.png"/><Relationship Id="rId20" Type="http://schemas.openxmlformats.org/officeDocument/2006/relationships/image" Target="../media/image195.png"/><Relationship Id="rId29" Type="http://schemas.openxmlformats.org/officeDocument/2006/relationships/customXml" Target="../ink/ink119.xml"/><Relationship Id="rId41" Type="http://schemas.openxmlformats.org/officeDocument/2006/relationships/customXml" Target="../ink/ink125.xml"/><Relationship Id="rId1" Type="http://schemas.openxmlformats.org/officeDocument/2006/relationships/slideLayout" Target="../slideLayouts/slideLayout7.xml"/><Relationship Id="rId6" Type="http://schemas.openxmlformats.org/officeDocument/2006/relationships/image" Target="../media/image188.tmp"/><Relationship Id="rId11" Type="http://schemas.openxmlformats.org/officeDocument/2006/relationships/customXml" Target="../ink/ink110.xml"/><Relationship Id="rId24" Type="http://schemas.openxmlformats.org/officeDocument/2006/relationships/image" Target="../media/image197.png"/><Relationship Id="rId32" Type="http://schemas.openxmlformats.org/officeDocument/2006/relationships/image" Target="../media/image201.png"/><Relationship Id="rId37" Type="http://schemas.openxmlformats.org/officeDocument/2006/relationships/customXml" Target="../ink/ink123.xml"/><Relationship Id="rId40" Type="http://schemas.openxmlformats.org/officeDocument/2006/relationships/image" Target="../media/image205.png"/><Relationship Id="rId5" Type="http://schemas.openxmlformats.org/officeDocument/2006/relationships/image" Target="../media/image187.tmp"/><Relationship Id="rId15" Type="http://schemas.openxmlformats.org/officeDocument/2006/relationships/customXml" Target="../ink/ink112.xml"/><Relationship Id="rId23" Type="http://schemas.openxmlformats.org/officeDocument/2006/relationships/customXml" Target="../ink/ink116.xml"/><Relationship Id="rId28" Type="http://schemas.openxmlformats.org/officeDocument/2006/relationships/image" Target="../media/image199.png"/><Relationship Id="rId36" Type="http://schemas.openxmlformats.org/officeDocument/2006/relationships/image" Target="../media/image203.png"/><Relationship Id="rId10" Type="http://schemas.openxmlformats.org/officeDocument/2006/relationships/image" Target="../media/image190.png"/><Relationship Id="rId19" Type="http://schemas.openxmlformats.org/officeDocument/2006/relationships/customXml" Target="../ink/ink114.xml"/><Relationship Id="rId31" Type="http://schemas.openxmlformats.org/officeDocument/2006/relationships/customXml" Target="../ink/ink120.xml"/><Relationship Id="rId44" Type="http://schemas.openxmlformats.org/officeDocument/2006/relationships/image" Target="../media/image207.png"/><Relationship Id="rId4" Type="http://schemas.openxmlformats.org/officeDocument/2006/relationships/image" Target="../media/image186.png"/><Relationship Id="rId9" Type="http://schemas.openxmlformats.org/officeDocument/2006/relationships/customXml" Target="../ink/ink109.xml"/><Relationship Id="rId14" Type="http://schemas.openxmlformats.org/officeDocument/2006/relationships/image" Target="../media/image192.png"/><Relationship Id="rId22" Type="http://schemas.openxmlformats.org/officeDocument/2006/relationships/image" Target="../media/image196.png"/><Relationship Id="rId27" Type="http://schemas.openxmlformats.org/officeDocument/2006/relationships/customXml" Target="../ink/ink118.xml"/><Relationship Id="rId30" Type="http://schemas.openxmlformats.org/officeDocument/2006/relationships/image" Target="../media/image200.png"/><Relationship Id="rId35" Type="http://schemas.openxmlformats.org/officeDocument/2006/relationships/customXml" Target="../ink/ink122.xml"/><Relationship Id="rId43" Type="http://schemas.openxmlformats.org/officeDocument/2006/relationships/customXml" Target="../ink/ink126.xml"/><Relationship Id="rId8" Type="http://schemas.openxmlformats.org/officeDocument/2006/relationships/image" Target="../media/image189.png"/><Relationship Id="rId3" Type="http://schemas.openxmlformats.org/officeDocument/2006/relationships/image" Target="../media/image185.tmp"/><Relationship Id="rId12" Type="http://schemas.openxmlformats.org/officeDocument/2006/relationships/image" Target="../media/image191.png"/><Relationship Id="rId17" Type="http://schemas.openxmlformats.org/officeDocument/2006/relationships/customXml" Target="../ink/ink113.xml"/><Relationship Id="rId25" Type="http://schemas.openxmlformats.org/officeDocument/2006/relationships/customXml" Target="../ink/ink117.xml"/><Relationship Id="rId33" Type="http://schemas.openxmlformats.org/officeDocument/2006/relationships/customXml" Target="../ink/ink121.xml"/><Relationship Id="rId38" Type="http://schemas.openxmlformats.org/officeDocument/2006/relationships/image" Target="../media/image204.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6" Type="http://schemas.openxmlformats.org/officeDocument/2006/relationships/image" Target="../media/image191.png"/><Relationship Id="rId21" Type="http://schemas.openxmlformats.org/officeDocument/2006/relationships/customXml" Target="../ink/ink134.xml"/><Relationship Id="rId42" Type="http://schemas.openxmlformats.org/officeDocument/2006/relationships/image" Target="../media/image199.png"/><Relationship Id="rId47" Type="http://schemas.openxmlformats.org/officeDocument/2006/relationships/customXml" Target="../ink/ink147.xml"/><Relationship Id="rId63" Type="http://schemas.openxmlformats.org/officeDocument/2006/relationships/customXml" Target="../ink/ink155.xml"/><Relationship Id="rId68" Type="http://schemas.openxmlformats.org/officeDocument/2006/relationships/image" Target="../media/image225.png"/><Relationship Id="rId84" Type="http://schemas.openxmlformats.org/officeDocument/2006/relationships/image" Target="../media/image233.png"/><Relationship Id="rId89" Type="http://schemas.openxmlformats.org/officeDocument/2006/relationships/customXml" Target="../ink/ink168.xml"/><Relationship Id="rId16" Type="http://schemas.openxmlformats.org/officeDocument/2006/relationships/image" Target="../media/image212.png"/><Relationship Id="rId11" Type="http://schemas.openxmlformats.org/officeDocument/2006/relationships/customXml" Target="../ink/ink129.xml"/><Relationship Id="rId32" Type="http://schemas.openxmlformats.org/officeDocument/2006/relationships/image" Target="../media/image194.png"/><Relationship Id="rId37" Type="http://schemas.openxmlformats.org/officeDocument/2006/relationships/customXml" Target="../ink/ink142.xml"/><Relationship Id="rId53" Type="http://schemas.openxmlformats.org/officeDocument/2006/relationships/customXml" Target="../ink/ink150.xml"/><Relationship Id="rId58" Type="http://schemas.openxmlformats.org/officeDocument/2006/relationships/image" Target="../media/image220.png"/><Relationship Id="rId74" Type="http://schemas.openxmlformats.org/officeDocument/2006/relationships/image" Target="../media/image228.png"/><Relationship Id="rId79" Type="http://schemas.openxmlformats.org/officeDocument/2006/relationships/customXml" Target="../ink/ink163.xml"/><Relationship Id="rId5" Type="http://schemas.openxmlformats.org/officeDocument/2006/relationships/image" Target="../media/image187.tmp"/><Relationship Id="rId90" Type="http://schemas.openxmlformats.org/officeDocument/2006/relationships/image" Target="../media/image202.png"/><Relationship Id="rId95" Type="http://schemas.openxmlformats.org/officeDocument/2006/relationships/customXml" Target="../ink/ink171.xml"/><Relationship Id="rId22" Type="http://schemas.openxmlformats.org/officeDocument/2006/relationships/image" Target="../media/image189.png"/><Relationship Id="rId27" Type="http://schemas.openxmlformats.org/officeDocument/2006/relationships/customXml" Target="../ink/ink137.xml"/><Relationship Id="rId43" Type="http://schemas.openxmlformats.org/officeDocument/2006/relationships/customXml" Target="../ink/ink145.xml"/><Relationship Id="rId48" Type="http://schemas.openxmlformats.org/officeDocument/2006/relationships/image" Target="../media/image215.png"/><Relationship Id="rId64" Type="http://schemas.openxmlformats.org/officeDocument/2006/relationships/image" Target="../media/image223.png"/><Relationship Id="rId69" Type="http://schemas.openxmlformats.org/officeDocument/2006/relationships/customXml" Target="../ink/ink158.xml"/><Relationship Id="rId80" Type="http://schemas.openxmlformats.org/officeDocument/2006/relationships/image" Target="../media/image231.png"/><Relationship Id="rId85" Type="http://schemas.openxmlformats.org/officeDocument/2006/relationships/customXml" Target="../ink/ink166.xml"/><Relationship Id="rId3" Type="http://schemas.openxmlformats.org/officeDocument/2006/relationships/image" Target="../media/image185.tmp"/><Relationship Id="rId12" Type="http://schemas.openxmlformats.org/officeDocument/2006/relationships/image" Target="../media/image210.png"/><Relationship Id="rId17" Type="http://schemas.openxmlformats.org/officeDocument/2006/relationships/customXml" Target="../ink/ink132.xml"/><Relationship Id="rId25" Type="http://schemas.openxmlformats.org/officeDocument/2006/relationships/customXml" Target="../ink/ink136.xml"/><Relationship Id="rId33" Type="http://schemas.openxmlformats.org/officeDocument/2006/relationships/customXml" Target="../ink/ink140.xml"/><Relationship Id="rId38" Type="http://schemas.openxmlformats.org/officeDocument/2006/relationships/image" Target="../media/image197.png"/><Relationship Id="rId46" Type="http://schemas.openxmlformats.org/officeDocument/2006/relationships/image" Target="../media/image201.png"/><Relationship Id="rId59" Type="http://schemas.openxmlformats.org/officeDocument/2006/relationships/customXml" Target="../ink/ink153.xml"/><Relationship Id="rId67" Type="http://schemas.openxmlformats.org/officeDocument/2006/relationships/customXml" Target="../ink/ink157.xml"/><Relationship Id="rId20" Type="http://schemas.openxmlformats.org/officeDocument/2006/relationships/image" Target="../media/image214.png"/><Relationship Id="rId41" Type="http://schemas.openxmlformats.org/officeDocument/2006/relationships/customXml" Target="../ink/ink144.xml"/><Relationship Id="rId54" Type="http://schemas.openxmlformats.org/officeDocument/2006/relationships/image" Target="../media/image218.png"/><Relationship Id="rId62" Type="http://schemas.openxmlformats.org/officeDocument/2006/relationships/image" Target="../media/image222.png"/><Relationship Id="rId70" Type="http://schemas.openxmlformats.org/officeDocument/2006/relationships/image" Target="../media/image226.png"/><Relationship Id="rId75" Type="http://schemas.openxmlformats.org/officeDocument/2006/relationships/customXml" Target="../ink/ink161.xml"/><Relationship Id="rId83" Type="http://schemas.openxmlformats.org/officeDocument/2006/relationships/customXml" Target="../ink/ink165.xml"/><Relationship Id="rId88" Type="http://schemas.openxmlformats.org/officeDocument/2006/relationships/image" Target="../media/image235.png"/><Relationship Id="rId91" Type="http://schemas.openxmlformats.org/officeDocument/2006/relationships/customXml" Target="../ink/ink169.xml"/><Relationship Id="rId96"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188.tmp"/><Relationship Id="rId15" Type="http://schemas.openxmlformats.org/officeDocument/2006/relationships/customXml" Target="../ink/ink131.xml"/><Relationship Id="rId23" Type="http://schemas.openxmlformats.org/officeDocument/2006/relationships/customXml" Target="../ink/ink135.xml"/><Relationship Id="rId28" Type="http://schemas.openxmlformats.org/officeDocument/2006/relationships/image" Target="../media/image192.png"/><Relationship Id="rId36" Type="http://schemas.openxmlformats.org/officeDocument/2006/relationships/image" Target="../media/image196.png"/><Relationship Id="rId49" Type="http://schemas.openxmlformats.org/officeDocument/2006/relationships/customXml" Target="../ink/ink148.xml"/><Relationship Id="rId57" Type="http://schemas.openxmlformats.org/officeDocument/2006/relationships/customXml" Target="../ink/ink152.xml"/><Relationship Id="rId10" Type="http://schemas.openxmlformats.org/officeDocument/2006/relationships/image" Target="../media/image209.png"/><Relationship Id="rId31" Type="http://schemas.openxmlformats.org/officeDocument/2006/relationships/customXml" Target="../ink/ink139.xml"/><Relationship Id="rId44" Type="http://schemas.openxmlformats.org/officeDocument/2006/relationships/image" Target="../media/image200.png"/><Relationship Id="rId52" Type="http://schemas.openxmlformats.org/officeDocument/2006/relationships/image" Target="../media/image217.png"/><Relationship Id="rId60" Type="http://schemas.openxmlformats.org/officeDocument/2006/relationships/image" Target="../media/image221.png"/><Relationship Id="rId65" Type="http://schemas.openxmlformats.org/officeDocument/2006/relationships/customXml" Target="../ink/ink156.xml"/><Relationship Id="rId73" Type="http://schemas.openxmlformats.org/officeDocument/2006/relationships/customXml" Target="../ink/ink160.xml"/><Relationship Id="rId78" Type="http://schemas.openxmlformats.org/officeDocument/2006/relationships/image" Target="../media/image230.png"/><Relationship Id="rId81" Type="http://schemas.openxmlformats.org/officeDocument/2006/relationships/customXml" Target="../ink/ink164.xml"/><Relationship Id="rId86" Type="http://schemas.openxmlformats.org/officeDocument/2006/relationships/image" Target="../media/image234.png"/><Relationship Id="rId94" Type="http://schemas.openxmlformats.org/officeDocument/2006/relationships/image" Target="../media/image204.png"/><Relationship Id="rId99" Type="http://schemas.openxmlformats.org/officeDocument/2006/relationships/customXml" Target="../ink/ink173.xml"/><Relationship Id="rId4" Type="http://schemas.openxmlformats.org/officeDocument/2006/relationships/image" Target="../media/image186.png"/><Relationship Id="rId9" Type="http://schemas.openxmlformats.org/officeDocument/2006/relationships/customXml" Target="../ink/ink128.xml"/><Relationship Id="rId13" Type="http://schemas.openxmlformats.org/officeDocument/2006/relationships/customXml" Target="../ink/ink130.xml"/><Relationship Id="rId18" Type="http://schemas.openxmlformats.org/officeDocument/2006/relationships/image" Target="../media/image213.png"/><Relationship Id="rId39" Type="http://schemas.openxmlformats.org/officeDocument/2006/relationships/customXml" Target="../ink/ink143.xml"/><Relationship Id="rId34" Type="http://schemas.openxmlformats.org/officeDocument/2006/relationships/image" Target="../media/image195.png"/><Relationship Id="rId50" Type="http://schemas.openxmlformats.org/officeDocument/2006/relationships/image" Target="../media/image216.png"/><Relationship Id="rId55" Type="http://schemas.openxmlformats.org/officeDocument/2006/relationships/customXml" Target="../ink/ink151.xml"/><Relationship Id="rId76" Type="http://schemas.openxmlformats.org/officeDocument/2006/relationships/image" Target="../media/image229.png"/><Relationship Id="rId97" Type="http://schemas.openxmlformats.org/officeDocument/2006/relationships/customXml" Target="../ink/ink172.xml"/><Relationship Id="rId7" Type="http://schemas.openxmlformats.org/officeDocument/2006/relationships/customXml" Target="../ink/ink127.xml"/><Relationship Id="rId71" Type="http://schemas.openxmlformats.org/officeDocument/2006/relationships/customXml" Target="../ink/ink159.xml"/><Relationship Id="rId92" Type="http://schemas.openxmlformats.org/officeDocument/2006/relationships/image" Target="../media/image203.png"/><Relationship Id="rId2" Type="http://schemas.openxmlformats.org/officeDocument/2006/relationships/notesSlide" Target="../notesSlides/notesSlide16.xml"/><Relationship Id="rId29" Type="http://schemas.openxmlformats.org/officeDocument/2006/relationships/customXml" Target="../ink/ink138.xml"/><Relationship Id="rId24" Type="http://schemas.openxmlformats.org/officeDocument/2006/relationships/image" Target="../media/image190.png"/><Relationship Id="rId40" Type="http://schemas.openxmlformats.org/officeDocument/2006/relationships/image" Target="../media/image198.png"/><Relationship Id="rId45" Type="http://schemas.openxmlformats.org/officeDocument/2006/relationships/customXml" Target="../ink/ink146.xml"/><Relationship Id="rId66" Type="http://schemas.openxmlformats.org/officeDocument/2006/relationships/image" Target="../media/image224.png"/><Relationship Id="rId87" Type="http://schemas.openxmlformats.org/officeDocument/2006/relationships/customXml" Target="../ink/ink167.xml"/><Relationship Id="rId61" Type="http://schemas.openxmlformats.org/officeDocument/2006/relationships/customXml" Target="../ink/ink154.xml"/><Relationship Id="rId82" Type="http://schemas.openxmlformats.org/officeDocument/2006/relationships/image" Target="../media/image232.png"/><Relationship Id="rId19" Type="http://schemas.openxmlformats.org/officeDocument/2006/relationships/customXml" Target="../ink/ink133.xml"/><Relationship Id="rId14" Type="http://schemas.openxmlformats.org/officeDocument/2006/relationships/image" Target="../media/image211.png"/><Relationship Id="rId30" Type="http://schemas.openxmlformats.org/officeDocument/2006/relationships/image" Target="../media/image193.png"/><Relationship Id="rId35" Type="http://schemas.openxmlformats.org/officeDocument/2006/relationships/customXml" Target="../ink/ink141.xml"/><Relationship Id="rId56" Type="http://schemas.openxmlformats.org/officeDocument/2006/relationships/image" Target="../media/image219.png"/><Relationship Id="rId77" Type="http://schemas.openxmlformats.org/officeDocument/2006/relationships/customXml" Target="../ink/ink162.xml"/><Relationship Id="rId100" Type="http://schemas.openxmlformats.org/officeDocument/2006/relationships/image" Target="../media/image207.png"/><Relationship Id="rId8" Type="http://schemas.openxmlformats.org/officeDocument/2006/relationships/image" Target="../media/image208.png"/><Relationship Id="rId51" Type="http://schemas.openxmlformats.org/officeDocument/2006/relationships/customXml" Target="../ink/ink149.xml"/><Relationship Id="rId72" Type="http://schemas.openxmlformats.org/officeDocument/2006/relationships/image" Target="../media/image227.png"/><Relationship Id="rId93" Type="http://schemas.openxmlformats.org/officeDocument/2006/relationships/customXml" Target="../ink/ink170.xml"/><Relationship Id="rId98" Type="http://schemas.openxmlformats.org/officeDocument/2006/relationships/image" Target="../media/image206.png"/></Relationships>
</file>

<file path=ppt/slides/_rels/slide21.xml.rels><?xml version="1.0" encoding="UTF-8" standalone="yes"?>
<Relationships xmlns="http://schemas.openxmlformats.org/package/2006/relationships"><Relationship Id="rId26" Type="http://schemas.openxmlformats.org/officeDocument/2006/relationships/image" Target="../media/image200.png"/><Relationship Id="rId21" Type="http://schemas.openxmlformats.org/officeDocument/2006/relationships/customXml" Target="../ink/ink183.xml"/><Relationship Id="rId42" Type="http://schemas.openxmlformats.org/officeDocument/2006/relationships/image" Target="../media/image221.png"/><Relationship Id="rId47" Type="http://schemas.openxmlformats.org/officeDocument/2006/relationships/customXml" Target="../ink/ink196.xml"/><Relationship Id="rId63" Type="http://schemas.openxmlformats.org/officeDocument/2006/relationships/customXml" Target="../ink/ink204.xml"/><Relationship Id="rId68" Type="http://schemas.openxmlformats.org/officeDocument/2006/relationships/image" Target="../media/image234.png"/><Relationship Id="rId16" Type="http://schemas.openxmlformats.org/officeDocument/2006/relationships/image" Target="../media/image195.png"/><Relationship Id="rId11" Type="http://schemas.openxmlformats.org/officeDocument/2006/relationships/customXml" Target="../ink/ink178.xml"/><Relationship Id="rId32" Type="http://schemas.openxmlformats.org/officeDocument/2006/relationships/image" Target="../media/image216.png"/><Relationship Id="rId37" Type="http://schemas.openxmlformats.org/officeDocument/2006/relationships/customXml" Target="../ink/ink191.xml"/><Relationship Id="rId53" Type="http://schemas.openxmlformats.org/officeDocument/2006/relationships/customXml" Target="../ink/ink199.xml"/><Relationship Id="rId58" Type="http://schemas.openxmlformats.org/officeDocument/2006/relationships/image" Target="../media/image229.png"/><Relationship Id="rId74" Type="http://schemas.openxmlformats.org/officeDocument/2006/relationships/image" Target="../media/image203.png"/><Relationship Id="rId79" Type="http://schemas.openxmlformats.org/officeDocument/2006/relationships/customXml" Target="../ink/ink212.xml"/><Relationship Id="rId5" Type="http://schemas.openxmlformats.org/officeDocument/2006/relationships/customXml" Target="../ink/ink175.xml"/><Relationship Id="rId61" Type="http://schemas.openxmlformats.org/officeDocument/2006/relationships/customXml" Target="../ink/ink203.xml"/><Relationship Id="rId82" Type="http://schemas.openxmlformats.org/officeDocument/2006/relationships/image" Target="../media/image207.png"/><Relationship Id="rId19" Type="http://schemas.openxmlformats.org/officeDocument/2006/relationships/customXml" Target="../ink/ink182.xml"/><Relationship Id="rId14" Type="http://schemas.openxmlformats.org/officeDocument/2006/relationships/image" Target="../media/image194.png"/><Relationship Id="rId22" Type="http://schemas.openxmlformats.org/officeDocument/2006/relationships/image" Target="../media/image198.png"/><Relationship Id="rId27" Type="http://schemas.openxmlformats.org/officeDocument/2006/relationships/customXml" Target="../ink/ink186.xml"/><Relationship Id="rId30" Type="http://schemas.openxmlformats.org/officeDocument/2006/relationships/image" Target="../media/image215.png"/><Relationship Id="rId35" Type="http://schemas.openxmlformats.org/officeDocument/2006/relationships/customXml" Target="../ink/ink190.xml"/><Relationship Id="rId43" Type="http://schemas.openxmlformats.org/officeDocument/2006/relationships/customXml" Target="../ink/ink194.xml"/><Relationship Id="rId48" Type="http://schemas.openxmlformats.org/officeDocument/2006/relationships/image" Target="../media/image224.png"/><Relationship Id="rId56" Type="http://schemas.openxmlformats.org/officeDocument/2006/relationships/image" Target="../media/image228.png"/><Relationship Id="rId64" Type="http://schemas.openxmlformats.org/officeDocument/2006/relationships/image" Target="../media/image232.png"/><Relationship Id="rId69" Type="http://schemas.openxmlformats.org/officeDocument/2006/relationships/customXml" Target="../ink/ink207.xml"/><Relationship Id="rId77" Type="http://schemas.openxmlformats.org/officeDocument/2006/relationships/customXml" Target="../ink/ink211.xml"/><Relationship Id="rId8" Type="http://schemas.openxmlformats.org/officeDocument/2006/relationships/image" Target="../media/image191.png"/><Relationship Id="rId51" Type="http://schemas.openxmlformats.org/officeDocument/2006/relationships/customXml" Target="../ink/ink198.xml"/><Relationship Id="rId72" Type="http://schemas.openxmlformats.org/officeDocument/2006/relationships/image" Target="../media/image202.png"/><Relationship Id="rId80" Type="http://schemas.openxmlformats.org/officeDocument/2006/relationships/image" Target="../media/image206.png"/><Relationship Id="rId3" Type="http://schemas.openxmlformats.org/officeDocument/2006/relationships/customXml" Target="../ink/ink174.xml"/><Relationship Id="rId12" Type="http://schemas.openxmlformats.org/officeDocument/2006/relationships/image" Target="../media/image193.png"/><Relationship Id="rId17" Type="http://schemas.openxmlformats.org/officeDocument/2006/relationships/customXml" Target="../ink/ink181.xml"/><Relationship Id="rId25" Type="http://schemas.openxmlformats.org/officeDocument/2006/relationships/customXml" Target="../ink/ink185.xml"/><Relationship Id="rId33" Type="http://schemas.openxmlformats.org/officeDocument/2006/relationships/customXml" Target="../ink/ink189.xml"/><Relationship Id="rId38" Type="http://schemas.openxmlformats.org/officeDocument/2006/relationships/image" Target="../media/image219.png"/><Relationship Id="rId46" Type="http://schemas.openxmlformats.org/officeDocument/2006/relationships/image" Target="../media/image223.png"/><Relationship Id="rId59" Type="http://schemas.openxmlformats.org/officeDocument/2006/relationships/customXml" Target="../ink/ink202.xml"/><Relationship Id="rId67" Type="http://schemas.openxmlformats.org/officeDocument/2006/relationships/customXml" Target="../ink/ink206.xml"/><Relationship Id="rId20" Type="http://schemas.openxmlformats.org/officeDocument/2006/relationships/image" Target="../media/image197.png"/><Relationship Id="rId41" Type="http://schemas.openxmlformats.org/officeDocument/2006/relationships/customXml" Target="../ink/ink193.xml"/><Relationship Id="rId54" Type="http://schemas.openxmlformats.org/officeDocument/2006/relationships/image" Target="../media/image227.png"/><Relationship Id="rId62" Type="http://schemas.openxmlformats.org/officeDocument/2006/relationships/image" Target="../media/image231.png"/><Relationship Id="rId70" Type="http://schemas.openxmlformats.org/officeDocument/2006/relationships/image" Target="../media/image235.png"/><Relationship Id="rId75" Type="http://schemas.openxmlformats.org/officeDocument/2006/relationships/customXml" Target="../ink/ink210.xml"/><Relationship Id="rId1" Type="http://schemas.openxmlformats.org/officeDocument/2006/relationships/slideLayout" Target="../slideLayouts/slideLayout7.xml"/><Relationship Id="rId6" Type="http://schemas.openxmlformats.org/officeDocument/2006/relationships/image" Target="../media/image190.png"/><Relationship Id="rId15" Type="http://schemas.openxmlformats.org/officeDocument/2006/relationships/customXml" Target="../ink/ink180.xml"/><Relationship Id="rId23" Type="http://schemas.openxmlformats.org/officeDocument/2006/relationships/customXml" Target="../ink/ink184.xml"/><Relationship Id="rId28" Type="http://schemas.openxmlformats.org/officeDocument/2006/relationships/image" Target="../media/image201.png"/><Relationship Id="rId36" Type="http://schemas.openxmlformats.org/officeDocument/2006/relationships/image" Target="../media/image218.png"/><Relationship Id="rId49" Type="http://schemas.openxmlformats.org/officeDocument/2006/relationships/customXml" Target="../ink/ink197.xml"/><Relationship Id="rId57" Type="http://schemas.openxmlformats.org/officeDocument/2006/relationships/customXml" Target="../ink/ink201.xml"/><Relationship Id="rId10" Type="http://schemas.openxmlformats.org/officeDocument/2006/relationships/image" Target="../media/image192.png"/><Relationship Id="rId31" Type="http://schemas.openxmlformats.org/officeDocument/2006/relationships/customXml" Target="../ink/ink188.xml"/><Relationship Id="rId44" Type="http://schemas.openxmlformats.org/officeDocument/2006/relationships/image" Target="../media/image222.png"/><Relationship Id="rId52" Type="http://schemas.openxmlformats.org/officeDocument/2006/relationships/image" Target="../media/image226.png"/><Relationship Id="rId60" Type="http://schemas.openxmlformats.org/officeDocument/2006/relationships/image" Target="../media/image230.png"/><Relationship Id="rId65" Type="http://schemas.openxmlformats.org/officeDocument/2006/relationships/customXml" Target="../ink/ink205.xml"/><Relationship Id="rId73" Type="http://schemas.openxmlformats.org/officeDocument/2006/relationships/customXml" Target="../ink/ink209.xml"/><Relationship Id="rId78" Type="http://schemas.openxmlformats.org/officeDocument/2006/relationships/image" Target="../media/image205.png"/><Relationship Id="rId81" Type="http://schemas.openxmlformats.org/officeDocument/2006/relationships/customXml" Target="../ink/ink213.xml"/><Relationship Id="rId4" Type="http://schemas.openxmlformats.org/officeDocument/2006/relationships/image" Target="../media/image189.png"/><Relationship Id="rId9" Type="http://schemas.openxmlformats.org/officeDocument/2006/relationships/customXml" Target="../ink/ink177.xml"/><Relationship Id="rId13" Type="http://schemas.openxmlformats.org/officeDocument/2006/relationships/customXml" Target="../ink/ink179.xml"/><Relationship Id="rId18" Type="http://schemas.openxmlformats.org/officeDocument/2006/relationships/image" Target="../media/image196.png"/><Relationship Id="rId39" Type="http://schemas.openxmlformats.org/officeDocument/2006/relationships/customXml" Target="../ink/ink192.xml"/><Relationship Id="rId34" Type="http://schemas.openxmlformats.org/officeDocument/2006/relationships/image" Target="../media/image217.png"/><Relationship Id="rId50" Type="http://schemas.openxmlformats.org/officeDocument/2006/relationships/image" Target="../media/image225.png"/><Relationship Id="rId55" Type="http://schemas.openxmlformats.org/officeDocument/2006/relationships/customXml" Target="../ink/ink200.xml"/><Relationship Id="rId76" Type="http://schemas.openxmlformats.org/officeDocument/2006/relationships/image" Target="../media/image204.png"/><Relationship Id="rId7" Type="http://schemas.openxmlformats.org/officeDocument/2006/relationships/customXml" Target="../ink/ink176.xml"/><Relationship Id="rId71" Type="http://schemas.openxmlformats.org/officeDocument/2006/relationships/customXml" Target="../ink/ink208.xml"/><Relationship Id="rId2" Type="http://schemas.openxmlformats.org/officeDocument/2006/relationships/notesSlide" Target="../notesSlides/notesSlide17.xml"/><Relationship Id="rId29" Type="http://schemas.openxmlformats.org/officeDocument/2006/relationships/customXml" Target="../ink/ink187.xml"/><Relationship Id="rId24" Type="http://schemas.openxmlformats.org/officeDocument/2006/relationships/image" Target="../media/image199.png"/><Relationship Id="rId40" Type="http://schemas.openxmlformats.org/officeDocument/2006/relationships/image" Target="../media/image220.png"/><Relationship Id="rId45" Type="http://schemas.openxmlformats.org/officeDocument/2006/relationships/customXml" Target="../ink/ink195.xml"/><Relationship Id="rId66" Type="http://schemas.openxmlformats.org/officeDocument/2006/relationships/image" Target="../media/image233.png"/></Relationships>
</file>

<file path=ppt/slides/_rels/slide22.xml.rels><?xml version="1.0" encoding="UTF-8" standalone="yes"?>
<Relationships xmlns="http://schemas.openxmlformats.org/package/2006/relationships"><Relationship Id="rId117" Type="http://schemas.openxmlformats.org/officeDocument/2006/relationships/customXml" Target="../ink/ink271.xml"/><Relationship Id="rId21" Type="http://schemas.openxmlformats.org/officeDocument/2006/relationships/customXml" Target="../ink/ink223.xml"/><Relationship Id="rId42" Type="http://schemas.openxmlformats.org/officeDocument/2006/relationships/image" Target="../media/image221.png"/><Relationship Id="rId63" Type="http://schemas.openxmlformats.org/officeDocument/2006/relationships/customXml" Target="../ink/ink244.xml"/><Relationship Id="rId84" Type="http://schemas.openxmlformats.org/officeDocument/2006/relationships/image" Target="../media/image236.png"/><Relationship Id="rId138" Type="http://schemas.openxmlformats.org/officeDocument/2006/relationships/image" Target="../media/image263.png"/><Relationship Id="rId159" Type="http://schemas.openxmlformats.org/officeDocument/2006/relationships/customXml" Target="../ink/ink292.xml"/><Relationship Id="rId170" Type="http://schemas.openxmlformats.org/officeDocument/2006/relationships/image" Target="../media/image279.png"/><Relationship Id="rId191" Type="http://schemas.openxmlformats.org/officeDocument/2006/relationships/customXml" Target="../ink/ink311.xml"/><Relationship Id="rId107" Type="http://schemas.openxmlformats.org/officeDocument/2006/relationships/customXml" Target="../ink/ink266.xml"/><Relationship Id="rId11" Type="http://schemas.openxmlformats.org/officeDocument/2006/relationships/customXml" Target="../ink/ink218.xml"/><Relationship Id="rId32" Type="http://schemas.openxmlformats.org/officeDocument/2006/relationships/image" Target="../media/image216.png"/><Relationship Id="rId53" Type="http://schemas.openxmlformats.org/officeDocument/2006/relationships/customXml" Target="../ink/ink239.xml"/><Relationship Id="rId74" Type="http://schemas.openxmlformats.org/officeDocument/2006/relationships/image" Target="../media/image203.png"/><Relationship Id="rId128" Type="http://schemas.openxmlformats.org/officeDocument/2006/relationships/image" Target="../media/image258.png"/><Relationship Id="rId149" Type="http://schemas.openxmlformats.org/officeDocument/2006/relationships/customXml" Target="../ink/ink287.xml"/><Relationship Id="rId5" Type="http://schemas.openxmlformats.org/officeDocument/2006/relationships/customXml" Target="../ink/ink215.xml"/><Relationship Id="rId95" Type="http://schemas.openxmlformats.org/officeDocument/2006/relationships/customXml" Target="../ink/ink260.xml"/><Relationship Id="rId160" Type="http://schemas.openxmlformats.org/officeDocument/2006/relationships/image" Target="../media/image274.png"/><Relationship Id="rId181" Type="http://schemas.openxmlformats.org/officeDocument/2006/relationships/customXml" Target="../ink/ink303.xml"/><Relationship Id="rId22" Type="http://schemas.openxmlformats.org/officeDocument/2006/relationships/image" Target="../media/image198.png"/><Relationship Id="rId43" Type="http://schemas.openxmlformats.org/officeDocument/2006/relationships/customXml" Target="../ink/ink234.xml"/><Relationship Id="rId64" Type="http://schemas.openxmlformats.org/officeDocument/2006/relationships/image" Target="../media/image232.png"/><Relationship Id="rId118" Type="http://schemas.openxmlformats.org/officeDocument/2006/relationships/image" Target="../media/image253.png"/><Relationship Id="rId139" Type="http://schemas.openxmlformats.org/officeDocument/2006/relationships/customXml" Target="../ink/ink282.xml"/><Relationship Id="rId85" Type="http://schemas.openxmlformats.org/officeDocument/2006/relationships/customXml" Target="../ink/ink255.xml"/><Relationship Id="rId150" Type="http://schemas.openxmlformats.org/officeDocument/2006/relationships/image" Target="../media/image269.png"/><Relationship Id="rId171" Type="http://schemas.openxmlformats.org/officeDocument/2006/relationships/customXml" Target="../ink/ink298.xml"/><Relationship Id="rId192" Type="http://schemas.openxmlformats.org/officeDocument/2006/relationships/image" Target="../media/image287.png"/><Relationship Id="rId12" Type="http://schemas.openxmlformats.org/officeDocument/2006/relationships/image" Target="../media/image193.png"/><Relationship Id="rId33" Type="http://schemas.openxmlformats.org/officeDocument/2006/relationships/customXml" Target="../ink/ink229.xml"/><Relationship Id="rId108" Type="http://schemas.openxmlformats.org/officeDocument/2006/relationships/image" Target="../media/image248.png"/><Relationship Id="rId129" Type="http://schemas.openxmlformats.org/officeDocument/2006/relationships/customXml" Target="../ink/ink277.xml"/><Relationship Id="rId54" Type="http://schemas.openxmlformats.org/officeDocument/2006/relationships/image" Target="../media/image227.png"/><Relationship Id="rId75" Type="http://schemas.openxmlformats.org/officeDocument/2006/relationships/customXml" Target="../ink/ink250.xml"/><Relationship Id="rId96" Type="http://schemas.openxmlformats.org/officeDocument/2006/relationships/image" Target="../media/image242.png"/><Relationship Id="rId140" Type="http://schemas.openxmlformats.org/officeDocument/2006/relationships/image" Target="../media/image264.png"/><Relationship Id="rId161" Type="http://schemas.openxmlformats.org/officeDocument/2006/relationships/customXml" Target="../ink/ink293.xml"/><Relationship Id="rId182" Type="http://schemas.openxmlformats.org/officeDocument/2006/relationships/customXml" Target="../ink/ink304.xml"/><Relationship Id="rId6" Type="http://schemas.openxmlformats.org/officeDocument/2006/relationships/image" Target="../media/image190.png"/><Relationship Id="rId23" Type="http://schemas.openxmlformats.org/officeDocument/2006/relationships/customXml" Target="../ink/ink224.xml"/><Relationship Id="rId119" Type="http://schemas.openxmlformats.org/officeDocument/2006/relationships/customXml" Target="../ink/ink272.xml"/><Relationship Id="rId44" Type="http://schemas.openxmlformats.org/officeDocument/2006/relationships/image" Target="../media/image222.png"/><Relationship Id="rId65" Type="http://schemas.openxmlformats.org/officeDocument/2006/relationships/customXml" Target="../ink/ink245.xml"/><Relationship Id="rId86" Type="http://schemas.openxmlformats.org/officeDocument/2006/relationships/image" Target="../media/image237.png"/><Relationship Id="rId130" Type="http://schemas.openxmlformats.org/officeDocument/2006/relationships/image" Target="../media/image259.png"/><Relationship Id="rId151" Type="http://schemas.openxmlformats.org/officeDocument/2006/relationships/customXml" Target="../ink/ink288.xml"/><Relationship Id="rId172" Type="http://schemas.openxmlformats.org/officeDocument/2006/relationships/image" Target="../media/image280.png"/><Relationship Id="rId13" Type="http://schemas.openxmlformats.org/officeDocument/2006/relationships/customXml" Target="../ink/ink219.xml"/><Relationship Id="rId18" Type="http://schemas.openxmlformats.org/officeDocument/2006/relationships/image" Target="../media/image196.png"/><Relationship Id="rId39" Type="http://schemas.openxmlformats.org/officeDocument/2006/relationships/customXml" Target="../ink/ink232.xml"/><Relationship Id="rId109" Type="http://schemas.openxmlformats.org/officeDocument/2006/relationships/customXml" Target="../ink/ink267.xml"/><Relationship Id="rId34" Type="http://schemas.openxmlformats.org/officeDocument/2006/relationships/image" Target="../media/image217.png"/><Relationship Id="rId50" Type="http://schemas.openxmlformats.org/officeDocument/2006/relationships/image" Target="../media/image225.png"/><Relationship Id="rId55" Type="http://schemas.openxmlformats.org/officeDocument/2006/relationships/customXml" Target="../ink/ink240.xml"/><Relationship Id="rId76" Type="http://schemas.openxmlformats.org/officeDocument/2006/relationships/image" Target="../media/image204.png"/><Relationship Id="rId97" Type="http://schemas.openxmlformats.org/officeDocument/2006/relationships/customXml" Target="../ink/ink261.xml"/><Relationship Id="rId104" Type="http://schemas.openxmlformats.org/officeDocument/2006/relationships/image" Target="../media/image246.png"/><Relationship Id="rId120" Type="http://schemas.openxmlformats.org/officeDocument/2006/relationships/image" Target="../media/image254.png"/><Relationship Id="rId125" Type="http://schemas.openxmlformats.org/officeDocument/2006/relationships/customXml" Target="../ink/ink275.xml"/><Relationship Id="rId141" Type="http://schemas.openxmlformats.org/officeDocument/2006/relationships/customXml" Target="../ink/ink283.xml"/><Relationship Id="rId146" Type="http://schemas.openxmlformats.org/officeDocument/2006/relationships/image" Target="../media/image267.png"/><Relationship Id="rId167" Type="http://schemas.openxmlformats.org/officeDocument/2006/relationships/customXml" Target="../ink/ink296.xml"/><Relationship Id="rId188" Type="http://schemas.openxmlformats.org/officeDocument/2006/relationships/image" Target="../media/image285.png"/><Relationship Id="rId7" Type="http://schemas.openxmlformats.org/officeDocument/2006/relationships/customXml" Target="../ink/ink216.xml"/><Relationship Id="rId71" Type="http://schemas.openxmlformats.org/officeDocument/2006/relationships/customXml" Target="../ink/ink248.xml"/><Relationship Id="rId92" Type="http://schemas.openxmlformats.org/officeDocument/2006/relationships/image" Target="../media/image240.png"/><Relationship Id="rId162" Type="http://schemas.openxmlformats.org/officeDocument/2006/relationships/image" Target="../media/image275.png"/><Relationship Id="rId183" Type="http://schemas.openxmlformats.org/officeDocument/2006/relationships/customXml" Target="../ink/ink305.xml"/><Relationship Id="rId2" Type="http://schemas.openxmlformats.org/officeDocument/2006/relationships/notesSlide" Target="../notesSlides/notesSlide18.xml"/><Relationship Id="rId29" Type="http://schemas.openxmlformats.org/officeDocument/2006/relationships/customXml" Target="../ink/ink227.xml"/><Relationship Id="rId24" Type="http://schemas.openxmlformats.org/officeDocument/2006/relationships/image" Target="../media/image199.png"/><Relationship Id="rId40" Type="http://schemas.openxmlformats.org/officeDocument/2006/relationships/image" Target="../media/image220.png"/><Relationship Id="rId45" Type="http://schemas.openxmlformats.org/officeDocument/2006/relationships/customXml" Target="../ink/ink235.xml"/><Relationship Id="rId66" Type="http://schemas.openxmlformats.org/officeDocument/2006/relationships/image" Target="../media/image233.png"/><Relationship Id="rId87" Type="http://schemas.openxmlformats.org/officeDocument/2006/relationships/customXml" Target="../ink/ink256.xml"/><Relationship Id="rId110" Type="http://schemas.openxmlformats.org/officeDocument/2006/relationships/image" Target="../media/image249.png"/><Relationship Id="rId115" Type="http://schemas.openxmlformats.org/officeDocument/2006/relationships/customXml" Target="../ink/ink270.xml"/><Relationship Id="rId131" Type="http://schemas.openxmlformats.org/officeDocument/2006/relationships/customXml" Target="../ink/ink278.xml"/><Relationship Id="rId136" Type="http://schemas.openxmlformats.org/officeDocument/2006/relationships/image" Target="../media/image262.png"/><Relationship Id="rId157" Type="http://schemas.openxmlformats.org/officeDocument/2006/relationships/customXml" Target="../ink/ink291.xml"/><Relationship Id="rId178" Type="http://schemas.openxmlformats.org/officeDocument/2006/relationships/image" Target="../media/image283.png"/><Relationship Id="rId61" Type="http://schemas.openxmlformats.org/officeDocument/2006/relationships/customXml" Target="../ink/ink243.xml"/><Relationship Id="rId82" Type="http://schemas.openxmlformats.org/officeDocument/2006/relationships/image" Target="../media/image207.png"/><Relationship Id="rId152" Type="http://schemas.openxmlformats.org/officeDocument/2006/relationships/image" Target="../media/image270.png"/><Relationship Id="rId173" Type="http://schemas.openxmlformats.org/officeDocument/2006/relationships/customXml" Target="../ink/ink299.xml"/><Relationship Id="rId19" Type="http://schemas.openxmlformats.org/officeDocument/2006/relationships/customXml" Target="../ink/ink222.xml"/><Relationship Id="rId14" Type="http://schemas.openxmlformats.org/officeDocument/2006/relationships/image" Target="../media/image194.png"/><Relationship Id="rId30" Type="http://schemas.openxmlformats.org/officeDocument/2006/relationships/image" Target="../media/image215.png"/><Relationship Id="rId35" Type="http://schemas.openxmlformats.org/officeDocument/2006/relationships/customXml" Target="../ink/ink230.xml"/><Relationship Id="rId56" Type="http://schemas.openxmlformats.org/officeDocument/2006/relationships/image" Target="../media/image228.png"/><Relationship Id="rId77" Type="http://schemas.openxmlformats.org/officeDocument/2006/relationships/customXml" Target="../ink/ink251.xml"/><Relationship Id="rId100" Type="http://schemas.openxmlformats.org/officeDocument/2006/relationships/image" Target="../media/image244.png"/><Relationship Id="rId105" Type="http://schemas.openxmlformats.org/officeDocument/2006/relationships/customXml" Target="../ink/ink265.xml"/><Relationship Id="rId126" Type="http://schemas.openxmlformats.org/officeDocument/2006/relationships/image" Target="../media/image257.png"/><Relationship Id="rId147" Type="http://schemas.openxmlformats.org/officeDocument/2006/relationships/customXml" Target="../ink/ink286.xml"/><Relationship Id="rId168" Type="http://schemas.openxmlformats.org/officeDocument/2006/relationships/image" Target="../media/image278.png"/><Relationship Id="rId8" Type="http://schemas.openxmlformats.org/officeDocument/2006/relationships/image" Target="../media/image191.png"/><Relationship Id="rId51" Type="http://schemas.openxmlformats.org/officeDocument/2006/relationships/customXml" Target="../ink/ink238.xml"/><Relationship Id="rId72" Type="http://schemas.openxmlformats.org/officeDocument/2006/relationships/image" Target="../media/image202.png"/><Relationship Id="rId93" Type="http://schemas.openxmlformats.org/officeDocument/2006/relationships/customXml" Target="../ink/ink259.xml"/><Relationship Id="rId98" Type="http://schemas.openxmlformats.org/officeDocument/2006/relationships/image" Target="../media/image243.png"/><Relationship Id="rId121" Type="http://schemas.openxmlformats.org/officeDocument/2006/relationships/customXml" Target="../ink/ink273.xml"/><Relationship Id="rId142" Type="http://schemas.openxmlformats.org/officeDocument/2006/relationships/image" Target="../media/image265.png"/><Relationship Id="rId163" Type="http://schemas.openxmlformats.org/officeDocument/2006/relationships/customXml" Target="../ink/ink294.xml"/><Relationship Id="rId184" Type="http://schemas.openxmlformats.org/officeDocument/2006/relationships/customXml" Target="../ink/ink306.xml"/><Relationship Id="rId189" Type="http://schemas.openxmlformats.org/officeDocument/2006/relationships/customXml" Target="../ink/ink310.xml"/><Relationship Id="rId3" Type="http://schemas.openxmlformats.org/officeDocument/2006/relationships/customXml" Target="../ink/ink214.xml"/><Relationship Id="rId25" Type="http://schemas.openxmlformats.org/officeDocument/2006/relationships/customXml" Target="../ink/ink225.xml"/><Relationship Id="rId46" Type="http://schemas.openxmlformats.org/officeDocument/2006/relationships/image" Target="../media/image223.png"/><Relationship Id="rId67" Type="http://schemas.openxmlformats.org/officeDocument/2006/relationships/customXml" Target="../ink/ink246.xml"/><Relationship Id="rId116" Type="http://schemas.openxmlformats.org/officeDocument/2006/relationships/image" Target="../media/image252.png"/><Relationship Id="rId137" Type="http://schemas.openxmlformats.org/officeDocument/2006/relationships/customXml" Target="../ink/ink281.xml"/><Relationship Id="rId158" Type="http://schemas.openxmlformats.org/officeDocument/2006/relationships/image" Target="../media/image273.png"/><Relationship Id="rId20" Type="http://schemas.openxmlformats.org/officeDocument/2006/relationships/image" Target="../media/image197.png"/><Relationship Id="rId41" Type="http://schemas.openxmlformats.org/officeDocument/2006/relationships/customXml" Target="../ink/ink233.xml"/><Relationship Id="rId62" Type="http://schemas.openxmlformats.org/officeDocument/2006/relationships/image" Target="../media/image231.png"/><Relationship Id="rId83" Type="http://schemas.openxmlformats.org/officeDocument/2006/relationships/customXml" Target="../ink/ink254.xml"/><Relationship Id="rId88" Type="http://schemas.openxmlformats.org/officeDocument/2006/relationships/image" Target="../media/image238.png"/><Relationship Id="rId111" Type="http://schemas.openxmlformats.org/officeDocument/2006/relationships/customXml" Target="../ink/ink268.xml"/><Relationship Id="rId132" Type="http://schemas.openxmlformats.org/officeDocument/2006/relationships/image" Target="../media/image260.png"/><Relationship Id="rId153" Type="http://schemas.openxmlformats.org/officeDocument/2006/relationships/customXml" Target="../ink/ink289.xml"/><Relationship Id="rId174" Type="http://schemas.openxmlformats.org/officeDocument/2006/relationships/image" Target="../media/image281.png"/><Relationship Id="rId179" Type="http://schemas.openxmlformats.org/officeDocument/2006/relationships/customXml" Target="../ink/ink302.xml"/><Relationship Id="rId190" Type="http://schemas.openxmlformats.org/officeDocument/2006/relationships/image" Target="../media/image286.png"/><Relationship Id="rId15" Type="http://schemas.openxmlformats.org/officeDocument/2006/relationships/customXml" Target="../ink/ink220.xml"/><Relationship Id="rId36" Type="http://schemas.openxmlformats.org/officeDocument/2006/relationships/image" Target="../media/image218.png"/><Relationship Id="rId57" Type="http://schemas.openxmlformats.org/officeDocument/2006/relationships/customXml" Target="../ink/ink241.xml"/><Relationship Id="rId106" Type="http://schemas.openxmlformats.org/officeDocument/2006/relationships/image" Target="../media/image247.png"/><Relationship Id="rId127" Type="http://schemas.openxmlformats.org/officeDocument/2006/relationships/customXml" Target="../ink/ink276.xml"/><Relationship Id="rId10" Type="http://schemas.openxmlformats.org/officeDocument/2006/relationships/image" Target="../media/image192.png"/><Relationship Id="rId31" Type="http://schemas.openxmlformats.org/officeDocument/2006/relationships/customXml" Target="../ink/ink228.xml"/><Relationship Id="rId52" Type="http://schemas.openxmlformats.org/officeDocument/2006/relationships/image" Target="../media/image226.png"/><Relationship Id="rId73" Type="http://schemas.openxmlformats.org/officeDocument/2006/relationships/customXml" Target="../ink/ink249.xml"/><Relationship Id="rId78" Type="http://schemas.openxmlformats.org/officeDocument/2006/relationships/image" Target="../media/image205.png"/><Relationship Id="rId94" Type="http://schemas.openxmlformats.org/officeDocument/2006/relationships/image" Target="../media/image241.png"/><Relationship Id="rId99" Type="http://schemas.openxmlformats.org/officeDocument/2006/relationships/customXml" Target="../ink/ink262.xml"/><Relationship Id="rId101" Type="http://schemas.openxmlformats.org/officeDocument/2006/relationships/customXml" Target="../ink/ink263.xml"/><Relationship Id="rId122" Type="http://schemas.openxmlformats.org/officeDocument/2006/relationships/image" Target="../media/image255.png"/><Relationship Id="rId143" Type="http://schemas.openxmlformats.org/officeDocument/2006/relationships/customXml" Target="../ink/ink284.xml"/><Relationship Id="rId148" Type="http://schemas.openxmlformats.org/officeDocument/2006/relationships/image" Target="../media/image268.png"/><Relationship Id="rId164" Type="http://schemas.openxmlformats.org/officeDocument/2006/relationships/image" Target="../media/image276.png"/><Relationship Id="rId169" Type="http://schemas.openxmlformats.org/officeDocument/2006/relationships/customXml" Target="../ink/ink297.xml"/><Relationship Id="rId185" Type="http://schemas.openxmlformats.org/officeDocument/2006/relationships/customXml" Target="../ink/ink307.xml"/><Relationship Id="rId4" Type="http://schemas.openxmlformats.org/officeDocument/2006/relationships/image" Target="../media/image189.png"/><Relationship Id="rId9" Type="http://schemas.openxmlformats.org/officeDocument/2006/relationships/customXml" Target="../ink/ink217.xml"/><Relationship Id="rId180" Type="http://schemas.openxmlformats.org/officeDocument/2006/relationships/image" Target="../media/image284.png"/><Relationship Id="rId26" Type="http://schemas.openxmlformats.org/officeDocument/2006/relationships/image" Target="../media/image200.png"/><Relationship Id="rId47" Type="http://schemas.openxmlformats.org/officeDocument/2006/relationships/customXml" Target="../ink/ink236.xml"/><Relationship Id="rId68" Type="http://schemas.openxmlformats.org/officeDocument/2006/relationships/image" Target="../media/image234.png"/><Relationship Id="rId89" Type="http://schemas.openxmlformats.org/officeDocument/2006/relationships/customXml" Target="../ink/ink257.xml"/><Relationship Id="rId112" Type="http://schemas.openxmlformats.org/officeDocument/2006/relationships/image" Target="../media/image250.png"/><Relationship Id="rId133" Type="http://schemas.openxmlformats.org/officeDocument/2006/relationships/customXml" Target="../ink/ink279.xml"/><Relationship Id="rId154" Type="http://schemas.openxmlformats.org/officeDocument/2006/relationships/image" Target="../media/image271.png"/><Relationship Id="rId175" Type="http://schemas.openxmlformats.org/officeDocument/2006/relationships/customXml" Target="../ink/ink300.xml"/><Relationship Id="rId16" Type="http://schemas.openxmlformats.org/officeDocument/2006/relationships/image" Target="../media/image195.png"/><Relationship Id="rId37" Type="http://schemas.openxmlformats.org/officeDocument/2006/relationships/customXml" Target="../ink/ink231.xml"/><Relationship Id="rId58" Type="http://schemas.openxmlformats.org/officeDocument/2006/relationships/image" Target="../media/image229.png"/><Relationship Id="rId79" Type="http://schemas.openxmlformats.org/officeDocument/2006/relationships/customXml" Target="../ink/ink252.xml"/><Relationship Id="rId102" Type="http://schemas.openxmlformats.org/officeDocument/2006/relationships/image" Target="../media/image245.png"/><Relationship Id="rId123" Type="http://schemas.openxmlformats.org/officeDocument/2006/relationships/customXml" Target="../ink/ink274.xml"/><Relationship Id="rId144" Type="http://schemas.openxmlformats.org/officeDocument/2006/relationships/image" Target="../media/image266.png"/><Relationship Id="rId90" Type="http://schemas.openxmlformats.org/officeDocument/2006/relationships/image" Target="../media/image239.png"/><Relationship Id="rId165" Type="http://schemas.openxmlformats.org/officeDocument/2006/relationships/customXml" Target="../ink/ink295.xml"/><Relationship Id="rId186" Type="http://schemas.openxmlformats.org/officeDocument/2006/relationships/customXml" Target="../ink/ink308.xml"/><Relationship Id="rId27" Type="http://schemas.openxmlformats.org/officeDocument/2006/relationships/customXml" Target="../ink/ink226.xml"/><Relationship Id="rId48" Type="http://schemas.openxmlformats.org/officeDocument/2006/relationships/image" Target="../media/image224.png"/><Relationship Id="rId69" Type="http://schemas.openxmlformats.org/officeDocument/2006/relationships/customXml" Target="../ink/ink247.xml"/><Relationship Id="rId113" Type="http://schemas.openxmlformats.org/officeDocument/2006/relationships/customXml" Target="../ink/ink269.xml"/><Relationship Id="rId134" Type="http://schemas.openxmlformats.org/officeDocument/2006/relationships/image" Target="../media/image261.png"/><Relationship Id="rId80" Type="http://schemas.openxmlformats.org/officeDocument/2006/relationships/image" Target="../media/image206.png"/><Relationship Id="rId155" Type="http://schemas.openxmlformats.org/officeDocument/2006/relationships/customXml" Target="../ink/ink290.xml"/><Relationship Id="rId176" Type="http://schemas.openxmlformats.org/officeDocument/2006/relationships/image" Target="../media/image282.png"/><Relationship Id="rId17" Type="http://schemas.openxmlformats.org/officeDocument/2006/relationships/customXml" Target="../ink/ink221.xml"/><Relationship Id="rId38" Type="http://schemas.openxmlformats.org/officeDocument/2006/relationships/image" Target="../media/image219.png"/><Relationship Id="rId59" Type="http://schemas.openxmlformats.org/officeDocument/2006/relationships/customXml" Target="../ink/ink242.xml"/><Relationship Id="rId103" Type="http://schemas.openxmlformats.org/officeDocument/2006/relationships/customXml" Target="../ink/ink264.xml"/><Relationship Id="rId124" Type="http://schemas.openxmlformats.org/officeDocument/2006/relationships/image" Target="../media/image256.png"/><Relationship Id="rId70" Type="http://schemas.openxmlformats.org/officeDocument/2006/relationships/image" Target="../media/image235.png"/><Relationship Id="rId91" Type="http://schemas.openxmlformats.org/officeDocument/2006/relationships/customXml" Target="../ink/ink258.xml"/><Relationship Id="rId145" Type="http://schemas.openxmlformats.org/officeDocument/2006/relationships/customXml" Target="../ink/ink285.xml"/><Relationship Id="rId166" Type="http://schemas.openxmlformats.org/officeDocument/2006/relationships/image" Target="../media/image277.png"/><Relationship Id="rId187" Type="http://schemas.openxmlformats.org/officeDocument/2006/relationships/customXml" Target="../ink/ink309.xml"/><Relationship Id="rId1" Type="http://schemas.openxmlformats.org/officeDocument/2006/relationships/slideLayout" Target="../slideLayouts/slideLayout7.xml"/><Relationship Id="rId28" Type="http://schemas.openxmlformats.org/officeDocument/2006/relationships/image" Target="../media/image201.png"/><Relationship Id="rId49" Type="http://schemas.openxmlformats.org/officeDocument/2006/relationships/customXml" Target="../ink/ink237.xml"/><Relationship Id="rId114" Type="http://schemas.openxmlformats.org/officeDocument/2006/relationships/image" Target="../media/image251.png"/><Relationship Id="rId60" Type="http://schemas.openxmlformats.org/officeDocument/2006/relationships/image" Target="../media/image230.png"/><Relationship Id="rId81" Type="http://schemas.openxmlformats.org/officeDocument/2006/relationships/customXml" Target="../ink/ink253.xml"/><Relationship Id="rId135" Type="http://schemas.openxmlformats.org/officeDocument/2006/relationships/customXml" Target="../ink/ink280.xml"/><Relationship Id="rId156" Type="http://schemas.openxmlformats.org/officeDocument/2006/relationships/image" Target="../media/image272.png"/><Relationship Id="rId177" Type="http://schemas.openxmlformats.org/officeDocument/2006/relationships/customXml" Target="../ink/ink301.xml"/></Relationships>
</file>

<file path=ppt/slides/_rels/slide23.xml.rels><?xml version="1.0" encoding="UTF-8" standalone="yes"?>
<Relationships xmlns="http://schemas.openxmlformats.org/package/2006/relationships"><Relationship Id="rId8" Type="http://schemas.openxmlformats.org/officeDocument/2006/relationships/image" Target="../media/image292.svg"/><Relationship Id="rId3" Type="http://schemas.openxmlformats.org/officeDocument/2006/relationships/slideLayout" Target="../slideLayouts/slideLayout7.xml"/><Relationship Id="rId7" Type="http://schemas.openxmlformats.org/officeDocument/2006/relationships/image" Target="../media/image29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0.tmp"/><Relationship Id="rId11" Type="http://schemas.openxmlformats.org/officeDocument/2006/relationships/image" Target="../media/image295.png"/><Relationship Id="rId5" Type="http://schemas.openxmlformats.org/officeDocument/2006/relationships/image" Target="../media/image289.svg"/><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9.svg"/><Relationship Id="rId5" Type="http://schemas.openxmlformats.org/officeDocument/2006/relationships/image" Target="../media/image288.png"/><Relationship Id="rId4" Type="http://schemas.openxmlformats.org/officeDocument/2006/relationships/image" Target="../media/image294.png"/></Relationships>
</file>

<file path=ppt/slides/_rels/slide25.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296.png"/><Relationship Id="rId7" Type="http://schemas.openxmlformats.org/officeDocument/2006/relationships/image" Target="../media/image185.tm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188.tmp"/><Relationship Id="rId4" Type="http://schemas.openxmlformats.org/officeDocument/2006/relationships/image" Target="../media/image297.svg"/><Relationship Id="rId9" Type="http://schemas.openxmlformats.org/officeDocument/2006/relationships/image" Target="../media/image187.tmp"/></Relationships>
</file>

<file path=ppt/slides/_rels/slide26.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33.png"/><Relationship Id="rId7" Type="http://schemas.openxmlformats.org/officeDocument/2006/relationships/image" Target="../media/image188.tmp"/><Relationship Id="rId2" Type="http://schemas.openxmlformats.org/officeDocument/2006/relationships/image" Target="../media/image26.tmp"/><Relationship Id="rId1" Type="http://schemas.openxmlformats.org/officeDocument/2006/relationships/slideLayout" Target="../slideLayouts/slideLayout7.xml"/><Relationship Id="rId6" Type="http://schemas.openxmlformats.org/officeDocument/2006/relationships/image" Target="../media/image187.tmp"/><Relationship Id="rId5" Type="http://schemas.openxmlformats.org/officeDocument/2006/relationships/image" Target="../media/image298.png"/><Relationship Id="rId4" Type="http://schemas.openxmlformats.org/officeDocument/2006/relationships/image" Target="../media/image185.tmp"/></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300.jpe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11.xml"/><Relationship Id="rId4" Type="http://schemas.openxmlformats.org/officeDocument/2006/relationships/image" Target="../media/image303.png"/></Relationships>
</file>

<file path=ppt/slides/_rels/slide29.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png"/><Relationship Id="rId2" Type="http://schemas.openxmlformats.org/officeDocument/2006/relationships/image" Target="../media/image304.png"/><Relationship Id="rId1" Type="http://schemas.openxmlformats.org/officeDocument/2006/relationships/slideLayout" Target="../slideLayouts/slideLayout11.xml"/><Relationship Id="rId6" Type="http://schemas.openxmlformats.org/officeDocument/2006/relationships/image" Target="../media/image308.svg"/><Relationship Id="rId5" Type="http://schemas.openxmlformats.org/officeDocument/2006/relationships/image" Target="../media/image307.png"/><Relationship Id="rId4" Type="http://schemas.openxmlformats.org/officeDocument/2006/relationships/image" Target="../media/image306.svg"/><Relationship Id="rId9" Type="http://schemas.openxmlformats.org/officeDocument/2006/relationships/image" Target="../media/image311.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emf"/><Relationship Id="rId5" Type="http://schemas.openxmlformats.org/officeDocument/2006/relationships/image" Target="../media/image18.jpe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13.tmp"/><Relationship Id="rId2" Type="http://schemas.openxmlformats.org/officeDocument/2006/relationships/image" Target="../media/image312.png"/><Relationship Id="rId1" Type="http://schemas.openxmlformats.org/officeDocument/2006/relationships/slideLayout" Target="../slideLayouts/slideLayout11.xml"/><Relationship Id="rId4" Type="http://schemas.openxmlformats.org/officeDocument/2006/relationships/image" Target="../media/image314.tm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tmp"/><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315.tmp"/><Relationship Id="rId2" Type="http://schemas.openxmlformats.org/officeDocument/2006/relationships/image" Target="../media/image26.tmp"/><Relationship Id="rId1" Type="http://schemas.openxmlformats.org/officeDocument/2006/relationships/slideLayout" Target="../slideLayouts/slideLayout7.xml"/><Relationship Id="rId5" Type="http://schemas.openxmlformats.org/officeDocument/2006/relationships/image" Target="../media/image317.tmp"/><Relationship Id="rId4" Type="http://schemas.openxmlformats.org/officeDocument/2006/relationships/image" Target="../media/image316.tmp"/></Relationships>
</file>

<file path=ppt/slides/_rels/slide33.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8.png"/><Relationship Id="rId7" Type="http://schemas.openxmlformats.org/officeDocument/2006/relationships/image" Target="../media/image322.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21.png"/><Relationship Id="rId5" Type="http://schemas.openxmlformats.org/officeDocument/2006/relationships/image" Target="../media/image320.tmp"/><Relationship Id="rId4" Type="http://schemas.openxmlformats.org/officeDocument/2006/relationships/image" Target="../media/image319.svg"/><Relationship Id="rId9" Type="http://schemas.openxmlformats.org/officeDocument/2006/relationships/image" Target="../media/image324.svg"/></Relationships>
</file>

<file path=ppt/slides/_rels/slide34.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6.svg"/><Relationship Id="rId2" Type="http://schemas.openxmlformats.org/officeDocument/2006/relationships/image" Target="../media/image325.png"/><Relationship Id="rId1" Type="http://schemas.openxmlformats.org/officeDocument/2006/relationships/slideLayout" Target="../slideLayouts/slideLayout11.xml"/><Relationship Id="rId5" Type="http://schemas.openxmlformats.org/officeDocument/2006/relationships/image" Target="../media/image1540.png"/><Relationship Id="rId4" Type="http://schemas.openxmlformats.org/officeDocument/2006/relationships/image" Target="../media/image1530.png"/></Relationships>
</file>

<file path=ppt/slides/_rels/slide36.xml.rels><?xml version="1.0" encoding="UTF-8" standalone="yes"?>
<Relationships xmlns="http://schemas.openxmlformats.org/package/2006/relationships"><Relationship Id="rId8" Type="http://schemas.openxmlformats.org/officeDocument/2006/relationships/image" Target="../media/image324.svg"/><Relationship Id="rId3" Type="http://schemas.openxmlformats.org/officeDocument/2006/relationships/image" Target="../media/image318.png"/><Relationship Id="rId7" Type="http://schemas.openxmlformats.org/officeDocument/2006/relationships/image" Target="../media/image3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8.svg"/><Relationship Id="rId5" Type="http://schemas.openxmlformats.org/officeDocument/2006/relationships/image" Target="../media/image327.png"/><Relationship Id="rId10" Type="http://schemas.openxmlformats.org/officeDocument/2006/relationships/image" Target="../media/image181.tmp"/><Relationship Id="rId4" Type="http://schemas.openxmlformats.org/officeDocument/2006/relationships/image" Target="../media/image319.svg"/><Relationship Id="rId9" Type="http://schemas.openxmlformats.org/officeDocument/2006/relationships/image" Target="../media/image180.tmp"/></Relationships>
</file>

<file path=ppt/slides/_rels/slide37.xml.rels><?xml version="1.0" encoding="UTF-8" standalone="yes"?>
<Relationships xmlns="http://schemas.openxmlformats.org/package/2006/relationships"><Relationship Id="rId8" Type="http://schemas.openxmlformats.org/officeDocument/2006/relationships/image" Target="../media/image1590.png"/><Relationship Id="rId3" Type="http://schemas.openxmlformats.org/officeDocument/2006/relationships/image" Target="../media/image326.svg"/><Relationship Id="rId7" Type="http://schemas.openxmlformats.org/officeDocument/2006/relationships/image" Target="../media/image1580.png"/><Relationship Id="rId2" Type="http://schemas.openxmlformats.org/officeDocument/2006/relationships/image" Target="../media/image325.png"/><Relationship Id="rId1" Type="http://schemas.openxmlformats.org/officeDocument/2006/relationships/slideLayout" Target="../slideLayouts/slideLayout11.xml"/><Relationship Id="rId6" Type="http://schemas.openxmlformats.org/officeDocument/2006/relationships/image" Target="../media/image1570.png"/><Relationship Id="rId5" Type="http://schemas.openxmlformats.org/officeDocument/2006/relationships/image" Target="../media/image330.svg"/><Relationship Id="rId10" Type="http://schemas.openxmlformats.org/officeDocument/2006/relationships/image" Target="../media/image48.svg"/><Relationship Id="rId4" Type="http://schemas.openxmlformats.org/officeDocument/2006/relationships/image" Target="../media/image329.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82.tmp"/><Relationship Id="rId2" Type="http://schemas.openxmlformats.org/officeDocument/2006/relationships/image" Target="../media/image331.tmp"/><Relationship Id="rId1" Type="http://schemas.openxmlformats.org/officeDocument/2006/relationships/slideLayout" Target="../slideLayouts/slideLayout8.xml"/><Relationship Id="rId5" Type="http://schemas.openxmlformats.org/officeDocument/2006/relationships/image" Target="../media/image1600.png"/><Relationship Id="rId4" Type="http://schemas.openxmlformats.org/officeDocument/2006/relationships/image" Target="../media/image332.tmp"/></Relationships>
</file>

<file path=ppt/slides/_rels/slide4.xml.rels><?xml version="1.0" encoding="UTF-8" standalone="yes"?>
<Relationships xmlns="http://schemas.openxmlformats.org/package/2006/relationships"><Relationship Id="rId3" Type="http://schemas.openxmlformats.org/officeDocument/2006/relationships/image" Target="../media/image26.tmp"/><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26.tmp"/><Relationship Id="rId1" Type="http://schemas.openxmlformats.org/officeDocument/2006/relationships/slideLayout" Target="../slideLayouts/slideLayout7.xml"/><Relationship Id="rId6" Type="http://schemas.openxmlformats.org/officeDocument/2006/relationships/image" Target="../media/image34.tmp"/><Relationship Id="rId5" Type="http://schemas.openxmlformats.org/officeDocument/2006/relationships/image" Target="../media/image33.png"/><Relationship Id="rId4" Type="http://schemas.openxmlformats.org/officeDocument/2006/relationships/image" Target="../media/image32.tmp"/></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4.tmp"/><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tmp"/><Relationship Id="rId7" Type="http://schemas.openxmlformats.org/officeDocument/2006/relationships/image" Target="../media/image45.tm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tmp"/><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tmp"/><Relationship Id="rId4" Type="http://schemas.openxmlformats.org/officeDocument/2006/relationships/image" Target="../media/image48.sv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F5A47A-C156-7AAF-E201-87319F599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860" y="9477672"/>
            <a:ext cx="14946030" cy="9960946"/>
          </a:xfrm>
          <a:prstGeom prst="rect">
            <a:avLst/>
          </a:prstGeom>
          <a:noFill/>
          <a:extLst>
            <a:ext uri="{909E8E84-426E-40DD-AFC4-6F175D3DCCD1}">
              <a14:hiddenFill xmlns:a14="http://schemas.microsoft.com/office/drawing/2010/main">
                <a:solidFill>
                  <a:srgbClr val="FFFFFF"/>
                </a:solidFill>
              </a14:hiddenFill>
            </a:ext>
          </a:extLst>
        </p:spPr>
      </p:pic>
      <p:sp>
        <p:nvSpPr>
          <p:cNvPr id="3" name="Datumsplatzhalter 2"/>
          <p:cNvSpPr>
            <a:spLocks noGrp="1"/>
          </p:cNvSpPr>
          <p:nvPr>
            <p:ph type="dt" sz="half" idx="10"/>
          </p:nvPr>
        </p:nvSpPr>
        <p:spPr/>
        <p:txBody>
          <a:bodyPr/>
          <a:lstStyle/>
          <a:p>
            <a:r>
              <a:rPr lang="en-CH"/>
              <a:t>18.09.2024</a:t>
            </a:r>
            <a:endParaRPr lang="en-GB" dirty="0"/>
          </a:p>
        </p:txBody>
      </p:sp>
      <p:sp>
        <p:nvSpPr>
          <p:cNvPr id="5" name="Foliennummernplatzhalter 4"/>
          <p:cNvSpPr>
            <a:spLocks noGrp="1"/>
          </p:cNvSpPr>
          <p:nvPr>
            <p:ph type="sldNum" sz="quarter" idx="12"/>
          </p:nvPr>
        </p:nvSpPr>
        <p:spPr/>
        <p:txBody>
          <a:bodyPr/>
          <a:lstStyle/>
          <a:p>
            <a:fld id="{6C6AE60A-B69C-4790-82F7-3882EDF23186}" type="slidenum">
              <a:rPr lang="en-GB" smtClean="0"/>
              <a:pPr/>
              <a:t>1</a:t>
            </a:fld>
            <a:endParaRPr lang="en-GB" dirty="0"/>
          </a:p>
        </p:txBody>
      </p:sp>
      <p:sp>
        <p:nvSpPr>
          <p:cNvPr id="4" name="Fußzeilenplatzhalter 3"/>
          <p:cNvSpPr>
            <a:spLocks noGrp="1"/>
          </p:cNvSpPr>
          <p:nvPr>
            <p:ph type="ftr" sz="quarter" idx="13"/>
          </p:nvPr>
        </p:nvSpPr>
        <p:spPr/>
        <p:txBody>
          <a:bodyPr/>
          <a:lstStyle/>
          <a:p>
            <a:r>
              <a:rPr lang="en-GB"/>
              <a:t>Lorenzo Dania</a:t>
            </a:r>
            <a:endParaRPr lang="en-GB" dirty="0"/>
          </a:p>
        </p:txBody>
      </p:sp>
      <p:pic>
        <p:nvPicPr>
          <p:cNvPr id="8" name="Picture 7" descr="A picture containing indoor, light&#10;&#10;Description automatically generated">
            <a:extLst>
              <a:ext uri="{FF2B5EF4-FFF2-40B4-BE49-F238E27FC236}">
                <a16:creationId xmlns:a16="http://schemas.microsoft.com/office/drawing/2014/main" id="{01A53C53-81F2-4995-792A-69337D2964CA}"/>
              </a:ext>
            </a:extLst>
          </p:cNvPr>
          <p:cNvPicPr>
            <a:picLocks noChangeAspect="1"/>
          </p:cNvPicPr>
          <p:nvPr/>
        </p:nvPicPr>
        <p:blipFill rotWithShape="1">
          <a:blip r:embed="rId4"/>
          <a:srcRect l="3563" t="5053" r="1074" b="13486"/>
          <a:stretch/>
        </p:blipFill>
        <p:spPr>
          <a:xfrm>
            <a:off x="-9803" y="0"/>
            <a:ext cx="12192000" cy="6873661"/>
          </a:xfrm>
          <a:prstGeom prst="rect">
            <a:avLst/>
          </a:prstGeom>
        </p:spPr>
      </p:pic>
      <p:sp>
        <p:nvSpPr>
          <p:cNvPr id="9" name="TextBox 8">
            <a:extLst>
              <a:ext uri="{FF2B5EF4-FFF2-40B4-BE49-F238E27FC236}">
                <a16:creationId xmlns:a16="http://schemas.microsoft.com/office/drawing/2014/main" id="{1993A4A0-926D-117E-1700-C3080D31A6DB}"/>
              </a:ext>
            </a:extLst>
          </p:cNvPr>
          <p:cNvSpPr txBox="1"/>
          <p:nvPr/>
        </p:nvSpPr>
        <p:spPr>
          <a:xfrm>
            <a:off x="-306993" y="1737797"/>
            <a:ext cx="13393488" cy="1323439"/>
          </a:xfrm>
          <a:prstGeom prst="rect">
            <a:avLst/>
          </a:prstGeom>
          <a:noFill/>
        </p:spPr>
        <p:txBody>
          <a:bodyPr wrap="square" rtlCol="0">
            <a:spAutoFit/>
          </a:bodyPr>
          <a:lstStyle/>
          <a:p>
            <a:pPr algn="ctr"/>
            <a:r>
              <a:rPr lang="en-US" sz="4000" dirty="0" err="1">
                <a:solidFill>
                  <a:schemeClr val="bg1"/>
                </a:solidFill>
                <a:latin typeface="Abadi" panose="020B0604020104020204" pitchFamily="34" charset="0"/>
                <a:ea typeface="Gadugi" panose="020B0502040204020203" pitchFamily="34" charset="0"/>
              </a:rPr>
              <a:t>Librational</a:t>
            </a:r>
            <a:r>
              <a:rPr lang="en-US" sz="4000" dirty="0">
                <a:solidFill>
                  <a:schemeClr val="bg1"/>
                </a:solidFill>
                <a:latin typeface="Abadi" panose="020B0604020104020204" pitchFamily="34" charset="0"/>
                <a:ea typeface="Gadugi" panose="020B0502040204020203" pitchFamily="34" charset="0"/>
              </a:rPr>
              <a:t> ground-state cooling</a:t>
            </a:r>
            <a:br>
              <a:rPr lang="en-US" sz="4000" dirty="0">
                <a:solidFill>
                  <a:schemeClr val="bg1"/>
                </a:solidFill>
                <a:latin typeface="Abadi" panose="020B0604020104020204" pitchFamily="34" charset="0"/>
                <a:ea typeface="Gadugi" panose="020B0502040204020203" pitchFamily="34" charset="0"/>
              </a:rPr>
            </a:br>
            <a:r>
              <a:rPr lang="en-US" sz="4000" dirty="0">
                <a:solidFill>
                  <a:schemeClr val="bg1"/>
                </a:solidFill>
                <a:latin typeface="Abadi" panose="020B0604020104020204" pitchFamily="34" charset="0"/>
                <a:ea typeface="Gadugi" panose="020B0502040204020203" pitchFamily="34" charset="0"/>
              </a:rPr>
              <a:t>of a levitated nanoparticle</a:t>
            </a:r>
            <a:endParaRPr lang="en-AT" sz="4000" dirty="0">
              <a:solidFill>
                <a:schemeClr val="bg1"/>
              </a:solidFill>
              <a:latin typeface="Abadi" panose="020B0604020104020204" pitchFamily="34" charset="0"/>
              <a:ea typeface="Gadugi" panose="020B0502040204020203" pitchFamily="34" charset="0"/>
            </a:endParaRPr>
          </a:p>
        </p:txBody>
      </p:sp>
      <p:pic>
        <p:nvPicPr>
          <p:cNvPr id="10" name="Picture 9">
            <a:extLst>
              <a:ext uri="{FF2B5EF4-FFF2-40B4-BE49-F238E27FC236}">
                <a16:creationId xmlns:a16="http://schemas.microsoft.com/office/drawing/2014/main" id="{A6EDBAE3-2B4C-E645-891E-26816346EC0F}"/>
              </a:ext>
            </a:extLst>
          </p:cNvPr>
          <p:cNvPicPr>
            <a:picLocks noChangeAspect="1"/>
          </p:cNvPicPr>
          <p:nvPr/>
        </p:nvPicPr>
        <p:blipFill>
          <a:blip r:embed="rId5"/>
          <a:stretch>
            <a:fillRect/>
          </a:stretch>
        </p:blipFill>
        <p:spPr>
          <a:xfrm>
            <a:off x="-306993" y="-133413"/>
            <a:ext cx="5188959" cy="1914643"/>
          </a:xfrm>
          <a:prstGeom prst="rect">
            <a:avLst/>
          </a:prstGeom>
        </p:spPr>
      </p:pic>
      <p:sp>
        <p:nvSpPr>
          <p:cNvPr id="11" name="TextBox 10">
            <a:extLst>
              <a:ext uri="{FF2B5EF4-FFF2-40B4-BE49-F238E27FC236}">
                <a16:creationId xmlns:a16="http://schemas.microsoft.com/office/drawing/2014/main" id="{CA8B7098-5D87-BED8-3198-5B3DF59FC6D5}"/>
              </a:ext>
            </a:extLst>
          </p:cNvPr>
          <p:cNvSpPr txBox="1"/>
          <p:nvPr/>
        </p:nvSpPr>
        <p:spPr>
          <a:xfrm>
            <a:off x="5157515" y="4164527"/>
            <a:ext cx="2893857" cy="523220"/>
          </a:xfrm>
          <a:prstGeom prst="rect">
            <a:avLst/>
          </a:prstGeom>
          <a:noFill/>
        </p:spPr>
        <p:txBody>
          <a:bodyPr wrap="square" rtlCol="0">
            <a:spAutoFit/>
          </a:bodyPr>
          <a:lstStyle/>
          <a:p>
            <a:pPr algn="ctr"/>
            <a:r>
              <a:rPr lang="en-US" sz="2800" dirty="0">
                <a:solidFill>
                  <a:schemeClr val="bg1"/>
                </a:solidFill>
                <a:latin typeface="Abadi" panose="020B0604020104020204" pitchFamily="34" charset="0"/>
              </a:rPr>
              <a:t>Lorenzo Dania</a:t>
            </a:r>
          </a:p>
        </p:txBody>
      </p:sp>
      <p:sp>
        <p:nvSpPr>
          <p:cNvPr id="12" name="Rectangle 11">
            <a:extLst>
              <a:ext uri="{FF2B5EF4-FFF2-40B4-BE49-F238E27FC236}">
                <a16:creationId xmlns:a16="http://schemas.microsoft.com/office/drawing/2014/main" id="{20B3E45C-2D45-19C3-A2D2-BF25D1EF1799}"/>
              </a:ext>
            </a:extLst>
          </p:cNvPr>
          <p:cNvSpPr/>
          <p:nvPr/>
        </p:nvSpPr>
        <p:spPr>
          <a:xfrm>
            <a:off x="-487845" y="-1467051"/>
            <a:ext cx="13393488" cy="1291070"/>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3" name="Graphic 12">
            <a:extLst>
              <a:ext uri="{FF2B5EF4-FFF2-40B4-BE49-F238E27FC236}">
                <a16:creationId xmlns:a16="http://schemas.microsoft.com/office/drawing/2014/main" id="{051FBFDC-335C-9E50-C8D0-DCF004DAF1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5467" y="4809566"/>
            <a:ext cx="3933379" cy="618998"/>
          </a:xfrm>
          <a:prstGeom prst="rect">
            <a:avLst/>
          </a:prstGeom>
        </p:spPr>
      </p:pic>
      <p:sp>
        <p:nvSpPr>
          <p:cNvPr id="17" name="Rectangle 16">
            <a:extLst>
              <a:ext uri="{FF2B5EF4-FFF2-40B4-BE49-F238E27FC236}">
                <a16:creationId xmlns:a16="http://schemas.microsoft.com/office/drawing/2014/main" id="{7EA30702-A8FF-478E-DC88-55E3AF850ABA}"/>
              </a:ext>
            </a:extLst>
          </p:cNvPr>
          <p:cNvSpPr/>
          <p:nvPr/>
        </p:nvSpPr>
        <p:spPr>
          <a:xfrm>
            <a:off x="-9803" y="6110929"/>
            <a:ext cx="13393488" cy="1291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6" name="Picture 15" descr="A logo with blue circles and text&#10;&#10;Description automatically generated">
            <a:extLst>
              <a:ext uri="{FF2B5EF4-FFF2-40B4-BE49-F238E27FC236}">
                <a16:creationId xmlns:a16="http://schemas.microsoft.com/office/drawing/2014/main" id="{6E8C752F-EFF0-A039-E029-AB953430A8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7" y="6056944"/>
            <a:ext cx="1012196" cy="843497"/>
          </a:xfrm>
          <a:prstGeom prst="rect">
            <a:avLst/>
          </a:prstGeom>
        </p:spPr>
      </p:pic>
      <p:pic>
        <p:nvPicPr>
          <p:cNvPr id="20" name="Picture 19">
            <a:extLst>
              <a:ext uri="{FF2B5EF4-FFF2-40B4-BE49-F238E27FC236}">
                <a16:creationId xmlns:a16="http://schemas.microsoft.com/office/drawing/2014/main" id="{BC0170EB-8DA3-997F-BB44-F1C1C80D2EE0}"/>
              </a:ext>
            </a:extLst>
          </p:cNvPr>
          <p:cNvPicPr>
            <a:picLocks noChangeAspect="1"/>
          </p:cNvPicPr>
          <p:nvPr/>
        </p:nvPicPr>
        <p:blipFill>
          <a:blip r:embed="rId9"/>
          <a:stretch>
            <a:fillRect/>
          </a:stretch>
        </p:blipFill>
        <p:spPr>
          <a:xfrm>
            <a:off x="1162775" y="6069877"/>
            <a:ext cx="1717054" cy="858527"/>
          </a:xfrm>
          <a:prstGeom prst="rect">
            <a:avLst/>
          </a:prstGeom>
        </p:spPr>
      </p:pic>
    </p:spTree>
    <p:extLst>
      <p:ext uri="{BB962C8B-B14F-4D97-AF65-F5344CB8AC3E}">
        <p14:creationId xmlns:p14="http://schemas.microsoft.com/office/powerpoint/2010/main" val="403890633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numbers&#10;&#10;Description automatically generated with medium confidence">
            <a:extLst>
              <a:ext uri="{FF2B5EF4-FFF2-40B4-BE49-F238E27FC236}">
                <a16:creationId xmlns:a16="http://schemas.microsoft.com/office/drawing/2014/main" id="{1C000987-7704-F049-E14F-071B61A86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115" y="1949115"/>
            <a:ext cx="8756235" cy="3601478"/>
          </a:xfrm>
          <a:prstGeom prst="rect">
            <a:avLst/>
          </a:prstGeom>
        </p:spPr>
      </p:pic>
      <p:sp>
        <p:nvSpPr>
          <p:cNvPr id="29" name="Date Placeholder 1">
            <a:extLst>
              <a:ext uri="{FF2B5EF4-FFF2-40B4-BE49-F238E27FC236}">
                <a16:creationId xmlns:a16="http://schemas.microsoft.com/office/drawing/2014/main" id="{F62F0EA2-277E-8F28-9C0E-141C9450A4C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
        <p:nvSpPr>
          <p:cNvPr id="30" name="Footer Placeholder 2">
            <a:extLst>
              <a:ext uri="{FF2B5EF4-FFF2-40B4-BE49-F238E27FC236}">
                <a16:creationId xmlns:a16="http://schemas.microsoft.com/office/drawing/2014/main" id="{6E3C84F2-CE55-A4E8-FE4D-928BAC6894EC}"/>
              </a:ext>
            </a:extLst>
          </p:cNvPr>
          <p:cNvSpPr>
            <a:spLocks noGrp="1"/>
          </p:cNvSpPr>
          <p:nvPr>
            <p:ph type="ftr" sz="quarter" idx="11"/>
          </p:nvPr>
        </p:nvSpPr>
        <p:spPr>
          <a:xfrm>
            <a:off x="6094413" y="6308726"/>
            <a:ext cx="4631883" cy="459776"/>
          </a:xfrm>
        </p:spPr>
        <p:txBody>
          <a:bodyPr/>
          <a:lstStyle/>
          <a:p>
            <a:pPr>
              <a:spcAft>
                <a:spcPts val="600"/>
              </a:spcAft>
            </a:pPr>
            <a:r>
              <a:rPr lang="en-GB"/>
              <a:t>Lorenzo Dania</a:t>
            </a:r>
          </a:p>
        </p:txBody>
      </p:sp>
      <p:sp>
        <p:nvSpPr>
          <p:cNvPr id="31" name="Slide Number Placeholder 3">
            <a:extLst>
              <a:ext uri="{FF2B5EF4-FFF2-40B4-BE49-F238E27FC236}">
                <a16:creationId xmlns:a16="http://schemas.microsoft.com/office/drawing/2014/main" id="{A56E4FF4-EA4F-0F70-C408-A4B6EC9CC925}"/>
              </a:ext>
            </a:extLst>
          </p:cNvPr>
          <p:cNvSpPr>
            <a:spLocks noGrp="1"/>
          </p:cNvSpPr>
          <p:nvPr>
            <p:ph type="sldNum" sz="quarter" idx="12"/>
          </p:nvPr>
        </p:nvSpPr>
        <p:spPr>
          <a:xfrm>
            <a:off x="11624905" y="6308726"/>
            <a:ext cx="355461" cy="468312"/>
          </a:xfrm>
        </p:spPr>
        <p:txBody>
          <a:bodyPr/>
          <a:lstStyle/>
          <a:p>
            <a:pPr>
              <a:spcAft>
                <a:spcPts val="600"/>
              </a:spcAft>
            </a:pPr>
            <a:fld id="{6C6AE60A-B69C-4790-82F7-3882EDF23186}" type="slidenum">
              <a:rPr lang="en-GB" smtClean="0"/>
              <a:pPr>
                <a:spcAft>
                  <a:spcPts val="600"/>
                </a:spcAft>
              </a:pPr>
              <a:t>10</a:t>
            </a:fld>
            <a:endParaRPr lang="en-GB"/>
          </a:p>
        </p:txBody>
      </p:sp>
      <p:sp>
        <p:nvSpPr>
          <p:cNvPr id="16" name="Picture Placeholder 15">
            <a:extLst>
              <a:ext uri="{FF2B5EF4-FFF2-40B4-BE49-F238E27FC236}">
                <a16:creationId xmlns:a16="http://schemas.microsoft.com/office/drawing/2014/main" id="{E6123791-F490-F55A-0C20-D2B8B4D0C8D2}"/>
              </a:ext>
            </a:extLst>
          </p:cNvPr>
          <p:cNvSpPr>
            <a:spLocks/>
          </p:cNvSpPr>
          <p:nvPr/>
        </p:nvSpPr>
        <p:spPr>
          <a:xfrm>
            <a:off x="1" y="0"/>
            <a:ext cx="12187238" cy="6858000"/>
          </a:xfrm>
          <a:prstGeom prst="rect">
            <a:avLst/>
          </a:prstGeom>
        </p:spPr>
        <p:txBody>
          <a:bodyPr/>
          <a:lstStyle/>
          <a:p>
            <a:endParaRPr lang="en-AT" dirty="0"/>
          </a:p>
        </p:txBody>
      </p:sp>
      <p:sp>
        <p:nvSpPr>
          <p:cNvPr id="15" name="Subtitle 14">
            <a:extLst>
              <a:ext uri="{FF2B5EF4-FFF2-40B4-BE49-F238E27FC236}">
                <a16:creationId xmlns:a16="http://schemas.microsoft.com/office/drawing/2014/main" id="{E8B758CB-C906-3B51-C0DA-73A194BC79FB}"/>
              </a:ext>
            </a:extLst>
          </p:cNvPr>
          <p:cNvSpPr>
            <a:spLocks/>
          </p:cNvSpPr>
          <p:nvPr/>
        </p:nvSpPr>
        <p:spPr>
          <a:xfrm>
            <a:off x="689583" y="620713"/>
            <a:ext cx="10510039" cy="424235"/>
          </a:xfrm>
          <a:prstGeom prst="rect">
            <a:avLst/>
          </a:prstGeom>
        </p:spPr>
        <p:txBody>
          <a:bodyPr/>
          <a:lstStyle/>
          <a:p>
            <a:endParaRPr lang="en-AT" dirty="0"/>
          </a:p>
        </p:txBody>
      </p:sp>
      <p:pic>
        <p:nvPicPr>
          <p:cNvPr id="7" name="Picture 6" descr="A close-up of a waveform&#10;&#10;Description automatically generated">
            <a:extLst>
              <a:ext uri="{FF2B5EF4-FFF2-40B4-BE49-F238E27FC236}">
                <a16:creationId xmlns:a16="http://schemas.microsoft.com/office/drawing/2014/main" id="{CE098EA8-7A76-DC72-B1FE-AA9DDB7B5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685" y="2431074"/>
            <a:ext cx="5441152" cy="4153260"/>
          </a:xfrm>
          <a:prstGeom prst="rect">
            <a:avLst/>
          </a:prstGeom>
        </p:spPr>
      </p:pic>
      <p:cxnSp>
        <p:nvCxnSpPr>
          <p:cNvPr id="14" name="Straight Arrow Connector 13">
            <a:extLst>
              <a:ext uri="{FF2B5EF4-FFF2-40B4-BE49-F238E27FC236}">
                <a16:creationId xmlns:a16="http://schemas.microsoft.com/office/drawing/2014/main" id="{75BC5064-A0EA-F39D-2C18-34FC1C0E2F8E}"/>
              </a:ext>
            </a:extLst>
          </p:cNvPr>
          <p:cNvCxnSpPr>
            <a:cxnSpLocks/>
          </p:cNvCxnSpPr>
          <p:nvPr/>
        </p:nvCxnSpPr>
        <p:spPr>
          <a:xfrm flipH="1">
            <a:off x="5081635" y="1738098"/>
            <a:ext cx="958295" cy="973649"/>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46282492-3A61-B90D-2A22-FACD59BB2250}"/>
              </a:ext>
            </a:extLst>
          </p:cNvPr>
          <p:cNvCxnSpPr>
            <a:cxnSpLocks/>
          </p:cNvCxnSpPr>
          <p:nvPr/>
        </p:nvCxnSpPr>
        <p:spPr>
          <a:xfrm>
            <a:off x="6660810" y="1738098"/>
            <a:ext cx="2165241" cy="1765737"/>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24AAFCD0-935C-9A16-3930-6814474C14F0}"/>
              </a:ext>
            </a:extLst>
          </p:cNvPr>
          <p:cNvCxnSpPr>
            <a:cxnSpLocks/>
          </p:cNvCxnSpPr>
          <p:nvPr/>
        </p:nvCxnSpPr>
        <p:spPr>
          <a:xfrm>
            <a:off x="7166716" y="1599304"/>
            <a:ext cx="2229933" cy="1328467"/>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59">
            <a:extLst>
              <a:ext uri="{FF2B5EF4-FFF2-40B4-BE49-F238E27FC236}">
                <a16:creationId xmlns:a16="http://schemas.microsoft.com/office/drawing/2014/main" id="{61F3E2CA-E400-A9DD-03D7-82D3BE7F22CF}"/>
              </a:ext>
            </a:extLst>
          </p:cNvPr>
          <p:cNvSpPr txBox="1"/>
          <p:nvPr/>
        </p:nvSpPr>
        <p:spPr>
          <a:xfrm>
            <a:off x="5384061" y="1299157"/>
            <a:ext cx="1700658" cy="369332"/>
          </a:xfrm>
          <a:prstGeom prst="rect">
            <a:avLst/>
          </a:prstGeom>
          <a:noFill/>
        </p:spPr>
        <p:txBody>
          <a:bodyPr wrap="none" rtlCol="0">
            <a:spAutoFit/>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err="1"/>
              <a:t>Libration</a:t>
            </a:r>
            <a:r>
              <a:rPr lang="en-GB" dirty="0"/>
              <a:t> modes</a:t>
            </a:r>
            <a:endParaRPr lang="en-CH" dirty="0"/>
          </a:p>
        </p:txBody>
      </p:sp>
      <p:sp>
        <p:nvSpPr>
          <p:cNvPr id="21" name="Title 4">
            <a:extLst>
              <a:ext uri="{FF2B5EF4-FFF2-40B4-BE49-F238E27FC236}">
                <a16:creationId xmlns:a16="http://schemas.microsoft.com/office/drawing/2014/main" id="{3C0B6E10-C9C5-C0C5-6677-9B779D4280BA}"/>
              </a:ext>
            </a:extLst>
          </p:cNvPr>
          <p:cNvSpPr txBox="1">
            <a:spLocks/>
          </p:cNvSpPr>
          <p:nvPr/>
        </p:nvSpPr>
        <p:spPr>
          <a:xfrm>
            <a:off x="323850" y="620714"/>
            <a:ext cx="11537950" cy="972000"/>
          </a:xfrm>
          <a:prstGeom prst="rect">
            <a:avLst/>
          </a:prstGeom>
        </p:spPr>
        <p:txBody>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dirty="0"/>
              <a:t>Angular motion detection and tuning</a:t>
            </a:r>
            <a:endParaRPr lang="en-AT" dirty="0"/>
          </a:p>
        </p:txBody>
      </p:sp>
      <p:sp>
        <p:nvSpPr>
          <p:cNvPr id="6" name="TextBox 5">
            <a:extLst>
              <a:ext uri="{FF2B5EF4-FFF2-40B4-BE49-F238E27FC236}">
                <a16:creationId xmlns:a16="http://schemas.microsoft.com/office/drawing/2014/main" id="{9285877A-E053-B4F7-E529-CB844E5F2EB2}"/>
              </a:ext>
            </a:extLst>
          </p:cNvPr>
          <p:cNvSpPr txBox="1"/>
          <p:nvPr/>
        </p:nvSpPr>
        <p:spPr>
          <a:xfrm>
            <a:off x="1908438" y="5524608"/>
            <a:ext cx="4089581" cy="923330"/>
          </a:xfrm>
          <a:prstGeom prst="rect">
            <a:avLst/>
          </a:prstGeom>
          <a:noFill/>
        </p:spPr>
        <p:txBody>
          <a:bodyPr wrap="none" rtlCol="0">
            <a:spAutoFit/>
          </a:bodyPr>
          <a:lstStyle/>
          <a:p>
            <a:pPr marL="285750" indent="-285750">
              <a:buFont typeface="Arial" panose="020B0604020202020204" pitchFamily="34" charset="0"/>
              <a:buChar char="•"/>
            </a:pPr>
            <a:r>
              <a:rPr lang="en-GB" dirty="0"/>
              <a:t>Stable frequencies</a:t>
            </a:r>
          </a:p>
          <a:p>
            <a:pPr marL="285750" indent="-285750">
              <a:buFont typeface="Arial" panose="020B0604020202020204" pitchFamily="34" charset="0"/>
              <a:buChar char="•"/>
            </a:pPr>
            <a:r>
              <a:rPr lang="en-GB" dirty="0"/>
              <a:t>Cavity cooling in resolved sideband</a:t>
            </a:r>
          </a:p>
          <a:p>
            <a:pPr marL="285750" indent="-285750">
              <a:buFont typeface="Arial" panose="020B0604020202020204" pitchFamily="34" charset="0"/>
              <a:buChar char="•"/>
            </a:pPr>
            <a:endParaRPr lang="en-CH" dirty="0"/>
          </a:p>
        </p:txBody>
      </p:sp>
      <p:sp>
        <p:nvSpPr>
          <p:cNvPr id="22" name="TextBox 21">
            <a:extLst>
              <a:ext uri="{FF2B5EF4-FFF2-40B4-BE49-F238E27FC236}">
                <a16:creationId xmlns:a16="http://schemas.microsoft.com/office/drawing/2014/main" id="{FF14DD98-119C-AD93-560D-73F2C191DF56}"/>
              </a:ext>
            </a:extLst>
          </p:cNvPr>
          <p:cNvSpPr txBox="1"/>
          <p:nvPr/>
        </p:nvSpPr>
        <p:spPr>
          <a:xfrm>
            <a:off x="6451656" y="5524608"/>
            <a:ext cx="4217821" cy="923330"/>
          </a:xfrm>
          <a:prstGeom prst="rect">
            <a:avLst/>
          </a:prstGeom>
          <a:noFill/>
        </p:spPr>
        <p:txBody>
          <a:bodyPr wrap="none" rtlCol="0">
            <a:spAutoFit/>
          </a:bodyPr>
          <a:lstStyle/>
          <a:p>
            <a:pPr marL="285750" indent="-285750">
              <a:buFont typeface="Arial" panose="020B0604020202020204" pitchFamily="34" charset="0"/>
              <a:buChar char="•"/>
            </a:pPr>
            <a:r>
              <a:rPr lang="en-GB" dirty="0"/>
              <a:t>Low phase noise at high frequencies</a:t>
            </a:r>
          </a:p>
          <a:p>
            <a:pPr marL="285750" indent="-285750">
              <a:buFont typeface="Arial" panose="020B0604020202020204" pitchFamily="34" charset="0"/>
              <a:buChar char="•"/>
            </a:pPr>
            <a:r>
              <a:rPr lang="en-GB" dirty="0"/>
              <a:t>Fast dynamics</a:t>
            </a:r>
          </a:p>
          <a:p>
            <a:endParaRPr lang="en-CH" dirty="0"/>
          </a:p>
        </p:txBody>
      </p:sp>
    </p:spTree>
    <p:extLst>
      <p:ext uri="{BB962C8B-B14F-4D97-AF65-F5344CB8AC3E}">
        <p14:creationId xmlns:p14="http://schemas.microsoft.com/office/powerpoint/2010/main" val="14831097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11</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Outline</a:t>
            </a:r>
            <a:endParaRPr lang="en-AT" dirty="0"/>
          </a:p>
        </p:txBody>
      </p:sp>
      <p:sp>
        <p:nvSpPr>
          <p:cNvPr id="6" name="TextBox 5">
            <a:extLst>
              <a:ext uri="{FF2B5EF4-FFF2-40B4-BE49-F238E27FC236}">
                <a16:creationId xmlns:a16="http://schemas.microsoft.com/office/drawing/2014/main" id="{BFB28DF0-1B42-F493-022A-BE51135F2521}"/>
              </a:ext>
            </a:extLst>
          </p:cNvPr>
          <p:cNvSpPr txBox="1"/>
          <p:nvPr/>
        </p:nvSpPr>
        <p:spPr>
          <a:xfrm>
            <a:off x="2709243" y="1106714"/>
            <a:ext cx="10801200" cy="4802405"/>
          </a:xfrm>
          <a:prstGeom prst="rect">
            <a:avLst/>
          </a:prstGeom>
          <a:noFill/>
        </p:spPr>
        <p:txBody>
          <a:bodyPr wrap="square" rtlCol="0">
            <a:spAutoFit/>
          </a:bodyPr>
          <a:lstStyle/>
          <a:p>
            <a:pPr marL="285750" indent="-285750">
              <a:lnSpc>
                <a:spcPct val="250000"/>
              </a:lnSpc>
              <a:buFontTx/>
              <a:buChar char="-"/>
            </a:pPr>
            <a:r>
              <a:rPr lang="en-US" sz="3200" dirty="0">
                <a:solidFill>
                  <a:schemeClr val="bg1">
                    <a:lumMod val="75000"/>
                  </a:schemeClr>
                </a:solidFill>
              </a:rPr>
              <a:t>Trapping the orientation of an anisotropic particle</a:t>
            </a:r>
          </a:p>
          <a:p>
            <a:pPr marL="285750" indent="-285750">
              <a:lnSpc>
                <a:spcPct val="250000"/>
              </a:lnSpc>
              <a:buFontTx/>
              <a:buChar char="-"/>
            </a:pPr>
            <a:r>
              <a:rPr lang="en-US" sz="3200" dirty="0"/>
              <a:t>Cavity cooling of </a:t>
            </a:r>
            <a:r>
              <a:rPr lang="en-US" sz="3200" dirty="0" err="1"/>
              <a:t>librational</a:t>
            </a:r>
            <a:r>
              <a:rPr lang="en-US" sz="3200" dirty="0"/>
              <a:t> modes</a:t>
            </a:r>
          </a:p>
          <a:p>
            <a:pPr marL="285750" indent="-285750">
              <a:lnSpc>
                <a:spcPct val="250000"/>
              </a:lnSpc>
              <a:buFontTx/>
              <a:buChar char="-"/>
            </a:pPr>
            <a:r>
              <a:rPr lang="en-US" sz="3200" dirty="0"/>
              <a:t>Outlook</a:t>
            </a:r>
          </a:p>
          <a:p>
            <a:pPr>
              <a:lnSpc>
                <a:spcPct val="250000"/>
              </a:lnSpc>
            </a:pPr>
            <a:endParaRPr lang="en-AT" sz="3200" dirty="0"/>
          </a:p>
        </p:txBody>
      </p:sp>
      <p:pic>
        <p:nvPicPr>
          <p:cNvPr id="7" name="Graphic 6">
            <a:extLst>
              <a:ext uri="{FF2B5EF4-FFF2-40B4-BE49-F238E27FC236}">
                <a16:creationId xmlns:a16="http://schemas.microsoft.com/office/drawing/2014/main" id="{8436A770-D555-9098-BBBC-75BF2BCF9C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9083" y="1396318"/>
            <a:ext cx="627750" cy="972001"/>
          </a:xfrm>
          <a:prstGeom prst="rect">
            <a:avLst/>
          </a:prstGeom>
        </p:spPr>
      </p:pic>
      <p:pic>
        <p:nvPicPr>
          <p:cNvPr id="9" name="Graphic 8">
            <a:extLst>
              <a:ext uri="{FF2B5EF4-FFF2-40B4-BE49-F238E27FC236}">
                <a16:creationId xmlns:a16="http://schemas.microsoft.com/office/drawing/2014/main" id="{5EE4F118-2F48-7B32-9E92-1361795D1B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71" y="2756120"/>
            <a:ext cx="1770574" cy="775605"/>
          </a:xfrm>
          <a:prstGeom prst="rect">
            <a:avLst/>
          </a:prstGeom>
        </p:spPr>
      </p:pic>
      <p:pic>
        <p:nvPicPr>
          <p:cNvPr id="10" name="Graphic 9">
            <a:extLst>
              <a:ext uri="{FF2B5EF4-FFF2-40B4-BE49-F238E27FC236}">
                <a16:creationId xmlns:a16="http://schemas.microsoft.com/office/drawing/2014/main" id="{4EB32E74-FED6-5864-80B0-762DAD51A36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8894" t="56008" r="26111"/>
          <a:stretch/>
        </p:blipFill>
        <p:spPr>
          <a:xfrm>
            <a:off x="1269083" y="3916718"/>
            <a:ext cx="1008987" cy="949634"/>
          </a:xfrm>
          <a:prstGeom prst="rect">
            <a:avLst/>
          </a:prstGeom>
        </p:spPr>
      </p:pic>
      <p:sp>
        <p:nvSpPr>
          <p:cNvPr id="8" name="Rectangle 7">
            <a:extLst>
              <a:ext uri="{FF2B5EF4-FFF2-40B4-BE49-F238E27FC236}">
                <a16:creationId xmlns:a16="http://schemas.microsoft.com/office/drawing/2014/main" id="{FE7F1F71-A361-F438-31AF-94EDFA86FB90}"/>
              </a:ext>
            </a:extLst>
          </p:cNvPr>
          <p:cNvSpPr/>
          <p:nvPr/>
        </p:nvSpPr>
        <p:spPr>
          <a:xfrm>
            <a:off x="697671" y="1196752"/>
            <a:ext cx="1580399" cy="12961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Rectangle 10">
            <a:extLst>
              <a:ext uri="{FF2B5EF4-FFF2-40B4-BE49-F238E27FC236}">
                <a16:creationId xmlns:a16="http://schemas.microsoft.com/office/drawing/2014/main" id="{F108A9ED-7E45-2CEC-4A18-7D295F915162}"/>
              </a:ext>
            </a:extLst>
          </p:cNvPr>
          <p:cNvSpPr/>
          <p:nvPr/>
        </p:nvSpPr>
        <p:spPr>
          <a:xfrm>
            <a:off x="327095" y="3743463"/>
            <a:ext cx="2321549" cy="12961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871288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FFDCFDD-5494-FFAA-8A68-DFF59803A54B}"/>
              </a:ext>
            </a:extLst>
          </p:cNvPr>
          <p:cNvSpPr txBox="1">
            <a:spLocks/>
          </p:cNvSpPr>
          <p:nvPr/>
        </p:nvSpPr>
        <p:spPr>
          <a:xfrm>
            <a:off x="323850" y="620714"/>
            <a:ext cx="11528920" cy="972000"/>
          </a:xfrm>
          <a:prstGeom prst="rect">
            <a:avLst/>
          </a:prstGeom>
        </p:spPr>
        <p:txBody>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GB" dirty="0"/>
              <a:t>Cavity sideband cooling and thermometry</a:t>
            </a:r>
            <a:endParaRPr lang="en-CH" dirty="0"/>
          </a:p>
        </p:txBody>
      </p:sp>
      <p:sp>
        <p:nvSpPr>
          <p:cNvPr id="29" name="Date Placeholder 1">
            <a:extLst>
              <a:ext uri="{FF2B5EF4-FFF2-40B4-BE49-F238E27FC236}">
                <a16:creationId xmlns:a16="http://schemas.microsoft.com/office/drawing/2014/main" id="{F62F0EA2-277E-8F28-9C0E-141C9450A4C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
        <p:nvSpPr>
          <p:cNvPr id="31" name="Slide Number Placeholder 3">
            <a:extLst>
              <a:ext uri="{FF2B5EF4-FFF2-40B4-BE49-F238E27FC236}">
                <a16:creationId xmlns:a16="http://schemas.microsoft.com/office/drawing/2014/main" id="{A56E4FF4-EA4F-0F70-C408-A4B6EC9CC925}"/>
              </a:ext>
            </a:extLst>
          </p:cNvPr>
          <p:cNvSpPr>
            <a:spLocks noGrp="1"/>
          </p:cNvSpPr>
          <p:nvPr>
            <p:ph type="sldNum" sz="quarter" idx="12"/>
          </p:nvPr>
        </p:nvSpPr>
        <p:spPr>
          <a:xfrm>
            <a:off x="11624905" y="6308726"/>
            <a:ext cx="355461" cy="468312"/>
          </a:xfrm>
        </p:spPr>
        <p:txBody>
          <a:bodyPr/>
          <a:lstStyle/>
          <a:p>
            <a:pPr>
              <a:spcAft>
                <a:spcPts val="600"/>
              </a:spcAft>
            </a:pPr>
            <a:fld id="{6C6AE60A-B69C-4790-82F7-3882EDF23186}" type="slidenum">
              <a:rPr lang="en-GB" smtClean="0"/>
              <a:pPr>
                <a:spcAft>
                  <a:spcPts val="600"/>
                </a:spcAft>
              </a:pPr>
              <a:t>12</a:t>
            </a:fld>
            <a:endParaRPr lang="en-GB"/>
          </a:p>
        </p:txBody>
      </p:sp>
      <p:sp>
        <p:nvSpPr>
          <p:cNvPr id="20" name="TextBox 19">
            <a:extLst>
              <a:ext uri="{FF2B5EF4-FFF2-40B4-BE49-F238E27FC236}">
                <a16:creationId xmlns:a16="http://schemas.microsoft.com/office/drawing/2014/main" id="{86F8F0F4-35E5-21A8-E2C1-B0C498927423}"/>
              </a:ext>
            </a:extLst>
          </p:cNvPr>
          <p:cNvSpPr txBox="1"/>
          <p:nvPr/>
        </p:nvSpPr>
        <p:spPr>
          <a:xfrm>
            <a:off x="-5526104" y="1484784"/>
            <a:ext cx="5976664" cy="2862322"/>
          </a:xfrm>
          <a:prstGeom prst="rect">
            <a:avLst/>
          </a:prstGeom>
          <a:noFill/>
        </p:spPr>
        <p:txBody>
          <a:bodyPr wrap="square" rtlCol="0">
            <a:spAutoFit/>
          </a:bodyPr>
          <a:lstStyle/>
          <a:p>
            <a:r>
              <a:rPr lang="en-US" dirty="0"/>
              <a:t>Why a cavity:</a:t>
            </a:r>
          </a:p>
          <a:p>
            <a:r>
              <a:rPr lang="en-US" dirty="0"/>
              <a:t> high lib </a:t>
            </a:r>
            <a:r>
              <a:rPr lang="en-US" dirty="0" err="1"/>
              <a:t>freq</a:t>
            </a:r>
            <a:r>
              <a:rPr lang="en-US" dirty="0"/>
              <a:t>-&gt; lower temperatures</a:t>
            </a:r>
          </a:p>
          <a:p>
            <a:r>
              <a:rPr lang="en-US" dirty="0"/>
              <a:t>Passive (easier) cooling of all 6 modes</a:t>
            </a:r>
          </a:p>
          <a:p>
            <a:r>
              <a:rPr lang="en-US" dirty="0"/>
              <a:t>Possible to later use cavity field to couple distant particles towards entanglement</a:t>
            </a:r>
          </a:p>
          <a:p>
            <a:endParaRPr lang="en-US" dirty="0"/>
          </a:p>
          <a:p>
            <a:r>
              <a:rPr lang="en-US" dirty="0"/>
              <a:t>Also, another experiment in our labs is pursuing </a:t>
            </a:r>
            <a:r>
              <a:rPr lang="en-US" dirty="0" err="1"/>
              <a:t>librational</a:t>
            </a:r>
            <a:r>
              <a:rPr lang="en-US"/>
              <a:t> fb cooling</a:t>
            </a:r>
            <a:endParaRPr lang="en-US" dirty="0"/>
          </a:p>
          <a:p>
            <a:endParaRPr lang="en-US" dirty="0"/>
          </a:p>
          <a:p>
            <a:pPr marL="285750" indent="-285750">
              <a:buFontTx/>
              <a:buChar char="-"/>
            </a:pPr>
            <a:endParaRPr lang="en-AT"/>
          </a:p>
        </p:txBody>
      </p:sp>
      <p:pic>
        <p:nvPicPr>
          <p:cNvPr id="28" name="Graphic 27">
            <a:extLst>
              <a:ext uri="{FF2B5EF4-FFF2-40B4-BE49-F238E27FC236}">
                <a16:creationId xmlns:a16="http://schemas.microsoft.com/office/drawing/2014/main" id="{9230715B-472D-D891-227C-3071EABCC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560" y="3416828"/>
            <a:ext cx="11386916" cy="2616869"/>
          </a:xfrm>
          <a:prstGeom prst="rect">
            <a:avLst/>
          </a:prstGeom>
        </p:spPr>
      </p:pic>
      <p:pic>
        <p:nvPicPr>
          <p:cNvPr id="33" name="Graphic 32">
            <a:extLst>
              <a:ext uri="{FF2B5EF4-FFF2-40B4-BE49-F238E27FC236}">
                <a16:creationId xmlns:a16="http://schemas.microsoft.com/office/drawing/2014/main" id="{096028EE-702A-A553-BF72-9FD5B935C6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560" y="3416829"/>
            <a:ext cx="11386916" cy="2616869"/>
          </a:xfrm>
          <a:prstGeom prst="rect">
            <a:avLst/>
          </a:prstGeom>
        </p:spPr>
      </p:pic>
      <p:sp>
        <p:nvSpPr>
          <p:cNvPr id="34" name="Footer Placeholder 4">
            <a:extLst>
              <a:ext uri="{FF2B5EF4-FFF2-40B4-BE49-F238E27FC236}">
                <a16:creationId xmlns:a16="http://schemas.microsoft.com/office/drawing/2014/main" id="{5A968E22-6FE5-DC34-11DC-B5C7797CDBBE}"/>
              </a:ext>
            </a:extLst>
          </p:cNvPr>
          <p:cNvSpPr>
            <a:spLocks noGrp="1"/>
          </p:cNvSpPr>
          <p:nvPr>
            <p:ph type="ftr" sz="quarter" idx="11"/>
          </p:nvPr>
        </p:nvSpPr>
        <p:spPr>
          <a:xfrm>
            <a:off x="6094413" y="6308726"/>
            <a:ext cx="4631883" cy="459776"/>
          </a:xfrm>
        </p:spPr>
        <p:txBody>
          <a:bodyPr/>
          <a:lstStyle/>
          <a:p>
            <a:r>
              <a:rPr lang="en-GB" dirty="0"/>
              <a:t>Lorenzo Dania</a:t>
            </a:r>
            <a:endParaRPr lang="en-CH"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D97A465-C6AC-ECF1-E621-3B20DB46344C}"/>
                  </a:ext>
                </a:extLst>
              </p:cNvPr>
              <p:cNvSpPr txBox="1"/>
              <p:nvPr/>
            </p:nvSpPr>
            <p:spPr>
              <a:xfrm>
                <a:off x="8770394" y="5013176"/>
                <a:ext cx="513282"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oMath>
                  </m:oMathPara>
                </a14:m>
                <a:endParaRPr lang="en-CH" baseline="-25000" dirty="0"/>
              </a:p>
            </p:txBody>
          </p:sp>
        </mc:Choice>
        <mc:Fallback xmlns="">
          <p:sp>
            <p:nvSpPr>
              <p:cNvPr id="35" name="TextBox 34">
                <a:extLst>
                  <a:ext uri="{FF2B5EF4-FFF2-40B4-BE49-F238E27FC236}">
                    <a16:creationId xmlns:a16="http://schemas.microsoft.com/office/drawing/2014/main" id="{3D97A465-C6AC-ECF1-E621-3B20DB46344C}"/>
                  </a:ext>
                </a:extLst>
              </p:cNvPr>
              <p:cNvSpPr txBox="1">
                <a:spLocks noRot="1" noChangeAspect="1" noMove="1" noResize="1" noEditPoints="1" noAdjustHandles="1" noChangeArrowheads="1" noChangeShapeType="1" noTextEdit="1"/>
              </p:cNvSpPr>
              <p:nvPr/>
            </p:nvSpPr>
            <p:spPr>
              <a:xfrm>
                <a:off x="8770394" y="5013176"/>
                <a:ext cx="513282" cy="362984"/>
              </a:xfrm>
              <a:prstGeom prst="rect">
                <a:avLst/>
              </a:prstGeom>
              <a:blipFill>
                <a:blip r:embed="rId7"/>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5249A55-6D24-A0A5-054F-AF46703B4B3E}"/>
                  </a:ext>
                </a:extLst>
              </p:cNvPr>
              <p:cNvSpPr txBox="1"/>
              <p:nvPr/>
            </p:nvSpPr>
            <p:spPr>
              <a:xfrm>
                <a:off x="8050314" y="5973502"/>
                <a:ext cx="7200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l-GR" dirty="0" smtClean="0"/>
                        <m:t>ω</m:t>
                      </m:r>
                      <m:r>
                        <m:rPr>
                          <m:nor/>
                        </m:rPr>
                        <a:rPr lang="en-US" b="0" i="0" baseline="-25000" dirty="0" smtClean="0"/>
                        <m:t>L</m:t>
                      </m:r>
                    </m:oMath>
                  </m:oMathPara>
                </a14:m>
                <a:endParaRPr lang="en-AT" dirty="0"/>
              </a:p>
            </p:txBody>
          </p:sp>
        </mc:Choice>
        <mc:Fallback xmlns="">
          <p:sp>
            <p:nvSpPr>
              <p:cNvPr id="37" name="TextBox 36">
                <a:extLst>
                  <a:ext uri="{FF2B5EF4-FFF2-40B4-BE49-F238E27FC236}">
                    <a16:creationId xmlns:a16="http://schemas.microsoft.com/office/drawing/2014/main" id="{05249A55-6D24-A0A5-054F-AF46703B4B3E}"/>
                  </a:ext>
                </a:extLst>
              </p:cNvPr>
              <p:cNvSpPr txBox="1">
                <a:spLocks noRot="1" noChangeAspect="1" noMove="1" noResize="1" noEditPoints="1" noAdjustHandles="1" noChangeArrowheads="1" noChangeShapeType="1" noTextEdit="1"/>
              </p:cNvSpPr>
              <p:nvPr/>
            </p:nvSpPr>
            <p:spPr>
              <a:xfrm>
                <a:off x="8050314" y="5973502"/>
                <a:ext cx="720080" cy="369332"/>
              </a:xfrm>
              <a:prstGeom prst="rect">
                <a:avLst/>
              </a:prstGeom>
              <a:blipFill>
                <a:blip r:embed="rId8"/>
                <a:stretch>
                  <a:fillRect b="-1667"/>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A702BC9-609A-0F0B-A1EB-C8D7A9144B8F}"/>
                  </a:ext>
                </a:extLst>
              </p:cNvPr>
              <p:cNvSpPr txBox="1"/>
              <p:nvPr/>
            </p:nvSpPr>
            <p:spPr>
              <a:xfrm>
                <a:off x="7245747" y="5013176"/>
                <a:ext cx="68640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0" dirty="0" smtClean="0">
                          <a:latin typeface="Cambria Math" panose="02040503050406030204" pitchFamily="18" charset="0"/>
                        </a:rPr>
                        <m:t>−</m:t>
                      </m:r>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oMath>
                  </m:oMathPara>
                </a14:m>
                <a:endParaRPr lang="en-CH" baseline="-25000" dirty="0"/>
              </a:p>
            </p:txBody>
          </p:sp>
        </mc:Choice>
        <mc:Fallback xmlns="">
          <p:sp>
            <p:nvSpPr>
              <p:cNvPr id="38" name="TextBox 37">
                <a:extLst>
                  <a:ext uri="{FF2B5EF4-FFF2-40B4-BE49-F238E27FC236}">
                    <a16:creationId xmlns:a16="http://schemas.microsoft.com/office/drawing/2014/main" id="{BA702BC9-609A-0F0B-A1EB-C8D7A9144B8F}"/>
                  </a:ext>
                </a:extLst>
              </p:cNvPr>
              <p:cNvSpPr txBox="1">
                <a:spLocks noRot="1" noChangeAspect="1" noMove="1" noResize="1" noEditPoints="1" noAdjustHandles="1" noChangeArrowheads="1" noChangeShapeType="1" noTextEdit="1"/>
              </p:cNvSpPr>
              <p:nvPr/>
            </p:nvSpPr>
            <p:spPr>
              <a:xfrm>
                <a:off x="7245747" y="5013176"/>
                <a:ext cx="686406" cy="362984"/>
              </a:xfrm>
              <a:prstGeom prst="rect">
                <a:avLst/>
              </a:prstGeom>
              <a:blipFill>
                <a:blip r:embed="rId9"/>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2A01955-7AE3-3468-A635-EAF92DE42369}"/>
                  </a:ext>
                </a:extLst>
              </p:cNvPr>
              <p:cNvSpPr txBox="1"/>
              <p:nvPr/>
            </p:nvSpPr>
            <p:spPr>
              <a:xfrm>
                <a:off x="1155555" y="4643844"/>
                <a:ext cx="7200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𝛤</m:t>
                      </m:r>
                      <m:r>
                        <a:rPr lang="en-US" b="0" i="1" baseline="-25000" dirty="0" smtClean="0">
                          <a:latin typeface="Cambria Math" panose="02040503050406030204" pitchFamily="18" charset="0"/>
                        </a:rPr>
                        <m:t>𝑚</m:t>
                      </m:r>
                    </m:oMath>
                  </m:oMathPara>
                </a14:m>
                <a:endParaRPr lang="en-AT" baseline="-25000" dirty="0"/>
              </a:p>
            </p:txBody>
          </p:sp>
        </mc:Choice>
        <mc:Fallback xmlns="">
          <p:sp>
            <p:nvSpPr>
              <p:cNvPr id="39" name="TextBox 38">
                <a:extLst>
                  <a:ext uri="{FF2B5EF4-FFF2-40B4-BE49-F238E27FC236}">
                    <a16:creationId xmlns:a16="http://schemas.microsoft.com/office/drawing/2014/main" id="{52A01955-7AE3-3468-A635-EAF92DE42369}"/>
                  </a:ext>
                </a:extLst>
              </p:cNvPr>
              <p:cNvSpPr txBox="1">
                <a:spLocks noRot="1" noChangeAspect="1" noMove="1" noResize="1" noEditPoints="1" noAdjustHandles="1" noChangeArrowheads="1" noChangeShapeType="1" noTextEdit="1"/>
              </p:cNvSpPr>
              <p:nvPr/>
            </p:nvSpPr>
            <p:spPr>
              <a:xfrm>
                <a:off x="1155555" y="4643844"/>
                <a:ext cx="720080" cy="369332"/>
              </a:xfrm>
              <a:prstGeom prst="rect">
                <a:avLst/>
              </a:prstGeom>
              <a:blipFill>
                <a:blip r:embed="rId10"/>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BD25977-D08E-C1C3-F71F-D84F12674FF9}"/>
                  </a:ext>
                </a:extLst>
              </p:cNvPr>
              <p:cNvSpPr txBox="1"/>
              <p:nvPr/>
            </p:nvSpPr>
            <p:spPr>
              <a:xfrm>
                <a:off x="877447" y="5881241"/>
                <a:ext cx="513282"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oMath>
                  </m:oMathPara>
                </a14:m>
                <a:endParaRPr lang="en-CH" baseline="-25000" dirty="0"/>
              </a:p>
            </p:txBody>
          </p:sp>
        </mc:Choice>
        <mc:Fallback xmlns="">
          <p:sp>
            <p:nvSpPr>
              <p:cNvPr id="40" name="TextBox 39">
                <a:extLst>
                  <a:ext uri="{FF2B5EF4-FFF2-40B4-BE49-F238E27FC236}">
                    <a16:creationId xmlns:a16="http://schemas.microsoft.com/office/drawing/2014/main" id="{5BD25977-D08E-C1C3-F71F-D84F12674FF9}"/>
                  </a:ext>
                </a:extLst>
              </p:cNvPr>
              <p:cNvSpPr txBox="1">
                <a:spLocks noRot="1" noChangeAspect="1" noMove="1" noResize="1" noEditPoints="1" noAdjustHandles="1" noChangeArrowheads="1" noChangeShapeType="1" noTextEdit="1"/>
              </p:cNvSpPr>
              <p:nvPr/>
            </p:nvSpPr>
            <p:spPr>
              <a:xfrm>
                <a:off x="877447" y="5881241"/>
                <a:ext cx="513282" cy="362984"/>
              </a:xfrm>
              <a:prstGeom prst="rect">
                <a:avLst/>
              </a:prstGeom>
              <a:blipFill>
                <a:blip r:embed="rId11"/>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C30BDBE-E10E-DC6D-3B6D-BDBF19C83845}"/>
                  </a:ext>
                </a:extLst>
              </p:cNvPr>
              <p:cNvSpPr txBox="1"/>
              <p:nvPr/>
            </p:nvSpPr>
            <p:spPr>
              <a:xfrm>
                <a:off x="10196431" y="4274512"/>
                <a:ext cx="7200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𝜅</m:t>
                      </m:r>
                    </m:oMath>
                  </m:oMathPara>
                </a14:m>
                <a:endParaRPr lang="en-AT" baseline="-25000" dirty="0"/>
              </a:p>
            </p:txBody>
          </p:sp>
        </mc:Choice>
        <mc:Fallback xmlns="">
          <p:sp>
            <p:nvSpPr>
              <p:cNvPr id="41" name="TextBox 40">
                <a:extLst>
                  <a:ext uri="{FF2B5EF4-FFF2-40B4-BE49-F238E27FC236}">
                    <a16:creationId xmlns:a16="http://schemas.microsoft.com/office/drawing/2014/main" id="{AC30BDBE-E10E-DC6D-3B6D-BDBF19C83845}"/>
                  </a:ext>
                </a:extLst>
              </p:cNvPr>
              <p:cNvSpPr txBox="1">
                <a:spLocks noRot="1" noChangeAspect="1" noMove="1" noResize="1" noEditPoints="1" noAdjustHandles="1" noChangeArrowheads="1" noChangeShapeType="1" noTextEdit="1"/>
              </p:cNvSpPr>
              <p:nvPr/>
            </p:nvSpPr>
            <p:spPr>
              <a:xfrm>
                <a:off x="10196431" y="4274512"/>
                <a:ext cx="720080" cy="369332"/>
              </a:xfrm>
              <a:prstGeom prst="rect">
                <a:avLst/>
              </a:prstGeom>
              <a:blipFill>
                <a:blip r:embed="rId12"/>
                <a:stretch>
                  <a:fillRect/>
                </a:stretch>
              </a:blipFill>
            </p:spPr>
            <p:txBody>
              <a:bodyPr/>
              <a:lstStyle/>
              <a:p>
                <a:r>
                  <a:rPr lang="en-AT">
                    <a:noFill/>
                  </a:rPr>
                  <a:t> </a:t>
                </a:r>
              </a:p>
            </p:txBody>
          </p:sp>
        </mc:Fallback>
      </mc:AlternateContent>
      <p:pic>
        <p:nvPicPr>
          <p:cNvPr id="43" name="Graphic 42">
            <a:extLst>
              <a:ext uri="{FF2B5EF4-FFF2-40B4-BE49-F238E27FC236}">
                <a16:creationId xmlns:a16="http://schemas.microsoft.com/office/drawing/2014/main" id="{B8605DCF-E5C3-EF8F-01E2-C19AE03F73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5685" y="1153920"/>
            <a:ext cx="2867025" cy="3219450"/>
          </a:xfrm>
          <a:prstGeom prst="rect">
            <a:avLst/>
          </a:prstGeom>
        </p:spPr>
      </p:pic>
      <p:pic>
        <p:nvPicPr>
          <p:cNvPr id="45" name="Graphic 44">
            <a:extLst>
              <a:ext uri="{FF2B5EF4-FFF2-40B4-BE49-F238E27FC236}">
                <a16:creationId xmlns:a16="http://schemas.microsoft.com/office/drawing/2014/main" id="{3D1E4F58-E384-80D9-2AA8-5D0BF70FDEB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55685" y="1153920"/>
            <a:ext cx="2867025" cy="3219450"/>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4E29CAD-528C-D5B0-1025-871C3E86C97F}"/>
                  </a:ext>
                </a:extLst>
              </p:cNvPr>
              <p:cNvSpPr txBox="1"/>
              <p:nvPr/>
            </p:nvSpPr>
            <p:spPr>
              <a:xfrm>
                <a:off x="3589197" y="4068533"/>
                <a:ext cx="72008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l-GR" dirty="0" smtClean="0"/>
                        <m:t>ω</m:t>
                      </m:r>
                      <m:r>
                        <m:rPr>
                          <m:nor/>
                        </m:rPr>
                        <a:rPr lang="en-US" b="0" i="0" baseline="-25000" dirty="0" smtClean="0"/>
                        <m:t>L</m:t>
                      </m:r>
                    </m:oMath>
                  </m:oMathPara>
                </a14:m>
                <a:endParaRPr lang="en-AT" dirty="0"/>
              </a:p>
            </p:txBody>
          </p:sp>
        </mc:Choice>
        <mc:Fallback xmlns="">
          <p:sp>
            <p:nvSpPr>
              <p:cNvPr id="46" name="TextBox 45">
                <a:extLst>
                  <a:ext uri="{FF2B5EF4-FFF2-40B4-BE49-F238E27FC236}">
                    <a16:creationId xmlns:a16="http://schemas.microsoft.com/office/drawing/2014/main" id="{54E29CAD-528C-D5B0-1025-871C3E86C97F}"/>
                  </a:ext>
                </a:extLst>
              </p:cNvPr>
              <p:cNvSpPr txBox="1">
                <a:spLocks noRot="1" noChangeAspect="1" noMove="1" noResize="1" noEditPoints="1" noAdjustHandles="1" noChangeArrowheads="1" noChangeShapeType="1" noTextEdit="1"/>
              </p:cNvSpPr>
              <p:nvPr/>
            </p:nvSpPr>
            <p:spPr>
              <a:xfrm>
                <a:off x="3589197" y="4068533"/>
                <a:ext cx="720080" cy="369332"/>
              </a:xfrm>
              <a:prstGeom prst="rect">
                <a:avLst/>
              </a:prstGeom>
              <a:blipFill>
                <a:blip r:embed="rId17"/>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B9DBCD2-91B8-D6C5-A511-A9FD02F90725}"/>
                  </a:ext>
                </a:extLst>
              </p:cNvPr>
              <p:cNvSpPr txBox="1"/>
              <p:nvPr/>
            </p:nvSpPr>
            <p:spPr>
              <a:xfrm>
                <a:off x="3352308" y="1237622"/>
                <a:ext cx="513282"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oMath>
                  </m:oMathPara>
                </a14:m>
                <a:endParaRPr lang="en-CH" baseline="-25000" dirty="0"/>
              </a:p>
            </p:txBody>
          </p:sp>
        </mc:Choice>
        <mc:Fallback xmlns="">
          <p:sp>
            <p:nvSpPr>
              <p:cNvPr id="47" name="TextBox 46">
                <a:extLst>
                  <a:ext uri="{FF2B5EF4-FFF2-40B4-BE49-F238E27FC236}">
                    <a16:creationId xmlns:a16="http://schemas.microsoft.com/office/drawing/2014/main" id="{FB9DBCD2-91B8-D6C5-A511-A9FD02F90725}"/>
                  </a:ext>
                </a:extLst>
              </p:cNvPr>
              <p:cNvSpPr txBox="1">
                <a:spLocks noRot="1" noChangeAspect="1" noMove="1" noResize="1" noEditPoints="1" noAdjustHandles="1" noChangeArrowheads="1" noChangeShapeType="1" noTextEdit="1"/>
              </p:cNvSpPr>
              <p:nvPr/>
            </p:nvSpPr>
            <p:spPr>
              <a:xfrm>
                <a:off x="3352308" y="1237622"/>
                <a:ext cx="513282" cy="362984"/>
              </a:xfrm>
              <a:prstGeom prst="rect">
                <a:avLst/>
              </a:prstGeom>
              <a:blipFill>
                <a:blip r:embed="rId18"/>
                <a:stretch>
                  <a:fillRect/>
                </a:stretch>
              </a:blipFill>
            </p:spPr>
            <p:txBody>
              <a:bodyPr/>
              <a:lstStyle/>
              <a:p>
                <a:r>
                  <a:rPr lang="en-AT">
                    <a:noFill/>
                  </a:rPr>
                  <a:t> </a:t>
                </a:r>
              </a:p>
            </p:txBody>
          </p:sp>
        </mc:Fallback>
      </mc:AlternateContent>
      <p:cxnSp>
        <p:nvCxnSpPr>
          <p:cNvPr id="48" name="Straight Arrow Connector 47">
            <a:extLst>
              <a:ext uri="{FF2B5EF4-FFF2-40B4-BE49-F238E27FC236}">
                <a16:creationId xmlns:a16="http://schemas.microsoft.com/office/drawing/2014/main" id="{5E7D374F-4B5D-226A-67B1-9897D1227341}"/>
              </a:ext>
            </a:extLst>
          </p:cNvPr>
          <p:cNvCxnSpPr>
            <a:cxnSpLocks/>
          </p:cNvCxnSpPr>
          <p:nvPr/>
        </p:nvCxnSpPr>
        <p:spPr>
          <a:xfrm>
            <a:off x="8447978" y="4199898"/>
            <a:ext cx="1318049" cy="0"/>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510C9C5-925B-ED55-980F-A79F30AB1C06}"/>
                  </a:ext>
                </a:extLst>
              </p:cNvPr>
              <p:cNvSpPr txBox="1"/>
              <p:nvPr/>
            </p:nvSpPr>
            <p:spPr>
              <a:xfrm>
                <a:off x="8955646" y="3830566"/>
                <a:ext cx="3920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oMath>
                  </m:oMathPara>
                </a14:m>
                <a:endParaRPr lang="en-CH" dirty="0"/>
              </a:p>
            </p:txBody>
          </p:sp>
        </mc:Choice>
        <mc:Fallback xmlns="">
          <p:sp>
            <p:nvSpPr>
              <p:cNvPr id="49" name="TextBox 48">
                <a:extLst>
                  <a:ext uri="{FF2B5EF4-FFF2-40B4-BE49-F238E27FC236}">
                    <a16:creationId xmlns:a16="http://schemas.microsoft.com/office/drawing/2014/main" id="{7510C9C5-925B-ED55-980F-A79F30AB1C06}"/>
                  </a:ext>
                </a:extLst>
              </p:cNvPr>
              <p:cNvSpPr txBox="1">
                <a:spLocks noRot="1" noChangeAspect="1" noMove="1" noResize="1" noEditPoints="1" noAdjustHandles="1" noChangeArrowheads="1" noChangeShapeType="1" noTextEdit="1"/>
              </p:cNvSpPr>
              <p:nvPr/>
            </p:nvSpPr>
            <p:spPr>
              <a:xfrm>
                <a:off x="8955646" y="3830566"/>
                <a:ext cx="392095" cy="369332"/>
              </a:xfrm>
              <a:prstGeom prst="rect">
                <a:avLst/>
              </a:prstGeom>
              <a:blipFill>
                <a:blip r:embed="rId19"/>
                <a:stretch>
                  <a:fillRect/>
                </a:stretch>
              </a:blipFill>
            </p:spPr>
            <p:txBody>
              <a:bodyPr/>
              <a:lstStyle/>
              <a:p>
                <a:r>
                  <a:rPr lang="en-AT">
                    <a:noFill/>
                  </a:rPr>
                  <a:t> </a:t>
                </a:r>
              </a:p>
            </p:txBody>
          </p:sp>
        </mc:Fallback>
      </mc:AlternateContent>
      <p:sp>
        <p:nvSpPr>
          <p:cNvPr id="51" name="TextBox 50">
            <a:extLst>
              <a:ext uri="{FF2B5EF4-FFF2-40B4-BE49-F238E27FC236}">
                <a16:creationId xmlns:a16="http://schemas.microsoft.com/office/drawing/2014/main" id="{6DA9B73A-A4F2-C522-C1CB-5156FEE9323E}"/>
              </a:ext>
            </a:extLst>
          </p:cNvPr>
          <p:cNvSpPr txBox="1"/>
          <p:nvPr/>
        </p:nvSpPr>
        <p:spPr>
          <a:xfrm>
            <a:off x="7033164" y="2404688"/>
            <a:ext cx="3236784" cy="646331"/>
          </a:xfrm>
          <a:prstGeom prst="rect">
            <a:avLst/>
          </a:prstGeom>
          <a:noFill/>
        </p:spPr>
        <p:txBody>
          <a:bodyPr wrap="none" rtlCol="0">
            <a:spAutoFit/>
          </a:bodyPr>
          <a:lstStyle/>
          <a:p>
            <a:r>
              <a:rPr lang="en-US" dirty="0"/>
              <a:t>Require sideband resolved</a:t>
            </a:r>
            <a:br>
              <a:rPr lang="en-US" dirty="0"/>
            </a:br>
            <a:r>
              <a:rPr lang="en-US" dirty="0"/>
              <a:t>regime to cool to ground state</a:t>
            </a:r>
          </a:p>
        </p:txBody>
      </p:sp>
    </p:spTree>
    <p:extLst>
      <p:ext uri="{BB962C8B-B14F-4D97-AF65-F5344CB8AC3E}">
        <p14:creationId xmlns:p14="http://schemas.microsoft.com/office/powerpoint/2010/main" val="1883629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43FE9-C4E9-BDFA-CED5-F639F8C75169}"/>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767D5BD0-FD19-B2B3-00E3-717943BF70BA}"/>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B1662851-7BBB-2C86-F900-51A66095585F}"/>
              </a:ext>
            </a:extLst>
          </p:cNvPr>
          <p:cNvSpPr>
            <a:spLocks noGrp="1"/>
          </p:cNvSpPr>
          <p:nvPr>
            <p:ph type="sldNum" sz="quarter" idx="12"/>
          </p:nvPr>
        </p:nvSpPr>
        <p:spPr/>
        <p:txBody>
          <a:bodyPr/>
          <a:lstStyle/>
          <a:p>
            <a:fld id="{6C6AE60A-B69C-4790-82F7-3882EDF23186}" type="slidenum">
              <a:rPr lang="en-GB" smtClean="0"/>
              <a:t>13</a:t>
            </a:fld>
            <a:endParaRPr lang="en-GB" dirty="0"/>
          </a:p>
        </p:txBody>
      </p:sp>
      <p:sp>
        <p:nvSpPr>
          <p:cNvPr id="5" name="Title 4">
            <a:extLst>
              <a:ext uri="{FF2B5EF4-FFF2-40B4-BE49-F238E27FC236}">
                <a16:creationId xmlns:a16="http://schemas.microsoft.com/office/drawing/2014/main" id="{9713AEB5-695F-2A1A-268C-56683EAF215C}"/>
              </a:ext>
            </a:extLst>
          </p:cNvPr>
          <p:cNvSpPr>
            <a:spLocks noGrp="1"/>
          </p:cNvSpPr>
          <p:nvPr>
            <p:ph type="title"/>
          </p:nvPr>
        </p:nvSpPr>
        <p:spPr/>
        <p:txBody>
          <a:bodyPr/>
          <a:lstStyle/>
          <a:p>
            <a:r>
              <a:rPr lang="en-GB" dirty="0"/>
              <a:t>Particle position and polarisation</a:t>
            </a:r>
            <a:endParaRPr lang="en-CH" dirty="0"/>
          </a:p>
        </p:txBody>
      </p:sp>
      <mc:AlternateContent xmlns:mc="http://schemas.openxmlformats.org/markup-compatibility/2006">
        <mc:Choice xmlns:p14="http://schemas.microsoft.com/office/powerpoint/2010/main" Requires="p14">
          <p:contentPart p14:bwMode="auto" r:id="rId2">
            <p14:nvContentPartPr>
              <p14:cNvPr id="18" name="Ink 17">
                <a:extLst>
                  <a:ext uri="{FF2B5EF4-FFF2-40B4-BE49-F238E27FC236}">
                    <a16:creationId xmlns:a16="http://schemas.microsoft.com/office/drawing/2014/main" id="{86EEDE5A-B3B4-BB41-2A8C-276C1D0D879B}"/>
                  </a:ext>
                </a:extLst>
              </p14:cNvPr>
              <p14:cNvContentPartPr/>
              <p14:nvPr/>
            </p14:nvContentPartPr>
            <p14:xfrm>
              <a:off x="1821529" y="4604080"/>
              <a:ext cx="2975400" cy="1104480"/>
            </p14:xfrm>
          </p:contentPart>
        </mc:Choice>
        <mc:Fallback>
          <p:pic>
            <p:nvPicPr>
              <p:cNvPr id="18" name="Ink 17">
                <a:extLst>
                  <a:ext uri="{FF2B5EF4-FFF2-40B4-BE49-F238E27FC236}">
                    <a16:creationId xmlns:a16="http://schemas.microsoft.com/office/drawing/2014/main" id="{86EEDE5A-B3B4-BB41-2A8C-276C1D0D879B}"/>
                  </a:ext>
                </a:extLst>
              </p:cNvPr>
              <p:cNvPicPr/>
              <p:nvPr/>
            </p:nvPicPr>
            <p:blipFill>
              <a:blip r:embed="rId3"/>
              <a:stretch>
                <a:fillRect/>
              </a:stretch>
            </p:blipFill>
            <p:spPr>
              <a:xfrm>
                <a:off x="1803529" y="4586440"/>
                <a:ext cx="3011040" cy="1140120"/>
              </a:xfrm>
              <a:prstGeom prst="rect">
                <a:avLst/>
              </a:prstGeom>
            </p:spPr>
          </p:pic>
        </mc:Fallback>
      </mc:AlternateContent>
      <p:pic>
        <p:nvPicPr>
          <p:cNvPr id="35" name="Picture 34">
            <a:extLst>
              <a:ext uri="{FF2B5EF4-FFF2-40B4-BE49-F238E27FC236}">
                <a16:creationId xmlns:a16="http://schemas.microsoft.com/office/drawing/2014/main" id="{6D306E39-B2E3-DF9E-4DA5-8FBE5F6610F5}"/>
              </a:ext>
            </a:extLst>
          </p:cNvPr>
          <p:cNvPicPr>
            <a:picLocks noChangeAspect="1"/>
          </p:cNvPicPr>
          <p:nvPr/>
        </p:nvPicPr>
        <p:blipFill>
          <a:blip r:embed="rId4"/>
          <a:stretch>
            <a:fillRect/>
          </a:stretch>
        </p:blipFill>
        <p:spPr>
          <a:xfrm>
            <a:off x="2956352" y="3662443"/>
            <a:ext cx="938865" cy="2078916"/>
          </a:xfrm>
          <a:prstGeom prst="rect">
            <a:avLst/>
          </a:prstGeom>
        </p:spPr>
      </p:pic>
      <p:grpSp>
        <p:nvGrpSpPr>
          <p:cNvPr id="46" name="Group 45">
            <a:extLst>
              <a:ext uri="{FF2B5EF4-FFF2-40B4-BE49-F238E27FC236}">
                <a16:creationId xmlns:a16="http://schemas.microsoft.com/office/drawing/2014/main" id="{6A507DB3-97AD-66F0-68D4-3B00590946FB}"/>
              </a:ext>
            </a:extLst>
          </p:cNvPr>
          <p:cNvGrpSpPr/>
          <p:nvPr/>
        </p:nvGrpSpPr>
        <p:grpSpPr>
          <a:xfrm>
            <a:off x="2787570" y="4262613"/>
            <a:ext cx="1482480" cy="1031040"/>
            <a:chOff x="2712553" y="2269632"/>
            <a:chExt cx="1482480" cy="1031040"/>
          </a:xfrm>
        </p:grpSpPr>
        <mc:AlternateContent xmlns:mc="http://schemas.openxmlformats.org/markup-compatibility/2006">
          <mc:Choice xmlns:p14="http://schemas.microsoft.com/office/powerpoint/2010/main" Requires="p14">
            <p:contentPart p14:bwMode="auto" r:id="rId5">
              <p14:nvContentPartPr>
                <p14:cNvPr id="36" name="Ink 35">
                  <a:extLst>
                    <a:ext uri="{FF2B5EF4-FFF2-40B4-BE49-F238E27FC236}">
                      <a16:creationId xmlns:a16="http://schemas.microsoft.com/office/drawing/2014/main" id="{0DA0E7B7-0107-3E60-055F-B573ADCABC11}"/>
                    </a:ext>
                  </a:extLst>
                </p14:cNvPr>
                <p14:cNvContentPartPr/>
                <p14:nvPr/>
              </p14:nvContentPartPr>
              <p14:xfrm>
                <a:off x="3562153" y="2458992"/>
                <a:ext cx="542880" cy="292320"/>
              </p14:xfrm>
            </p:contentPart>
          </mc:Choice>
          <mc:Fallback>
            <p:pic>
              <p:nvPicPr>
                <p:cNvPr id="36" name="Ink 35">
                  <a:extLst>
                    <a:ext uri="{FF2B5EF4-FFF2-40B4-BE49-F238E27FC236}">
                      <a16:creationId xmlns:a16="http://schemas.microsoft.com/office/drawing/2014/main" id="{0DA0E7B7-0107-3E60-055F-B573ADCABC11}"/>
                    </a:ext>
                  </a:extLst>
                </p:cNvPr>
                <p:cNvPicPr/>
                <p:nvPr/>
              </p:nvPicPr>
              <p:blipFill>
                <a:blip r:embed="rId6"/>
                <a:stretch>
                  <a:fillRect/>
                </a:stretch>
              </p:blipFill>
              <p:spPr>
                <a:xfrm>
                  <a:off x="3544153" y="2441352"/>
                  <a:ext cx="578520" cy="327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7" name="Ink 36">
                  <a:extLst>
                    <a:ext uri="{FF2B5EF4-FFF2-40B4-BE49-F238E27FC236}">
                      <a16:creationId xmlns:a16="http://schemas.microsoft.com/office/drawing/2014/main" id="{F930D67B-23C3-7EF3-D40B-ED94A682998C}"/>
                    </a:ext>
                  </a:extLst>
                </p14:cNvPr>
                <p14:cNvContentPartPr/>
                <p14:nvPr/>
              </p14:nvContentPartPr>
              <p14:xfrm>
                <a:off x="4059313" y="2372952"/>
                <a:ext cx="135720" cy="164160"/>
              </p14:xfrm>
            </p:contentPart>
          </mc:Choice>
          <mc:Fallback>
            <p:pic>
              <p:nvPicPr>
                <p:cNvPr id="37" name="Ink 36">
                  <a:extLst>
                    <a:ext uri="{FF2B5EF4-FFF2-40B4-BE49-F238E27FC236}">
                      <a16:creationId xmlns:a16="http://schemas.microsoft.com/office/drawing/2014/main" id="{F930D67B-23C3-7EF3-D40B-ED94A682998C}"/>
                    </a:ext>
                  </a:extLst>
                </p:cNvPr>
                <p:cNvPicPr/>
                <p:nvPr/>
              </p:nvPicPr>
              <p:blipFill>
                <a:blip r:embed="rId8"/>
                <a:stretch>
                  <a:fillRect/>
                </a:stretch>
              </p:blipFill>
              <p:spPr>
                <a:xfrm>
                  <a:off x="4041313" y="2355312"/>
                  <a:ext cx="17136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9" name="Ink 38">
                  <a:extLst>
                    <a:ext uri="{FF2B5EF4-FFF2-40B4-BE49-F238E27FC236}">
                      <a16:creationId xmlns:a16="http://schemas.microsoft.com/office/drawing/2014/main" id="{361853D9-043A-540A-F2D5-C90EB8AE12D5}"/>
                    </a:ext>
                  </a:extLst>
                </p14:cNvPr>
                <p14:cNvContentPartPr/>
                <p14:nvPr/>
              </p14:nvContentPartPr>
              <p14:xfrm>
                <a:off x="2780233" y="2326872"/>
                <a:ext cx="540720" cy="432720"/>
              </p14:xfrm>
            </p:contentPart>
          </mc:Choice>
          <mc:Fallback>
            <p:pic>
              <p:nvPicPr>
                <p:cNvPr id="39" name="Ink 38">
                  <a:extLst>
                    <a:ext uri="{FF2B5EF4-FFF2-40B4-BE49-F238E27FC236}">
                      <a16:creationId xmlns:a16="http://schemas.microsoft.com/office/drawing/2014/main" id="{361853D9-043A-540A-F2D5-C90EB8AE12D5}"/>
                    </a:ext>
                  </a:extLst>
                </p:cNvPr>
                <p:cNvPicPr/>
                <p:nvPr/>
              </p:nvPicPr>
              <p:blipFill>
                <a:blip r:embed="rId10"/>
                <a:stretch>
                  <a:fillRect/>
                </a:stretch>
              </p:blipFill>
              <p:spPr>
                <a:xfrm>
                  <a:off x="2762233" y="2309232"/>
                  <a:ext cx="576360" cy="468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0" name="Ink 39">
                  <a:extLst>
                    <a:ext uri="{FF2B5EF4-FFF2-40B4-BE49-F238E27FC236}">
                      <a16:creationId xmlns:a16="http://schemas.microsoft.com/office/drawing/2014/main" id="{959C6516-9BB7-2A8D-6710-052C4C54ACED}"/>
                    </a:ext>
                  </a:extLst>
                </p14:cNvPr>
                <p14:cNvContentPartPr/>
                <p14:nvPr/>
              </p14:nvContentPartPr>
              <p14:xfrm>
                <a:off x="2712553" y="2269632"/>
                <a:ext cx="121680" cy="122760"/>
              </p14:xfrm>
            </p:contentPart>
          </mc:Choice>
          <mc:Fallback>
            <p:pic>
              <p:nvPicPr>
                <p:cNvPr id="40" name="Ink 39">
                  <a:extLst>
                    <a:ext uri="{FF2B5EF4-FFF2-40B4-BE49-F238E27FC236}">
                      <a16:creationId xmlns:a16="http://schemas.microsoft.com/office/drawing/2014/main" id="{959C6516-9BB7-2A8D-6710-052C4C54ACED}"/>
                    </a:ext>
                  </a:extLst>
                </p:cNvPr>
                <p:cNvPicPr/>
                <p:nvPr/>
              </p:nvPicPr>
              <p:blipFill>
                <a:blip r:embed="rId12"/>
                <a:stretch>
                  <a:fillRect/>
                </a:stretch>
              </p:blipFill>
              <p:spPr>
                <a:xfrm>
                  <a:off x="2694553" y="2251632"/>
                  <a:ext cx="15732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2" name="Ink 41">
                  <a:extLst>
                    <a:ext uri="{FF2B5EF4-FFF2-40B4-BE49-F238E27FC236}">
                      <a16:creationId xmlns:a16="http://schemas.microsoft.com/office/drawing/2014/main" id="{A3C03A3E-758D-45B3-98FC-92084FDE5FB3}"/>
                    </a:ext>
                  </a:extLst>
                </p14:cNvPr>
                <p14:cNvContentPartPr/>
                <p14:nvPr/>
              </p14:nvContentPartPr>
              <p14:xfrm>
                <a:off x="2951233" y="2913672"/>
                <a:ext cx="424440" cy="291960"/>
              </p14:xfrm>
            </p:contentPart>
          </mc:Choice>
          <mc:Fallback>
            <p:pic>
              <p:nvPicPr>
                <p:cNvPr id="42" name="Ink 41">
                  <a:extLst>
                    <a:ext uri="{FF2B5EF4-FFF2-40B4-BE49-F238E27FC236}">
                      <a16:creationId xmlns:a16="http://schemas.microsoft.com/office/drawing/2014/main" id="{A3C03A3E-758D-45B3-98FC-92084FDE5FB3}"/>
                    </a:ext>
                  </a:extLst>
                </p:cNvPr>
                <p:cNvPicPr/>
                <p:nvPr/>
              </p:nvPicPr>
              <p:blipFill>
                <a:blip r:embed="rId14"/>
                <a:stretch>
                  <a:fillRect/>
                </a:stretch>
              </p:blipFill>
              <p:spPr>
                <a:xfrm>
                  <a:off x="2933233" y="2896032"/>
                  <a:ext cx="460080" cy="3276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3" name="Ink 42">
                  <a:extLst>
                    <a:ext uri="{FF2B5EF4-FFF2-40B4-BE49-F238E27FC236}">
                      <a16:creationId xmlns:a16="http://schemas.microsoft.com/office/drawing/2014/main" id="{37D129E9-4B43-1015-66CB-B18C35EE4330}"/>
                    </a:ext>
                  </a:extLst>
                </p14:cNvPr>
                <p14:cNvContentPartPr/>
                <p14:nvPr/>
              </p14:nvContentPartPr>
              <p14:xfrm>
                <a:off x="2945113" y="3092232"/>
                <a:ext cx="74160" cy="208440"/>
              </p14:xfrm>
            </p:contentPart>
          </mc:Choice>
          <mc:Fallback>
            <p:pic>
              <p:nvPicPr>
                <p:cNvPr id="43" name="Ink 42">
                  <a:extLst>
                    <a:ext uri="{FF2B5EF4-FFF2-40B4-BE49-F238E27FC236}">
                      <a16:creationId xmlns:a16="http://schemas.microsoft.com/office/drawing/2014/main" id="{37D129E9-4B43-1015-66CB-B18C35EE4330}"/>
                    </a:ext>
                  </a:extLst>
                </p:cNvPr>
                <p:cNvPicPr/>
                <p:nvPr/>
              </p:nvPicPr>
              <p:blipFill>
                <a:blip r:embed="rId16"/>
                <a:stretch>
                  <a:fillRect/>
                </a:stretch>
              </p:blipFill>
              <p:spPr>
                <a:xfrm>
                  <a:off x="2927113" y="3074592"/>
                  <a:ext cx="10980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4" name="Ink 43">
                  <a:extLst>
                    <a:ext uri="{FF2B5EF4-FFF2-40B4-BE49-F238E27FC236}">
                      <a16:creationId xmlns:a16="http://schemas.microsoft.com/office/drawing/2014/main" id="{93DD7D27-7BAF-094E-D923-974A370183FB}"/>
                    </a:ext>
                  </a:extLst>
                </p14:cNvPr>
                <p14:cNvContentPartPr/>
                <p14:nvPr/>
              </p14:nvContentPartPr>
              <p14:xfrm>
                <a:off x="3550273" y="2911872"/>
                <a:ext cx="554760" cy="253800"/>
              </p14:xfrm>
            </p:contentPart>
          </mc:Choice>
          <mc:Fallback>
            <p:pic>
              <p:nvPicPr>
                <p:cNvPr id="44" name="Ink 43">
                  <a:extLst>
                    <a:ext uri="{FF2B5EF4-FFF2-40B4-BE49-F238E27FC236}">
                      <a16:creationId xmlns:a16="http://schemas.microsoft.com/office/drawing/2014/main" id="{93DD7D27-7BAF-094E-D923-974A370183FB}"/>
                    </a:ext>
                  </a:extLst>
                </p:cNvPr>
                <p:cNvPicPr/>
                <p:nvPr/>
              </p:nvPicPr>
              <p:blipFill>
                <a:blip r:embed="rId18"/>
                <a:stretch>
                  <a:fillRect/>
                </a:stretch>
              </p:blipFill>
              <p:spPr>
                <a:xfrm>
                  <a:off x="3532273" y="2893872"/>
                  <a:ext cx="59040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5" name="Ink 44">
                  <a:extLst>
                    <a:ext uri="{FF2B5EF4-FFF2-40B4-BE49-F238E27FC236}">
                      <a16:creationId xmlns:a16="http://schemas.microsoft.com/office/drawing/2014/main" id="{638ED2A7-E0B7-9BE8-99F7-1C1CDFE032F8}"/>
                    </a:ext>
                  </a:extLst>
                </p14:cNvPr>
                <p14:cNvContentPartPr/>
                <p14:nvPr/>
              </p14:nvContentPartPr>
              <p14:xfrm>
                <a:off x="4083073" y="3074232"/>
                <a:ext cx="84240" cy="182880"/>
              </p14:xfrm>
            </p:contentPart>
          </mc:Choice>
          <mc:Fallback>
            <p:pic>
              <p:nvPicPr>
                <p:cNvPr id="45" name="Ink 44">
                  <a:extLst>
                    <a:ext uri="{FF2B5EF4-FFF2-40B4-BE49-F238E27FC236}">
                      <a16:creationId xmlns:a16="http://schemas.microsoft.com/office/drawing/2014/main" id="{638ED2A7-E0B7-9BE8-99F7-1C1CDFE032F8}"/>
                    </a:ext>
                  </a:extLst>
                </p:cNvPr>
                <p:cNvPicPr/>
                <p:nvPr/>
              </p:nvPicPr>
              <p:blipFill>
                <a:blip r:embed="rId20"/>
                <a:stretch>
                  <a:fillRect/>
                </a:stretch>
              </p:blipFill>
              <p:spPr>
                <a:xfrm>
                  <a:off x="4065073" y="3056232"/>
                  <a:ext cx="119880" cy="218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57" name="Ink 56">
                <a:extLst>
                  <a:ext uri="{FF2B5EF4-FFF2-40B4-BE49-F238E27FC236}">
                    <a16:creationId xmlns:a16="http://schemas.microsoft.com/office/drawing/2014/main" id="{C847D451-A46E-8C03-B18C-2A56561F62B9}"/>
                  </a:ext>
                </a:extLst>
              </p14:cNvPr>
              <p14:cNvContentPartPr/>
              <p14:nvPr/>
            </p14:nvContentPartPr>
            <p14:xfrm>
              <a:off x="1634149" y="1935916"/>
              <a:ext cx="2975400" cy="1104480"/>
            </p14:xfrm>
          </p:contentPart>
        </mc:Choice>
        <mc:Fallback>
          <p:pic>
            <p:nvPicPr>
              <p:cNvPr id="57" name="Ink 56">
                <a:extLst>
                  <a:ext uri="{FF2B5EF4-FFF2-40B4-BE49-F238E27FC236}">
                    <a16:creationId xmlns:a16="http://schemas.microsoft.com/office/drawing/2014/main" id="{C847D451-A46E-8C03-B18C-2A56561F62B9}"/>
                  </a:ext>
                </a:extLst>
              </p:cNvPr>
              <p:cNvPicPr/>
              <p:nvPr/>
            </p:nvPicPr>
            <p:blipFill>
              <a:blip r:embed="rId3"/>
              <a:stretch>
                <a:fillRect/>
              </a:stretch>
            </p:blipFill>
            <p:spPr>
              <a:xfrm>
                <a:off x="1616509" y="1918276"/>
                <a:ext cx="3011040" cy="1140120"/>
              </a:xfrm>
              <a:prstGeom prst="rect">
                <a:avLst/>
              </a:prstGeom>
            </p:spPr>
          </p:pic>
        </mc:Fallback>
      </mc:AlternateContent>
      <p:pic>
        <p:nvPicPr>
          <p:cNvPr id="59" name="Picture 58">
            <a:extLst>
              <a:ext uri="{FF2B5EF4-FFF2-40B4-BE49-F238E27FC236}">
                <a16:creationId xmlns:a16="http://schemas.microsoft.com/office/drawing/2014/main" id="{629E8021-2D28-07AA-87D8-83BD9CF65B6B}"/>
              </a:ext>
            </a:extLst>
          </p:cNvPr>
          <p:cNvPicPr>
            <a:picLocks noChangeAspect="1"/>
          </p:cNvPicPr>
          <p:nvPr/>
        </p:nvPicPr>
        <p:blipFill>
          <a:blip r:embed="rId4"/>
          <a:stretch>
            <a:fillRect/>
          </a:stretch>
        </p:blipFill>
        <p:spPr>
          <a:xfrm>
            <a:off x="2060223" y="1681753"/>
            <a:ext cx="938865" cy="2078916"/>
          </a:xfrm>
          <a:prstGeom prst="rect">
            <a:avLst/>
          </a:prstGeom>
        </p:spPr>
      </p:pic>
      <p:pic>
        <p:nvPicPr>
          <p:cNvPr id="71" name="Picture 70">
            <a:extLst>
              <a:ext uri="{FF2B5EF4-FFF2-40B4-BE49-F238E27FC236}">
                <a16:creationId xmlns:a16="http://schemas.microsoft.com/office/drawing/2014/main" id="{878C23FE-0DF9-1D93-E750-8FC73946017B}"/>
              </a:ext>
            </a:extLst>
          </p:cNvPr>
          <p:cNvPicPr>
            <a:picLocks noChangeAspect="1"/>
          </p:cNvPicPr>
          <p:nvPr/>
        </p:nvPicPr>
        <p:blipFill>
          <a:blip r:embed="rId22"/>
          <a:stretch>
            <a:fillRect/>
          </a:stretch>
        </p:blipFill>
        <p:spPr>
          <a:xfrm>
            <a:off x="6812657" y="4035335"/>
            <a:ext cx="4673592" cy="2159985"/>
          </a:xfrm>
          <a:prstGeom prst="rect">
            <a:avLst/>
          </a:prstGeom>
        </p:spPr>
      </p:pic>
      <p:pic>
        <p:nvPicPr>
          <p:cNvPr id="72" name="Picture 71">
            <a:extLst>
              <a:ext uri="{FF2B5EF4-FFF2-40B4-BE49-F238E27FC236}">
                <a16:creationId xmlns:a16="http://schemas.microsoft.com/office/drawing/2014/main" id="{BB06C76B-F0E1-8E3A-893D-3E9F52634047}"/>
              </a:ext>
            </a:extLst>
          </p:cNvPr>
          <p:cNvPicPr>
            <a:picLocks noChangeAspect="1"/>
          </p:cNvPicPr>
          <p:nvPr/>
        </p:nvPicPr>
        <p:blipFill>
          <a:blip r:embed="rId23"/>
          <a:stretch>
            <a:fillRect/>
          </a:stretch>
        </p:blipFill>
        <p:spPr>
          <a:xfrm>
            <a:off x="6812657" y="1839002"/>
            <a:ext cx="4673592" cy="2159985"/>
          </a:xfrm>
          <a:prstGeom prst="rect">
            <a:avLst/>
          </a:prstGeom>
        </p:spPr>
      </p:pic>
      <p:sp>
        <p:nvSpPr>
          <p:cNvPr id="73" name="TextBox 72">
            <a:extLst>
              <a:ext uri="{FF2B5EF4-FFF2-40B4-BE49-F238E27FC236}">
                <a16:creationId xmlns:a16="http://schemas.microsoft.com/office/drawing/2014/main" id="{42B2FA30-C1E7-987B-36F4-BD0B056C6DA2}"/>
              </a:ext>
            </a:extLst>
          </p:cNvPr>
          <p:cNvSpPr txBox="1"/>
          <p:nvPr/>
        </p:nvSpPr>
        <p:spPr>
          <a:xfrm>
            <a:off x="7486178" y="1312421"/>
            <a:ext cx="4019049" cy="369332"/>
          </a:xfrm>
          <a:prstGeom prst="rect">
            <a:avLst/>
          </a:prstGeom>
          <a:noFill/>
        </p:spPr>
        <p:txBody>
          <a:bodyPr wrap="none" rtlCol="0">
            <a:spAutoFit/>
          </a:bodyPr>
          <a:lstStyle/>
          <a:p>
            <a:r>
              <a:rPr lang="en-GB" dirty="0"/>
              <a:t>Laser phase noise in an optical cavity</a:t>
            </a:r>
            <a:endParaRPr lang="en-CH" dirty="0"/>
          </a:p>
        </p:txBody>
      </p:sp>
      <p:sp>
        <p:nvSpPr>
          <p:cNvPr id="74" name="TextBox 73">
            <a:extLst>
              <a:ext uri="{FF2B5EF4-FFF2-40B4-BE49-F238E27FC236}">
                <a16:creationId xmlns:a16="http://schemas.microsoft.com/office/drawing/2014/main" id="{A7DFE815-593A-C2E1-B94C-CFBEB9A58BBB}"/>
              </a:ext>
            </a:extLst>
          </p:cNvPr>
          <p:cNvSpPr txBox="1"/>
          <p:nvPr/>
        </p:nvSpPr>
        <p:spPr>
          <a:xfrm>
            <a:off x="2039581" y="1255561"/>
            <a:ext cx="3711272" cy="369332"/>
          </a:xfrm>
          <a:prstGeom prst="rect">
            <a:avLst/>
          </a:prstGeom>
          <a:noFill/>
        </p:spPr>
        <p:txBody>
          <a:bodyPr wrap="none" rtlCol="0">
            <a:spAutoFit/>
          </a:bodyPr>
          <a:lstStyle/>
          <a:p>
            <a:r>
              <a:rPr lang="en-GB" dirty="0"/>
              <a:t>Optimal for </a:t>
            </a:r>
            <a:r>
              <a:rPr lang="en-GB" dirty="0" err="1"/>
              <a:t>center</a:t>
            </a:r>
            <a:r>
              <a:rPr lang="en-GB" dirty="0"/>
              <a:t>-of-mass cooling</a:t>
            </a:r>
            <a:endParaRPr lang="en-CH" dirty="0"/>
          </a:p>
        </p:txBody>
      </p:sp>
      <p:sp>
        <p:nvSpPr>
          <p:cNvPr id="75" name="TextBox 74">
            <a:extLst>
              <a:ext uri="{FF2B5EF4-FFF2-40B4-BE49-F238E27FC236}">
                <a16:creationId xmlns:a16="http://schemas.microsoft.com/office/drawing/2014/main" id="{F257EAC0-96D0-A0F1-FBA8-A655214F7E2A}"/>
              </a:ext>
            </a:extLst>
          </p:cNvPr>
          <p:cNvSpPr txBox="1"/>
          <p:nvPr/>
        </p:nvSpPr>
        <p:spPr>
          <a:xfrm>
            <a:off x="3081581" y="5757004"/>
            <a:ext cx="2980303" cy="369332"/>
          </a:xfrm>
          <a:prstGeom prst="rect">
            <a:avLst/>
          </a:prstGeom>
          <a:noFill/>
        </p:spPr>
        <p:txBody>
          <a:bodyPr wrap="none" rtlCol="0">
            <a:spAutoFit/>
          </a:bodyPr>
          <a:lstStyle/>
          <a:p>
            <a:r>
              <a:rPr lang="en-GB" dirty="0"/>
              <a:t>Optimal for </a:t>
            </a:r>
            <a:r>
              <a:rPr lang="en-GB" dirty="0" err="1"/>
              <a:t>libration</a:t>
            </a:r>
            <a:r>
              <a:rPr lang="en-GB" dirty="0"/>
              <a:t> cooling</a:t>
            </a:r>
            <a:endParaRPr lang="en-CH" dirty="0"/>
          </a:p>
        </p:txBody>
      </p:sp>
      <p:grpSp>
        <p:nvGrpSpPr>
          <p:cNvPr id="103" name="Group 102">
            <a:extLst>
              <a:ext uri="{FF2B5EF4-FFF2-40B4-BE49-F238E27FC236}">
                <a16:creationId xmlns:a16="http://schemas.microsoft.com/office/drawing/2014/main" id="{71F2E3C0-B896-2444-EE4A-4A90C95D2A0B}"/>
              </a:ext>
            </a:extLst>
          </p:cNvPr>
          <p:cNvGrpSpPr/>
          <p:nvPr/>
        </p:nvGrpSpPr>
        <p:grpSpPr>
          <a:xfrm>
            <a:off x="230835" y="1653560"/>
            <a:ext cx="1360440" cy="970200"/>
            <a:chOff x="230835" y="1653560"/>
            <a:chExt cx="1360440" cy="970200"/>
          </a:xfrm>
        </p:grpSpPr>
        <mc:AlternateContent xmlns:mc="http://schemas.openxmlformats.org/markup-compatibility/2006">
          <mc:Choice xmlns:p14="http://schemas.microsoft.com/office/powerpoint/2010/main" Requires="p14">
            <p:contentPart p14:bwMode="auto" r:id="rId24">
              <p14:nvContentPartPr>
                <p14:cNvPr id="76" name="Ink 75">
                  <a:extLst>
                    <a:ext uri="{FF2B5EF4-FFF2-40B4-BE49-F238E27FC236}">
                      <a16:creationId xmlns:a16="http://schemas.microsoft.com/office/drawing/2014/main" id="{EF9E9EE2-278C-C6D2-1324-0DD123A3C58D}"/>
                    </a:ext>
                  </a:extLst>
                </p14:cNvPr>
                <p14:cNvContentPartPr/>
                <p14:nvPr/>
              </p14:nvContentPartPr>
              <p14:xfrm>
                <a:off x="1325235" y="1976120"/>
                <a:ext cx="218160" cy="284400"/>
              </p14:xfrm>
            </p:contentPart>
          </mc:Choice>
          <mc:Fallback>
            <p:pic>
              <p:nvPicPr>
                <p:cNvPr id="76" name="Ink 75">
                  <a:extLst>
                    <a:ext uri="{FF2B5EF4-FFF2-40B4-BE49-F238E27FC236}">
                      <a16:creationId xmlns:a16="http://schemas.microsoft.com/office/drawing/2014/main" id="{EF9E9EE2-278C-C6D2-1324-0DD123A3C58D}"/>
                    </a:ext>
                  </a:extLst>
                </p:cNvPr>
                <p:cNvPicPr/>
                <p:nvPr/>
              </p:nvPicPr>
              <p:blipFill>
                <a:blip r:embed="rId25"/>
                <a:stretch>
                  <a:fillRect/>
                </a:stretch>
              </p:blipFill>
              <p:spPr>
                <a:xfrm>
                  <a:off x="1316595" y="1967480"/>
                  <a:ext cx="23580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77" name="Ink 76">
                  <a:extLst>
                    <a:ext uri="{FF2B5EF4-FFF2-40B4-BE49-F238E27FC236}">
                      <a16:creationId xmlns:a16="http://schemas.microsoft.com/office/drawing/2014/main" id="{79942934-E05B-A817-525F-69D06E72C7E2}"/>
                    </a:ext>
                  </a:extLst>
                </p14:cNvPr>
                <p14:cNvContentPartPr/>
                <p14:nvPr/>
              </p14:nvContentPartPr>
              <p14:xfrm>
                <a:off x="1464195" y="2180960"/>
                <a:ext cx="127080" cy="132840"/>
              </p14:xfrm>
            </p:contentPart>
          </mc:Choice>
          <mc:Fallback>
            <p:pic>
              <p:nvPicPr>
                <p:cNvPr id="77" name="Ink 76">
                  <a:extLst>
                    <a:ext uri="{FF2B5EF4-FFF2-40B4-BE49-F238E27FC236}">
                      <a16:creationId xmlns:a16="http://schemas.microsoft.com/office/drawing/2014/main" id="{79942934-E05B-A817-525F-69D06E72C7E2}"/>
                    </a:ext>
                  </a:extLst>
                </p:cNvPr>
                <p:cNvPicPr/>
                <p:nvPr/>
              </p:nvPicPr>
              <p:blipFill>
                <a:blip r:embed="rId27"/>
                <a:stretch>
                  <a:fillRect/>
                </a:stretch>
              </p:blipFill>
              <p:spPr>
                <a:xfrm>
                  <a:off x="1455555" y="2171960"/>
                  <a:ext cx="14472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79" name="Ink 78">
                  <a:extLst>
                    <a:ext uri="{FF2B5EF4-FFF2-40B4-BE49-F238E27FC236}">
                      <a16:creationId xmlns:a16="http://schemas.microsoft.com/office/drawing/2014/main" id="{D50896DF-74DA-2F16-0FE8-F400CC8622BB}"/>
                    </a:ext>
                  </a:extLst>
                </p14:cNvPr>
                <p14:cNvContentPartPr/>
                <p14:nvPr/>
              </p14:nvContentPartPr>
              <p14:xfrm>
                <a:off x="401115" y="1701080"/>
                <a:ext cx="153360" cy="233640"/>
              </p14:xfrm>
            </p:contentPart>
          </mc:Choice>
          <mc:Fallback>
            <p:pic>
              <p:nvPicPr>
                <p:cNvPr id="79" name="Ink 78">
                  <a:extLst>
                    <a:ext uri="{FF2B5EF4-FFF2-40B4-BE49-F238E27FC236}">
                      <a16:creationId xmlns:a16="http://schemas.microsoft.com/office/drawing/2014/main" id="{D50896DF-74DA-2F16-0FE8-F400CC8622BB}"/>
                    </a:ext>
                  </a:extLst>
                </p:cNvPr>
                <p:cNvPicPr/>
                <p:nvPr/>
              </p:nvPicPr>
              <p:blipFill>
                <a:blip r:embed="rId29"/>
                <a:stretch>
                  <a:fillRect/>
                </a:stretch>
              </p:blipFill>
              <p:spPr>
                <a:xfrm>
                  <a:off x="392475" y="1692440"/>
                  <a:ext cx="17100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80" name="Ink 79">
                  <a:extLst>
                    <a:ext uri="{FF2B5EF4-FFF2-40B4-BE49-F238E27FC236}">
                      <a16:creationId xmlns:a16="http://schemas.microsoft.com/office/drawing/2014/main" id="{8E242356-17D1-30ED-9AE7-F2606E62D4BB}"/>
                    </a:ext>
                  </a:extLst>
                </p14:cNvPr>
                <p14:cNvContentPartPr/>
                <p14:nvPr/>
              </p14:nvContentPartPr>
              <p14:xfrm>
                <a:off x="568875" y="1807640"/>
                <a:ext cx="140760" cy="114120"/>
              </p14:xfrm>
            </p:contentPart>
          </mc:Choice>
          <mc:Fallback>
            <p:pic>
              <p:nvPicPr>
                <p:cNvPr id="80" name="Ink 79">
                  <a:extLst>
                    <a:ext uri="{FF2B5EF4-FFF2-40B4-BE49-F238E27FC236}">
                      <a16:creationId xmlns:a16="http://schemas.microsoft.com/office/drawing/2014/main" id="{8E242356-17D1-30ED-9AE7-F2606E62D4BB}"/>
                    </a:ext>
                  </a:extLst>
                </p:cNvPr>
                <p:cNvPicPr/>
                <p:nvPr/>
              </p:nvPicPr>
              <p:blipFill>
                <a:blip r:embed="rId31"/>
                <a:stretch>
                  <a:fillRect/>
                </a:stretch>
              </p:blipFill>
              <p:spPr>
                <a:xfrm>
                  <a:off x="559875" y="1799000"/>
                  <a:ext cx="15840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81" name="Ink 80">
                  <a:extLst>
                    <a:ext uri="{FF2B5EF4-FFF2-40B4-BE49-F238E27FC236}">
                      <a16:creationId xmlns:a16="http://schemas.microsoft.com/office/drawing/2014/main" id="{6C208B06-AF22-9C8A-9ABB-17AF8EA0C3D8}"/>
                    </a:ext>
                  </a:extLst>
                </p14:cNvPr>
                <p14:cNvContentPartPr/>
                <p14:nvPr/>
              </p14:nvContentPartPr>
              <p14:xfrm>
                <a:off x="737355" y="1789280"/>
                <a:ext cx="87480" cy="120600"/>
              </p14:xfrm>
            </p:contentPart>
          </mc:Choice>
          <mc:Fallback>
            <p:pic>
              <p:nvPicPr>
                <p:cNvPr id="81" name="Ink 80">
                  <a:extLst>
                    <a:ext uri="{FF2B5EF4-FFF2-40B4-BE49-F238E27FC236}">
                      <a16:creationId xmlns:a16="http://schemas.microsoft.com/office/drawing/2014/main" id="{6C208B06-AF22-9C8A-9ABB-17AF8EA0C3D8}"/>
                    </a:ext>
                  </a:extLst>
                </p:cNvPr>
                <p:cNvPicPr/>
                <p:nvPr/>
              </p:nvPicPr>
              <p:blipFill>
                <a:blip r:embed="rId33"/>
                <a:stretch>
                  <a:fillRect/>
                </a:stretch>
              </p:blipFill>
              <p:spPr>
                <a:xfrm>
                  <a:off x="728355" y="1780280"/>
                  <a:ext cx="10512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82" name="Ink 81">
                  <a:extLst>
                    <a:ext uri="{FF2B5EF4-FFF2-40B4-BE49-F238E27FC236}">
                      <a16:creationId xmlns:a16="http://schemas.microsoft.com/office/drawing/2014/main" id="{285E42A4-F48C-2DA1-74DB-854393F7EAA8}"/>
                    </a:ext>
                  </a:extLst>
                </p14:cNvPr>
                <p14:cNvContentPartPr/>
                <p14:nvPr/>
              </p14:nvContentPartPr>
              <p14:xfrm>
                <a:off x="898995" y="1812320"/>
                <a:ext cx="13680" cy="73080"/>
              </p14:xfrm>
            </p:contentPart>
          </mc:Choice>
          <mc:Fallback>
            <p:pic>
              <p:nvPicPr>
                <p:cNvPr id="82" name="Ink 81">
                  <a:extLst>
                    <a:ext uri="{FF2B5EF4-FFF2-40B4-BE49-F238E27FC236}">
                      <a16:creationId xmlns:a16="http://schemas.microsoft.com/office/drawing/2014/main" id="{285E42A4-F48C-2DA1-74DB-854393F7EAA8}"/>
                    </a:ext>
                  </a:extLst>
                </p:cNvPr>
                <p:cNvPicPr/>
                <p:nvPr/>
              </p:nvPicPr>
              <p:blipFill>
                <a:blip r:embed="rId35"/>
                <a:stretch>
                  <a:fillRect/>
                </a:stretch>
              </p:blipFill>
              <p:spPr>
                <a:xfrm>
                  <a:off x="889995" y="1803680"/>
                  <a:ext cx="31320" cy="907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83" name="Ink 82">
                  <a:extLst>
                    <a:ext uri="{FF2B5EF4-FFF2-40B4-BE49-F238E27FC236}">
                      <a16:creationId xmlns:a16="http://schemas.microsoft.com/office/drawing/2014/main" id="{AE47EC0E-CFA6-6618-95B2-8FB851CB8328}"/>
                    </a:ext>
                  </a:extLst>
                </p14:cNvPr>
                <p14:cNvContentPartPr/>
                <p14:nvPr/>
              </p14:nvContentPartPr>
              <p14:xfrm>
                <a:off x="873795" y="1725560"/>
                <a:ext cx="12600" cy="19800"/>
              </p14:xfrm>
            </p:contentPart>
          </mc:Choice>
          <mc:Fallback>
            <p:pic>
              <p:nvPicPr>
                <p:cNvPr id="83" name="Ink 82">
                  <a:extLst>
                    <a:ext uri="{FF2B5EF4-FFF2-40B4-BE49-F238E27FC236}">
                      <a16:creationId xmlns:a16="http://schemas.microsoft.com/office/drawing/2014/main" id="{AE47EC0E-CFA6-6618-95B2-8FB851CB8328}"/>
                    </a:ext>
                  </a:extLst>
                </p:cNvPr>
                <p:cNvPicPr/>
                <p:nvPr/>
              </p:nvPicPr>
              <p:blipFill>
                <a:blip r:embed="rId37"/>
                <a:stretch>
                  <a:fillRect/>
                </a:stretch>
              </p:blipFill>
              <p:spPr>
                <a:xfrm>
                  <a:off x="864795" y="1716560"/>
                  <a:ext cx="3024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84" name="Ink 83">
                  <a:extLst>
                    <a:ext uri="{FF2B5EF4-FFF2-40B4-BE49-F238E27FC236}">
                      <a16:creationId xmlns:a16="http://schemas.microsoft.com/office/drawing/2014/main" id="{57F1C322-F6EA-3315-7445-472E29005E9F}"/>
                    </a:ext>
                  </a:extLst>
                </p14:cNvPr>
                <p14:cNvContentPartPr/>
                <p14:nvPr/>
              </p14:nvContentPartPr>
              <p14:xfrm>
                <a:off x="984675" y="1653560"/>
                <a:ext cx="75600" cy="236880"/>
              </p14:xfrm>
            </p:contentPart>
          </mc:Choice>
          <mc:Fallback>
            <p:pic>
              <p:nvPicPr>
                <p:cNvPr id="84" name="Ink 83">
                  <a:extLst>
                    <a:ext uri="{FF2B5EF4-FFF2-40B4-BE49-F238E27FC236}">
                      <a16:creationId xmlns:a16="http://schemas.microsoft.com/office/drawing/2014/main" id="{57F1C322-F6EA-3315-7445-472E29005E9F}"/>
                    </a:ext>
                  </a:extLst>
                </p:cNvPr>
                <p:cNvPicPr/>
                <p:nvPr/>
              </p:nvPicPr>
              <p:blipFill>
                <a:blip r:embed="rId39"/>
                <a:stretch>
                  <a:fillRect/>
                </a:stretch>
              </p:blipFill>
              <p:spPr>
                <a:xfrm>
                  <a:off x="976035" y="1644560"/>
                  <a:ext cx="9324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85" name="Ink 84">
                  <a:extLst>
                    <a:ext uri="{FF2B5EF4-FFF2-40B4-BE49-F238E27FC236}">
                      <a16:creationId xmlns:a16="http://schemas.microsoft.com/office/drawing/2014/main" id="{BE8E963C-3157-D325-5125-D08D41BF2317}"/>
                    </a:ext>
                  </a:extLst>
                </p14:cNvPr>
                <p14:cNvContentPartPr/>
                <p14:nvPr/>
              </p14:nvContentPartPr>
              <p14:xfrm>
                <a:off x="949755" y="1738160"/>
                <a:ext cx="61920" cy="18000"/>
              </p14:xfrm>
            </p:contentPart>
          </mc:Choice>
          <mc:Fallback>
            <p:pic>
              <p:nvPicPr>
                <p:cNvPr id="85" name="Ink 84">
                  <a:extLst>
                    <a:ext uri="{FF2B5EF4-FFF2-40B4-BE49-F238E27FC236}">
                      <a16:creationId xmlns:a16="http://schemas.microsoft.com/office/drawing/2014/main" id="{BE8E963C-3157-D325-5125-D08D41BF2317}"/>
                    </a:ext>
                  </a:extLst>
                </p:cNvPr>
                <p:cNvPicPr/>
                <p:nvPr/>
              </p:nvPicPr>
              <p:blipFill>
                <a:blip r:embed="rId41"/>
                <a:stretch>
                  <a:fillRect/>
                </a:stretch>
              </p:blipFill>
              <p:spPr>
                <a:xfrm>
                  <a:off x="940755" y="1729520"/>
                  <a:ext cx="7956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86" name="Ink 85">
                  <a:extLst>
                    <a:ext uri="{FF2B5EF4-FFF2-40B4-BE49-F238E27FC236}">
                      <a16:creationId xmlns:a16="http://schemas.microsoft.com/office/drawing/2014/main" id="{B7800786-C60E-51FB-3E2D-5EB423DF6DBD}"/>
                    </a:ext>
                  </a:extLst>
                </p14:cNvPr>
                <p14:cNvContentPartPr/>
                <p14:nvPr/>
              </p14:nvContentPartPr>
              <p14:xfrm>
                <a:off x="1147035" y="1777400"/>
                <a:ext cx="65160" cy="208080"/>
              </p14:xfrm>
            </p:contentPart>
          </mc:Choice>
          <mc:Fallback>
            <p:pic>
              <p:nvPicPr>
                <p:cNvPr id="86" name="Ink 85">
                  <a:extLst>
                    <a:ext uri="{FF2B5EF4-FFF2-40B4-BE49-F238E27FC236}">
                      <a16:creationId xmlns:a16="http://schemas.microsoft.com/office/drawing/2014/main" id="{B7800786-C60E-51FB-3E2D-5EB423DF6DBD}"/>
                    </a:ext>
                  </a:extLst>
                </p:cNvPr>
                <p:cNvPicPr/>
                <p:nvPr/>
              </p:nvPicPr>
              <p:blipFill>
                <a:blip r:embed="rId43"/>
                <a:stretch>
                  <a:fillRect/>
                </a:stretch>
              </p:blipFill>
              <p:spPr>
                <a:xfrm>
                  <a:off x="1138035" y="1768400"/>
                  <a:ext cx="8280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87" name="Ink 86">
                  <a:extLst>
                    <a:ext uri="{FF2B5EF4-FFF2-40B4-BE49-F238E27FC236}">
                      <a16:creationId xmlns:a16="http://schemas.microsoft.com/office/drawing/2014/main" id="{6A76CE9A-84DF-B057-8E49-9415BE03BD3E}"/>
                    </a:ext>
                  </a:extLst>
                </p14:cNvPr>
                <p14:cNvContentPartPr/>
                <p14:nvPr/>
              </p14:nvContentPartPr>
              <p14:xfrm>
                <a:off x="1105995" y="1790000"/>
                <a:ext cx="59040" cy="80640"/>
              </p14:xfrm>
            </p:contentPart>
          </mc:Choice>
          <mc:Fallback>
            <p:pic>
              <p:nvPicPr>
                <p:cNvPr id="87" name="Ink 86">
                  <a:extLst>
                    <a:ext uri="{FF2B5EF4-FFF2-40B4-BE49-F238E27FC236}">
                      <a16:creationId xmlns:a16="http://schemas.microsoft.com/office/drawing/2014/main" id="{6A76CE9A-84DF-B057-8E49-9415BE03BD3E}"/>
                    </a:ext>
                  </a:extLst>
                </p:cNvPr>
                <p:cNvPicPr/>
                <p:nvPr/>
              </p:nvPicPr>
              <p:blipFill>
                <a:blip r:embed="rId45"/>
                <a:stretch>
                  <a:fillRect/>
                </a:stretch>
              </p:blipFill>
              <p:spPr>
                <a:xfrm>
                  <a:off x="1096995" y="1781360"/>
                  <a:ext cx="7668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89" name="Ink 88">
                  <a:extLst>
                    <a:ext uri="{FF2B5EF4-FFF2-40B4-BE49-F238E27FC236}">
                      <a16:creationId xmlns:a16="http://schemas.microsoft.com/office/drawing/2014/main" id="{E6F7B7A5-CF01-6485-2F59-EA2266CDD530}"/>
                    </a:ext>
                  </a:extLst>
                </p14:cNvPr>
                <p14:cNvContentPartPr/>
                <p14:nvPr/>
              </p14:nvContentPartPr>
              <p14:xfrm>
                <a:off x="230835" y="2136320"/>
                <a:ext cx="120960" cy="174240"/>
              </p14:xfrm>
            </p:contentPart>
          </mc:Choice>
          <mc:Fallback>
            <p:pic>
              <p:nvPicPr>
                <p:cNvPr id="89" name="Ink 88">
                  <a:extLst>
                    <a:ext uri="{FF2B5EF4-FFF2-40B4-BE49-F238E27FC236}">
                      <a16:creationId xmlns:a16="http://schemas.microsoft.com/office/drawing/2014/main" id="{E6F7B7A5-CF01-6485-2F59-EA2266CDD530}"/>
                    </a:ext>
                  </a:extLst>
                </p:cNvPr>
                <p:cNvPicPr/>
                <p:nvPr/>
              </p:nvPicPr>
              <p:blipFill>
                <a:blip r:embed="rId47"/>
                <a:stretch>
                  <a:fillRect/>
                </a:stretch>
              </p:blipFill>
              <p:spPr>
                <a:xfrm>
                  <a:off x="222195" y="2127320"/>
                  <a:ext cx="13860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90" name="Ink 89">
                  <a:extLst>
                    <a:ext uri="{FF2B5EF4-FFF2-40B4-BE49-F238E27FC236}">
                      <a16:creationId xmlns:a16="http://schemas.microsoft.com/office/drawing/2014/main" id="{FF77B113-18A8-28C7-8136-D5433A7D5999}"/>
                    </a:ext>
                  </a:extLst>
                </p14:cNvPr>
                <p14:cNvContentPartPr/>
                <p14:nvPr/>
              </p14:nvContentPartPr>
              <p14:xfrm>
                <a:off x="433155" y="2047760"/>
                <a:ext cx="71280" cy="219240"/>
              </p14:xfrm>
            </p:contentPart>
          </mc:Choice>
          <mc:Fallback>
            <p:pic>
              <p:nvPicPr>
                <p:cNvPr id="90" name="Ink 89">
                  <a:extLst>
                    <a:ext uri="{FF2B5EF4-FFF2-40B4-BE49-F238E27FC236}">
                      <a16:creationId xmlns:a16="http://schemas.microsoft.com/office/drawing/2014/main" id="{FF77B113-18A8-28C7-8136-D5433A7D5999}"/>
                    </a:ext>
                  </a:extLst>
                </p:cNvPr>
                <p:cNvPicPr/>
                <p:nvPr/>
              </p:nvPicPr>
              <p:blipFill>
                <a:blip r:embed="rId49"/>
                <a:stretch>
                  <a:fillRect/>
                </a:stretch>
              </p:blipFill>
              <p:spPr>
                <a:xfrm>
                  <a:off x="424515" y="2038760"/>
                  <a:ext cx="8892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91" name="Ink 90">
                  <a:extLst>
                    <a:ext uri="{FF2B5EF4-FFF2-40B4-BE49-F238E27FC236}">
                      <a16:creationId xmlns:a16="http://schemas.microsoft.com/office/drawing/2014/main" id="{B9FA66FC-36DA-BA6B-626A-82CDBB145655}"/>
                    </a:ext>
                  </a:extLst>
                </p14:cNvPr>
                <p14:cNvContentPartPr/>
                <p14:nvPr/>
              </p14:nvContentPartPr>
              <p14:xfrm>
                <a:off x="401475" y="2117240"/>
                <a:ext cx="71280" cy="17640"/>
              </p14:xfrm>
            </p:contentPart>
          </mc:Choice>
          <mc:Fallback>
            <p:pic>
              <p:nvPicPr>
                <p:cNvPr id="91" name="Ink 90">
                  <a:extLst>
                    <a:ext uri="{FF2B5EF4-FFF2-40B4-BE49-F238E27FC236}">
                      <a16:creationId xmlns:a16="http://schemas.microsoft.com/office/drawing/2014/main" id="{B9FA66FC-36DA-BA6B-626A-82CDBB145655}"/>
                    </a:ext>
                  </a:extLst>
                </p:cNvPr>
                <p:cNvPicPr/>
                <p:nvPr/>
              </p:nvPicPr>
              <p:blipFill>
                <a:blip r:embed="rId51"/>
                <a:stretch>
                  <a:fillRect/>
                </a:stretch>
              </p:blipFill>
              <p:spPr>
                <a:xfrm>
                  <a:off x="392835" y="2108240"/>
                  <a:ext cx="8892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92" name="Ink 91">
                  <a:extLst>
                    <a:ext uri="{FF2B5EF4-FFF2-40B4-BE49-F238E27FC236}">
                      <a16:creationId xmlns:a16="http://schemas.microsoft.com/office/drawing/2014/main" id="{7ECB76EA-8709-E513-7A3D-E3E7E2B39E9E}"/>
                    </a:ext>
                  </a:extLst>
                </p14:cNvPr>
                <p14:cNvContentPartPr/>
                <p14:nvPr/>
              </p14:nvContentPartPr>
              <p14:xfrm>
                <a:off x="546555" y="2151440"/>
                <a:ext cx="94680" cy="99360"/>
              </p14:xfrm>
            </p:contentPart>
          </mc:Choice>
          <mc:Fallback>
            <p:pic>
              <p:nvPicPr>
                <p:cNvPr id="92" name="Ink 91">
                  <a:extLst>
                    <a:ext uri="{FF2B5EF4-FFF2-40B4-BE49-F238E27FC236}">
                      <a16:creationId xmlns:a16="http://schemas.microsoft.com/office/drawing/2014/main" id="{7ECB76EA-8709-E513-7A3D-E3E7E2B39E9E}"/>
                    </a:ext>
                  </a:extLst>
                </p:cNvPr>
                <p:cNvPicPr/>
                <p:nvPr/>
              </p:nvPicPr>
              <p:blipFill>
                <a:blip r:embed="rId53"/>
                <a:stretch>
                  <a:fillRect/>
                </a:stretch>
              </p:blipFill>
              <p:spPr>
                <a:xfrm>
                  <a:off x="537915" y="2142800"/>
                  <a:ext cx="11232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94" name="Ink 93">
                  <a:extLst>
                    <a:ext uri="{FF2B5EF4-FFF2-40B4-BE49-F238E27FC236}">
                      <a16:creationId xmlns:a16="http://schemas.microsoft.com/office/drawing/2014/main" id="{0C982599-1D99-5E85-1576-60A4FC235A40}"/>
                    </a:ext>
                  </a:extLst>
                </p14:cNvPr>
                <p14:cNvContentPartPr/>
                <p14:nvPr/>
              </p14:nvContentPartPr>
              <p14:xfrm>
                <a:off x="659235" y="2153600"/>
                <a:ext cx="122400" cy="103680"/>
              </p14:xfrm>
            </p:contentPart>
          </mc:Choice>
          <mc:Fallback>
            <p:pic>
              <p:nvPicPr>
                <p:cNvPr id="94" name="Ink 93">
                  <a:extLst>
                    <a:ext uri="{FF2B5EF4-FFF2-40B4-BE49-F238E27FC236}">
                      <a16:creationId xmlns:a16="http://schemas.microsoft.com/office/drawing/2014/main" id="{0C982599-1D99-5E85-1576-60A4FC235A40}"/>
                    </a:ext>
                  </a:extLst>
                </p:cNvPr>
                <p:cNvPicPr/>
                <p:nvPr/>
              </p:nvPicPr>
              <p:blipFill>
                <a:blip r:embed="rId55"/>
                <a:stretch>
                  <a:fillRect/>
                </a:stretch>
              </p:blipFill>
              <p:spPr>
                <a:xfrm>
                  <a:off x="650235" y="2144600"/>
                  <a:ext cx="14004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95" name="Ink 94">
                  <a:extLst>
                    <a:ext uri="{FF2B5EF4-FFF2-40B4-BE49-F238E27FC236}">
                      <a16:creationId xmlns:a16="http://schemas.microsoft.com/office/drawing/2014/main" id="{1D87BFA7-E880-EB07-8866-9046608D2B1B}"/>
                    </a:ext>
                  </a:extLst>
                </p14:cNvPr>
                <p14:cNvContentPartPr/>
                <p14:nvPr/>
              </p14:nvContentPartPr>
              <p14:xfrm>
                <a:off x="845715" y="2053520"/>
                <a:ext cx="194040" cy="182880"/>
              </p14:xfrm>
            </p:contentPart>
          </mc:Choice>
          <mc:Fallback>
            <p:pic>
              <p:nvPicPr>
                <p:cNvPr id="95" name="Ink 94">
                  <a:extLst>
                    <a:ext uri="{FF2B5EF4-FFF2-40B4-BE49-F238E27FC236}">
                      <a16:creationId xmlns:a16="http://schemas.microsoft.com/office/drawing/2014/main" id="{1D87BFA7-E880-EB07-8866-9046608D2B1B}"/>
                    </a:ext>
                  </a:extLst>
                </p:cNvPr>
                <p:cNvPicPr/>
                <p:nvPr/>
              </p:nvPicPr>
              <p:blipFill>
                <a:blip r:embed="rId57"/>
                <a:stretch>
                  <a:fillRect/>
                </a:stretch>
              </p:blipFill>
              <p:spPr>
                <a:xfrm>
                  <a:off x="837075" y="2044520"/>
                  <a:ext cx="21168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96" name="Ink 95">
                  <a:extLst>
                    <a:ext uri="{FF2B5EF4-FFF2-40B4-BE49-F238E27FC236}">
                      <a16:creationId xmlns:a16="http://schemas.microsoft.com/office/drawing/2014/main" id="{84313D43-7969-93B7-85C5-F62F4C5219EE}"/>
                    </a:ext>
                  </a:extLst>
                </p14:cNvPr>
                <p14:cNvContentPartPr/>
                <p14:nvPr/>
              </p14:nvContentPartPr>
              <p14:xfrm>
                <a:off x="972435" y="2062880"/>
                <a:ext cx="7200" cy="18720"/>
              </p14:xfrm>
            </p:contentPart>
          </mc:Choice>
          <mc:Fallback>
            <p:pic>
              <p:nvPicPr>
                <p:cNvPr id="96" name="Ink 95">
                  <a:extLst>
                    <a:ext uri="{FF2B5EF4-FFF2-40B4-BE49-F238E27FC236}">
                      <a16:creationId xmlns:a16="http://schemas.microsoft.com/office/drawing/2014/main" id="{84313D43-7969-93B7-85C5-F62F4C5219EE}"/>
                    </a:ext>
                  </a:extLst>
                </p:cNvPr>
                <p:cNvPicPr/>
                <p:nvPr/>
              </p:nvPicPr>
              <p:blipFill>
                <a:blip r:embed="rId59"/>
                <a:stretch>
                  <a:fillRect/>
                </a:stretch>
              </p:blipFill>
              <p:spPr>
                <a:xfrm>
                  <a:off x="963795" y="2053880"/>
                  <a:ext cx="248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97" name="Ink 96">
                  <a:extLst>
                    <a:ext uri="{FF2B5EF4-FFF2-40B4-BE49-F238E27FC236}">
                      <a16:creationId xmlns:a16="http://schemas.microsoft.com/office/drawing/2014/main" id="{2252E1E9-E1B5-20DE-8442-2F1252B25C2B}"/>
                    </a:ext>
                  </a:extLst>
                </p14:cNvPr>
                <p14:cNvContentPartPr/>
                <p14:nvPr/>
              </p14:nvContentPartPr>
              <p14:xfrm>
                <a:off x="1065315" y="2138840"/>
                <a:ext cx="113760" cy="104400"/>
              </p14:xfrm>
            </p:contentPart>
          </mc:Choice>
          <mc:Fallback>
            <p:pic>
              <p:nvPicPr>
                <p:cNvPr id="97" name="Ink 96">
                  <a:extLst>
                    <a:ext uri="{FF2B5EF4-FFF2-40B4-BE49-F238E27FC236}">
                      <a16:creationId xmlns:a16="http://schemas.microsoft.com/office/drawing/2014/main" id="{2252E1E9-E1B5-20DE-8442-2F1252B25C2B}"/>
                    </a:ext>
                  </a:extLst>
                </p:cNvPr>
                <p:cNvPicPr/>
                <p:nvPr/>
              </p:nvPicPr>
              <p:blipFill>
                <a:blip r:embed="rId61"/>
                <a:stretch>
                  <a:fillRect/>
                </a:stretch>
              </p:blipFill>
              <p:spPr>
                <a:xfrm>
                  <a:off x="1056315" y="2130200"/>
                  <a:ext cx="1314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98" name="Ink 97">
                  <a:extLst>
                    <a:ext uri="{FF2B5EF4-FFF2-40B4-BE49-F238E27FC236}">
                      <a16:creationId xmlns:a16="http://schemas.microsoft.com/office/drawing/2014/main" id="{8A7E2753-A970-6E53-AF15-2415E6B46B4E}"/>
                    </a:ext>
                  </a:extLst>
                </p14:cNvPr>
                <p14:cNvContentPartPr/>
                <p14:nvPr/>
              </p14:nvContentPartPr>
              <p14:xfrm>
                <a:off x="1217595" y="2105000"/>
                <a:ext cx="119520" cy="284760"/>
              </p14:xfrm>
            </p:contentPart>
          </mc:Choice>
          <mc:Fallback>
            <p:pic>
              <p:nvPicPr>
                <p:cNvPr id="98" name="Ink 97">
                  <a:extLst>
                    <a:ext uri="{FF2B5EF4-FFF2-40B4-BE49-F238E27FC236}">
                      <a16:creationId xmlns:a16="http://schemas.microsoft.com/office/drawing/2014/main" id="{8A7E2753-A970-6E53-AF15-2415E6B46B4E}"/>
                    </a:ext>
                  </a:extLst>
                </p:cNvPr>
                <p:cNvPicPr/>
                <p:nvPr/>
              </p:nvPicPr>
              <p:blipFill>
                <a:blip r:embed="rId63"/>
                <a:stretch>
                  <a:fillRect/>
                </a:stretch>
              </p:blipFill>
              <p:spPr>
                <a:xfrm>
                  <a:off x="1208595" y="2096360"/>
                  <a:ext cx="137160" cy="3024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99" name="Ink 98">
                  <a:extLst>
                    <a:ext uri="{FF2B5EF4-FFF2-40B4-BE49-F238E27FC236}">
                      <a16:creationId xmlns:a16="http://schemas.microsoft.com/office/drawing/2014/main" id="{D0047156-4DAD-1FE0-EA30-17FE9D6B5A90}"/>
                    </a:ext>
                  </a:extLst>
                </p14:cNvPr>
                <p14:cNvContentPartPr/>
                <p14:nvPr/>
              </p14:nvContentPartPr>
              <p14:xfrm>
                <a:off x="422355" y="2490920"/>
                <a:ext cx="203040" cy="115200"/>
              </p14:xfrm>
            </p:contentPart>
          </mc:Choice>
          <mc:Fallback>
            <p:pic>
              <p:nvPicPr>
                <p:cNvPr id="99" name="Ink 98">
                  <a:extLst>
                    <a:ext uri="{FF2B5EF4-FFF2-40B4-BE49-F238E27FC236}">
                      <a16:creationId xmlns:a16="http://schemas.microsoft.com/office/drawing/2014/main" id="{D0047156-4DAD-1FE0-EA30-17FE9D6B5A90}"/>
                    </a:ext>
                  </a:extLst>
                </p:cNvPr>
                <p:cNvPicPr/>
                <p:nvPr/>
              </p:nvPicPr>
              <p:blipFill>
                <a:blip r:embed="rId65"/>
                <a:stretch>
                  <a:fillRect/>
                </a:stretch>
              </p:blipFill>
              <p:spPr>
                <a:xfrm>
                  <a:off x="413355" y="2482280"/>
                  <a:ext cx="22068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00" name="Ink 99">
                  <a:extLst>
                    <a:ext uri="{FF2B5EF4-FFF2-40B4-BE49-F238E27FC236}">
                      <a16:creationId xmlns:a16="http://schemas.microsoft.com/office/drawing/2014/main" id="{B8425F5F-0B27-2DBB-E750-B326048439E3}"/>
                    </a:ext>
                  </a:extLst>
                </p14:cNvPr>
                <p14:cNvContentPartPr/>
                <p14:nvPr/>
              </p14:nvContentPartPr>
              <p14:xfrm>
                <a:off x="710715" y="2501360"/>
                <a:ext cx="130680" cy="93960"/>
              </p14:xfrm>
            </p:contentPart>
          </mc:Choice>
          <mc:Fallback>
            <p:pic>
              <p:nvPicPr>
                <p:cNvPr id="100" name="Ink 99">
                  <a:extLst>
                    <a:ext uri="{FF2B5EF4-FFF2-40B4-BE49-F238E27FC236}">
                      <a16:creationId xmlns:a16="http://schemas.microsoft.com/office/drawing/2014/main" id="{B8425F5F-0B27-2DBB-E750-B326048439E3}"/>
                    </a:ext>
                  </a:extLst>
                </p:cNvPr>
                <p:cNvPicPr/>
                <p:nvPr/>
              </p:nvPicPr>
              <p:blipFill>
                <a:blip r:embed="rId67"/>
                <a:stretch>
                  <a:fillRect/>
                </a:stretch>
              </p:blipFill>
              <p:spPr>
                <a:xfrm>
                  <a:off x="702075" y="2492360"/>
                  <a:ext cx="14832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01" name="Ink 100">
                  <a:extLst>
                    <a:ext uri="{FF2B5EF4-FFF2-40B4-BE49-F238E27FC236}">
                      <a16:creationId xmlns:a16="http://schemas.microsoft.com/office/drawing/2014/main" id="{6A2486B8-C64E-3AD0-E5A5-017EC75A9F47}"/>
                    </a:ext>
                  </a:extLst>
                </p14:cNvPr>
                <p14:cNvContentPartPr/>
                <p14:nvPr/>
              </p14:nvContentPartPr>
              <p14:xfrm>
                <a:off x="845715" y="2474000"/>
                <a:ext cx="74880" cy="109080"/>
              </p14:xfrm>
            </p:contentPart>
          </mc:Choice>
          <mc:Fallback>
            <p:pic>
              <p:nvPicPr>
                <p:cNvPr id="101" name="Ink 100">
                  <a:extLst>
                    <a:ext uri="{FF2B5EF4-FFF2-40B4-BE49-F238E27FC236}">
                      <a16:creationId xmlns:a16="http://schemas.microsoft.com/office/drawing/2014/main" id="{6A2486B8-C64E-3AD0-E5A5-017EC75A9F47}"/>
                    </a:ext>
                  </a:extLst>
                </p:cNvPr>
                <p:cNvPicPr/>
                <p:nvPr/>
              </p:nvPicPr>
              <p:blipFill>
                <a:blip r:embed="rId69"/>
                <a:stretch>
                  <a:fillRect/>
                </a:stretch>
              </p:blipFill>
              <p:spPr>
                <a:xfrm>
                  <a:off x="836715" y="2465000"/>
                  <a:ext cx="9252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02" name="Ink 101">
                  <a:extLst>
                    <a:ext uri="{FF2B5EF4-FFF2-40B4-BE49-F238E27FC236}">
                      <a16:creationId xmlns:a16="http://schemas.microsoft.com/office/drawing/2014/main" id="{1B20B283-0512-A93D-7370-281EE56AC6A3}"/>
                    </a:ext>
                  </a:extLst>
                </p14:cNvPr>
                <p14:cNvContentPartPr/>
                <p14:nvPr/>
              </p14:nvContentPartPr>
              <p14:xfrm>
                <a:off x="975675" y="2468960"/>
                <a:ext cx="110520" cy="154800"/>
              </p14:xfrm>
            </p:contentPart>
          </mc:Choice>
          <mc:Fallback>
            <p:pic>
              <p:nvPicPr>
                <p:cNvPr id="102" name="Ink 101">
                  <a:extLst>
                    <a:ext uri="{FF2B5EF4-FFF2-40B4-BE49-F238E27FC236}">
                      <a16:creationId xmlns:a16="http://schemas.microsoft.com/office/drawing/2014/main" id="{1B20B283-0512-A93D-7370-281EE56AC6A3}"/>
                    </a:ext>
                  </a:extLst>
                </p:cNvPr>
                <p:cNvPicPr/>
                <p:nvPr/>
              </p:nvPicPr>
              <p:blipFill>
                <a:blip r:embed="rId71"/>
                <a:stretch>
                  <a:fillRect/>
                </a:stretch>
              </p:blipFill>
              <p:spPr>
                <a:xfrm>
                  <a:off x="967035" y="2460320"/>
                  <a:ext cx="128160" cy="172440"/>
                </a:xfrm>
                <a:prstGeom prst="rect">
                  <a:avLst/>
                </a:prstGeom>
              </p:spPr>
            </p:pic>
          </mc:Fallback>
        </mc:AlternateContent>
      </p:grpSp>
    </p:spTree>
    <p:extLst>
      <p:ext uri="{BB962C8B-B14F-4D97-AF65-F5344CB8AC3E}">
        <p14:creationId xmlns:p14="http://schemas.microsoft.com/office/powerpoint/2010/main" val="3856436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43FE9-C4E9-BDFA-CED5-F639F8C75169}"/>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767D5BD0-FD19-B2B3-00E3-717943BF70BA}"/>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B1662851-7BBB-2C86-F900-51A66095585F}"/>
              </a:ext>
            </a:extLst>
          </p:cNvPr>
          <p:cNvSpPr>
            <a:spLocks noGrp="1"/>
          </p:cNvSpPr>
          <p:nvPr>
            <p:ph type="sldNum" sz="quarter" idx="12"/>
          </p:nvPr>
        </p:nvSpPr>
        <p:spPr/>
        <p:txBody>
          <a:bodyPr/>
          <a:lstStyle/>
          <a:p>
            <a:fld id="{6C6AE60A-B69C-4790-82F7-3882EDF23186}" type="slidenum">
              <a:rPr lang="en-GB" smtClean="0"/>
              <a:t>14</a:t>
            </a:fld>
            <a:endParaRPr lang="en-GB" dirty="0"/>
          </a:p>
        </p:txBody>
      </p:sp>
      <p:sp>
        <p:nvSpPr>
          <p:cNvPr id="5" name="Title 4">
            <a:extLst>
              <a:ext uri="{FF2B5EF4-FFF2-40B4-BE49-F238E27FC236}">
                <a16:creationId xmlns:a16="http://schemas.microsoft.com/office/drawing/2014/main" id="{9713AEB5-695F-2A1A-268C-56683EAF215C}"/>
              </a:ext>
            </a:extLst>
          </p:cNvPr>
          <p:cNvSpPr>
            <a:spLocks noGrp="1"/>
          </p:cNvSpPr>
          <p:nvPr>
            <p:ph type="title"/>
          </p:nvPr>
        </p:nvSpPr>
        <p:spPr/>
        <p:txBody>
          <a:bodyPr/>
          <a:lstStyle/>
          <a:p>
            <a:r>
              <a:rPr lang="en-GB" dirty="0"/>
              <a:t>Particle position and polarisation</a:t>
            </a:r>
            <a:endParaRPr lang="en-CH" dirty="0"/>
          </a:p>
        </p:txBody>
      </p:sp>
      <p:grpSp>
        <p:nvGrpSpPr>
          <p:cNvPr id="102" name="Group 101">
            <a:extLst>
              <a:ext uri="{FF2B5EF4-FFF2-40B4-BE49-F238E27FC236}">
                <a16:creationId xmlns:a16="http://schemas.microsoft.com/office/drawing/2014/main" id="{5392FC01-5410-C0A0-C10C-4201169B0E1E}"/>
              </a:ext>
            </a:extLst>
          </p:cNvPr>
          <p:cNvGrpSpPr/>
          <p:nvPr/>
        </p:nvGrpSpPr>
        <p:grpSpPr>
          <a:xfrm rot="18900000">
            <a:off x="8433402" y="2021835"/>
            <a:ext cx="1106042" cy="1884918"/>
            <a:chOff x="4002562" y="1468246"/>
            <a:chExt cx="1514610" cy="2581201"/>
          </a:xfrm>
        </p:grpSpPr>
        <mc:AlternateContent xmlns:mc="http://schemas.openxmlformats.org/markup-compatibility/2006">
          <mc:Choice xmlns:p14="http://schemas.microsoft.com/office/powerpoint/2010/main" Requires="p14">
            <p:contentPart p14:bwMode="auto" r:id="rId2">
              <p14:nvContentPartPr>
                <p14:cNvPr id="103" name="Ink 102">
                  <a:extLst>
                    <a:ext uri="{FF2B5EF4-FFF2-40B4-BE49-F238E27FC236}">
                      <a16:creationId xmlns:a16="http://schemas.microsoft.com/office/drawing/2014/main" id="{8AD053EA-A423-7F0B-6614-13759441D1FA}"/>
                    </a:ext>
                  </a:extLst>
                </p14:cNvPr>
                <p14:cNvContentPartPr/>
                <p14:nvPr/>
              </p14:nvContentPartPr>
              <p14:xfrm>
                <a:off x="4339972" y="1468246"/>
                <a:ext cx="1177200" cy="1347840"/>
              </p14:xfrm>
            </p:contentPart>
          </mc:Choice>
          <mc:Fallback>
            <p:pic>
              <p:nvPicPr>
                <p:cNvPr id="103" name="Ink 102">
                  <a:extLst>
                    <a:ext uri="{FF2B5EF4-FFF2-40B4-BE49-F238E27FC236}">
                      <a16:creationId xmlns:a16="http://schemas.microsoft.com/office/drawing/2014/main" id="{8AD053EA-A423-7F0B-6614-13759441D1FA}"/>
                    </a:ext>
                  </a:extLst>
                </p:cNvPr>
                <p:cNvPicPr/>
                <p:nvPr/>
              </p:nvPicPr>
              <p:blipFill>
                <a:blip r:embed="rId3"/>
                <a:stretch>
                  <a:fillRect/>
                </a:stretch>
              </p:blipFill>
              <p:spPr>
                <a:xfrm>
                  <a:off x="4315817" y="1443596"/>
                  <a:ext cx="1226004" cy="1396646"/>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04" name="Ink 103">
                  <a:extLst>
                    <a:ext uri="{FF2B5EF4-FFF2-40B4-BE49-F238E27FC236}">
                      <a16:creationId xmlns:a16="http://schemas.microsoft.com/office/drawing/2014/main" id="{9FD3FD9B-112A-7399-92B5-30925C81B776}"/>
                    </a:ext>
                  </a:extLst>
                </p14:cNvPr>
                <p14:cNvContentPartPr/>
                <p14:nvPr/>
              </p14:nvContentPartPr>
              <p14:xfrm>
                <a:off x="4294610" y="2790887"/>
                <a:ext cx="1115640" cy="1258560"/>
              </p14:xfrm>
            </p:contentPart>
          </mc:Choice>
          <mc:Fallback>
            <p:pic>
              <p:nvPicPr>
                <p:cNvPr id="104" name="Ink 103">
                  <a:extLst>
                    <a:ext uri="{FF2B5EF4-FFF2-40B4-BE49-F238E27FC236}">
                      <a16:creationId xmlns:a16="http://schemas.microsoft.com/office/drawing/2014/main" id="{9FD3FD9B-112A-7399-92B5-30925C81B776}"/>
                    </a:ext>
                  </a:extLst>
                </p:cNvPr>
                <p:cNvPicPr/>
                <p:nvPr/>
              </p:nvPicPr>
              <p:blipFill>
                <a:blip r:embed="rId5"/>
                <a:stretch>
                  <a:fillRect/>
                </a:stretch>
              </p:blipFill>
              <p:spPr>
                <a:xfrm>
                  <a:off x="4269960" y="2766238"/>
                  <a:ext cx="1164446" cy="1307364"/>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7" name="Ink 106">
                  <a:extLst>
                    <a:ext uri="{FF2B5EF4-FFF2-40B4-BE49-F238E27FC236}">
                      <a16:creationId xmlns:a16="http://schemas.microsoft.com/office/drawing/2014/main" id="{6521EEC7-FB01-CFBF-8952-C6417E862FAD}"/>
                    </a:ext>
                  </a:extLst>
                </p14:cNvPr>
                <p14:cNvContentPartPr/>
                <p14:nvPr/>
              </p14:nvContentPartPr>
              <p14:xfrm>
                <a:off x="4103723" y="2778368"/>
                <a:ext cx="521640" cy="22320"/>
              </p14:xfrm>
            </p:contentPart>
          </mc:Choice>
          <mc:Fallback>
            <p:pic>
              <p:nvPicPr>
                <p:cNvPr id="107" name="Ink 106">
                  <a:extLst>
                    <a:ext uri="{FF2B5EF4-FFF2-40B4-BE49-F238E27FC236}">
                      <a16:creationId xmlns:a16="http://schemas.microsoft.com/office/drawing/2014/main" id="{6521EEC7-FB01-CFBF-8952-C6417E862FAD}"/>
                    </a:ext>
                  </a:extLst>
                </p:cNvPr>
                <p:cNvPicPr/>
                <p:nvPr/>
              </p:nvPicPr>
              <p:blipFill>
                <a:blip r:embed="rId7"/>
                <a:stretch>
                  <a:fillRect/>
                </a:stretch>
              </p:blipFill>
              <p:spPr>
                <a:xfrm>
                  <a:off x="4079094" y="2754107"/>
                  <a:ext cx="570405" cy="70357"/>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8" name="Ink 107">
                  <a:extLst>
                    <a:ext uri="{FF2B5EF4-FFF2-40B4-BE49-F238E27FC236}">
                      <a16:creationId xmlns:a16="http://schemas.microsoft.com/office/drawing/2014/main" id="{834FB2A8-8F43-C646-824F-B3CDA42961C9}"/>
                    </a:ext>
                  </a:extLst>
                </p14:cNvPr>
                <p14:cNvContentPartPr/>
                <p14:nvPr/>
              </p14:nvContentPartPr>
              <p14:xfrm>
                <a:off x="4002562" y="2671447"/>
                <a:ext cx="173520" cy="222120"/>
              </p14:xfrm>
            </p:contentPart>
          </mc:Choice>
          <mc:Fallback>
            <p:pic>
              <p:nvPicPr>
                <p:cNvPr id="108" name="Ink 107">
                  <a:extLst>
                    <a:ext uri="{FF2B5EF4-FFF2-40B4-BE49-F238E27FC236}">
                      <a16:creationId xmlns:a16="http://schemas.microsoft.com/office/drawing/2014/main" id="{834FB2A8-8F43-C646-824F-B3CDA42961C9}"/>
                    </a:ext>
                  </a:extLst>
                </p:cNvPr>
                <p:cNvPicPr/>
                <p:nvPr/>
              </p:nvPicPr>
              <p:blipFill>
                <a:blip r:embed="rId9"/>
                <a:stretch>
                  <a:fillRect/>
                </a:stretch>
              </p:blipFill>
              <p:spPr>
                <a:xfrm>
                  <a:off x="3978407" y="2646822"/>
                  <a:ext cx="222323" cy="270878"/>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113" name="Ink 112">
                <a:extLst>
                  <a:ext uri="{FF2B5EF4-FFF2-40B4-BE49-F238E27FC236}">
                    <a16:creationId xmlns:a16="http://schemas.microsoft.com/office/drawing/2014/main" id="{792795FD-AD1B-A6CB-FF54-5F3FB87D9FEF}"/>
                  </a:ext>
                </a:extLst>
              </p14:cNvPr>
              <p14:cNvContentPartPr/>
              <p14:nvPr/>
            </p14:nvContentPartPr>
            <p14:xfrm>
              <a:off x="7867553" y="2460484"/>
              <a:ext cx="223193" cy="10516"/>
            </p14:xfrm>
          </p:contentPart>
        </mc:Choice>
        <mc:Fallback>
          <p:pic>
            <p:nvPicPr>
              <p:cNvPr id="113" name="Ink 112">
                <a:extLst>
                  <a:ext uri="{FF2B5EF4-FFF2-40B4-BE49-F238E27FC236}">
                    <a16:creationId xmlns:a16="http://schemas.microsoft.com/office/drawing/2014/main" id="{792795FD-AD1B-A6CB-FF54-5F3FB87D9FEF}"/>
                  </a:ext>
                </a:extLst>
              </p:cNvPr>
              <p:cNvPicPr/>
              <p:nvPr/>
            </p:nvPicPr>
            <p:blipFill>
              <a:blip r:embed="rId11"/>
              <a:stretch>
                <a:fillRect/>
              </a:stretch>
            </p:blipFill>
            <p:spPr>
              <a:xfrm>
                <a:off x="7831914" y="2424222"/>
                <a:ext cx="294831" cy="82678"/>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4" name="Ink 113">
                <a:extLst>
                  <a:ext uri="{FF2B5EF4-FFF2-40B4-BE49-F238E27FC236}">
                    <a16:creationId xmlns:a16="http://schemas.microsoft.com/office/drawing/2014/main" id="{489F38E0-6AF7-CABE-D225-C9060CD4F536}"/>
                  </a:ext>
                </a:extLst>
              </p14:cNvPr>
              <p14:cNvContentPartPr/>
              <p14:nvPr/>
            </p14:nvContentPartPr>
            <p14:xfrm>
              <a:off x="7878594" y="2471262"/>
              <a:ext cx="360947" cy="924845"/>
            </p14:xfrm>
          </p:contentPart>
        </mc:Choice>
        <mc:Fallback>
          <p:pic>
            <p:nvPicPr>
              <p:cNvPr id="114" name="Ink 113">
                <a:extLst>
                  <a:ext uri="{FF2B5EF4-FFF2-40B4-BE49-F238E27FC236}">
                    <a16:creationId xmlns:a16="http://schemas.microsoft.com/office/drawing/2014/main" id="{489F38E0-6AF7-CABE-D225-C9060CD4F536}"/>
                  </a:ext>
                </a:extLst>
              </p:cNvPr>
              <p:cNvPicPr/>
              <p:nvPr/>
            </p:nvPicPr>
            <p:blipFill>
              <a:blip r:embed="rId13"/>
              <a:stretch>
                <a:fillRect/>
              </a:stretch>
            </p:blipFill>
            <p:spPr>
              <a:xfrm>
                <a:off x="7842607" y="2435276"/>
                <a:ext cx="432561" cy="996458"/>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5" name="Ink 114">
                <a:extLst>
                  <a:ext uri="{FF2B5EF4-FFF2-40B4-BE49-F238E27FC236}">
                    <a16:creationId xmlns:a16="http://schemas.microsoft.com/office/drawing/2014/main" id="{0EBCEF17-0C18-D4A1-6597-D3180CAFE3F9}"/>
                  </a:ext>
                </a:extLst>
              </p14:cNvPr>
              <p14:cNvContentPartPr/>
              <p14:nvPr/>
            </p14:nvContentPartPr>
            <p14:xfrm>
              <a:off x="8026601" y="2497025"/>
              <a:ext cx="217935" cy="828628"/>
            </p14:xfrm>
          </p:contentPart>
        </mc:Choice>
        <mc:Fallback>
          <p:pic>
            <p:nvPicPr>
              <p:cNvPr id="115" name="Ink 114">
                <a:extLst>
                  <a:ext uri="{FF2B5EF4-FFF2-40B4-BE49-F238E27FC236}">
                    <a16:creationId xmlns:a16="http://schemas.microsoft.com/office/drawing/2014/main" id="{0EBCEF17-0C18-D4A1-6597-D3180CAFE3F9}"/>
                  </a:ext>
                </a:extLst>
              </p:cNvPr>
              <p:cNvPicPr/>
              <p:nvPr/>
            </p:nvPicPr>
            <p:blipFill>
              <a:blip r:embed="rId15"/>
              <a:stretch>
                <a:fillRect/>
              </a:stretch>
            </p:blipFill>
            <p:spPr>
              <a:xfrm>
                <a:off x="7990939" y="2461389"/>
                <a:ext cx="289619" cy="9002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6" name="Ink 115">
                <a:extLst>
                  <a:ext uri="{FF2B5EF4-FFF2-40B4-BE49-F238E27FC236}">
                    <a16:creationId xmlns:a16="http://schemas.microsoft.com/office/drawing/2014/main" id="{A1417D49-3979-2030-C4D3-446F534332E9}"/>
                  </a:ext>
                </a:extLst>
              </p14:cNvPr>
              <p14:cNvContentPartPr/>
              <p14:nvPr/>
            </p14:nvContentPartPr>
            <p14:xfrm>
              <a:off x="9831338" y="2461272"/>
              <a:ext cx="263415" cy="16562"/>
            </p14:xfrm>
          </p:contentPart>
        </mc:Choice>
        <mc:Fallback>
          <p:pic>
            <p:nvPicPr>
              <p:cNvPr id="116" name="Ink 115">
                <a:extLst>
                  <a:ext uri="{FF2B5EF4-FFF2-40B4-BE49-F238E27FC236}">
                    <a16:creationId xmlns:a16="http://schemas.microsoft.com/office/drawing/2014/main" id="{A1417D49-3979-2030-C4D3-446F534332E9}"/>
                  </a:ext>
                </a:extLst>
              </p:cNvPr>
              <p:cNvPicPr/>
              <p:nvPr/>
            </p:nvPicPr>
            <p:blipFill>
              <a:blip r:embed="rId17"/>
              <a:stretch>
                <a:fillRect/>
              </a:stretch>
            </p:blipFill>
            <p:spPr>
              <a:xfrm>
                <a:off x="9795352" y="2425268"/>
                <a:ext cx="335026" cy="88211"/>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17" name="Ink 116">
                <a:extLst>
                  <a:ext uri="{FF2B5EF4-FFF2-40B4-BE49-F238E27FC236}">
                    <a16:creationId xmlns:a16="http://schemas.microsoft.com/office/drawing/2014/main" id="{96450450-FC5D-2721-C3F0-AB06A9110533}"/>
                  </a:ext>
                </a:extLst>
              </p14:cNvPr>
              <p14:cNvContentPartPr/>
              <p14:nvPr/>
            </p14:nvContentPartPr>
            <p14:xfrm>
              <a:off x="9797688" y="2459169"/>
              <a:ext cx="381978" cy="844138"/>
            </p14:xfrm>
          </p:contentPart>
        </mc:Choice>
        <mc:Fallback>
          <p:pic>
            <p:nvPicPr>
              <p:cNvPr id="117" name="Ink 116">
                <a:extLst>
                  <a:ext uri="{FF2B5EF4-FFF2-40B4-BE49-F238E27FC236}">
                    <a16:creationId xmlns:a16="http://schemas.microsoft.com/office/drawing/2014/main" id="{96450450-FC5D-2721-C3F0-AB06A9110533}"/>
                  </a:ext>
                </a:extLst>
              </p:cNvPr>
              <p:cNvPicPr/>
              <p:nvPr/>
            </p:nvPicPr>
            <p:blipFill>
              <a:blip r:embed="rId19"/>
              <a:stretch>
                <a:fillRect/>
              </a:stretch>
            </p:blipFill>
            <p:spPr>
              <a:xfrm>
                <a:off x="9761686" y="2423532"/>
                <a:ext cx="453621" cy="915773"/>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25" name="Ink 124">
                <a:extLst>
                  <a:ext uri="{FF2B5EF4-FFF2-40B4-BE49-F238E27FC236}">
                    <a16:creationId xmlns:a16="http://schemas.microsoft.com/office/drawing/2014/main" id="{B4912B65-E037-3F38-3261-4166CDABC363}"/>
                  </a:ext>
                </a:extLst>
              </p14:cNvPr>
              <p14:cNvContentPartPr/>
              <p14:nvPr/>
            </p14:nvContentPartPr>
            <p14:xfrm>
              <a:off x="8089852" y="2924160"/>
              <a:ext cx="77552" cy="14196"/>
            </p14:xfrm>
          </p:contentPart>
        </mc:Choice>
        <mc:Fallback>
          <p:pic>
            <p:nvPicPr>
              <p:cNvPr id="125" name="Ink 124">
                <a:extLst>
                  <a:ext uri="{FF2B5EF4-FFF2-40B4-BE49-F238E27FC236}">
                    <a16:creationId xmlns:a16="http://schemas.microsoft.com/office/drawing/2014/main" id="{B4912B65-E037-3F38-3261-4166CDABC363}"/>
                  </a:ext>
                </a:extLst>
              </p:cNvPr>
              <p:cNvPicPr/>
              <p:nvPr/>
            </p:nvPicPr>
            <p:blipFill>
              <a:blip r:embed="rId21"/>
              <a:stretch>
                <a:fillRect/>
              </a:stretch>
            </p:blipFill>
            <p:spPr>
              <a:xfrm>
                <a:off x="8053948" y="2887760"/>
                <a:ext cx="149000" cy="86632"/>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26" name="Ink 125">
                <a:extLst>
                  <a:ext uri="{FF2B5EF4-FFF2-40B4-BE49-F238E27FC236}">
                    <a16:creationId xmlns:a16="http://schemas.microsoft.com/office/drawing/2014/main" id="{7AEBB008-73C0-3824-6ED8-098AC12B2D42}"/>
                  </a:ext>
                </a:extLst>
              </p14:cNvPr>
              <p14:cNvContentPartPr/>
              <p14:nvPr/>
            </p14:nvContentPartPr>
            <p14:xfrm>
              <a:off x="8312783" y="2910490"/>
              <a:ext cx="90171" cy="9201"/>
            </p14:xfrm>
          </p:contentPart>
        </mc:Choice>
        <mc:Fallback>
          <p:pic>
            <p:nvPicPr>
              <p:cNvPr id="126" name="Ink 125">
                <a:extLst>
                  <a:ext uri="{FF2B5EF4-FFF2-40B4-BE49-F238E27FC236}">
                    <a16:creationId xmlns:a16="http://schemas.microsoft.com/office/drawing/2014/main" id="{7AEBB008-73C0-3824-6ED8-098AC12B2D42}"/>
                  </a:ext>
                </a:extLst>
              </p:cNvPr>
              <p:cNvPicPr/>
              <p:nvPr/>
            </p:nvPicPr>
            <p:blipFill>
              <a:blip r:embed="rId23"/>
              <a:stretch>
                <a:fillRect/>
              </a:stretch>
            </p:blipFill>
            <p:spPr>
              <a:xfrm>
                <a:off x="8277075" y="2875102"/>
                <a:ext cx="161947" cy="79624"/>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27" name="Ink 126">
                <a:extLst>
                  <a:ext uri="{FF2B5EF4-FFF2-40B4-BE49-F238E27FC236}">
                    <a16:creationId xmlns:a16="http://schemas.microsoft.com/office/drawing/2014/main" id="{DF69298A-FC4B-402C-B317-E0ED349FF395}"/>
                  </a:ext>
                </a:extLst>
              </p14:cNvPr>
              <p14:cNvContentPartPr/>
              <p14:nvPr/>
            </p14:nvContentPartPr>
            <p14:xfrm>
              <a:off x="9511296" y="2835566"/>
              <a:ext cx="74924" cy="12619"/>
            </p14:xfrm>
          </p:contentPart>
        </mc:Choice>
        <mc:Fallback>
          <p:pic>
            <p:nvPicPr>
              <p:cNvPr id="127" name="Ink 126">
                <a:extLst>
                  <a:ext uri="{FF2B5EF4-FFF2-40B4-BE49-F238E27FC236}">
                    <a16:creationId xmlns:a16="http://schemas.microsoft.com/office/drawing/2014/main" id="{DF69298A-FC4B-402C-B317-E0ED349FF395}"/>
                  </a:ext>
                </a:extLst>
              </p:cNvPr>
              <p:cNvPicPr/>
              <p:nvPr/>
            </p:nvPicPr>
            <p:blipFill>
              <a:blip r:embed="rId25"/>
              <a:stretch>
                <a:fillRect/>
              </a:stretch>
            </p:blipFill>
            <p:spPr>
              <a:xfrm>
                <a:off x="9475275" y="2799872"/>
                <a:ext cx="146606" cy="84367"/>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28" name="Ink 127">
                <a:extLst>
                  <a:ext uri="{FF2B5EF4-FFF2-40B4-BE49-F238E27FC236}">
                    <a16:creationId xmlns:a16="http://schemas.microsoft.com/office/drawing/2014/main" id="{42ECE232-B6F9-79B3-B7FA-349938AD94E2}"/>
                  </a:ext>
                </a:extLst>
              </p14:cNvPr>
              <p14:cNvContentPartPr/>
              <p14:nvPr/>
            </p14:nvContentPartPr>
            <p14:xfrm>
              <a:off x="9728969" y="2840824"/>
              <a:ext cx="82022" cy="4995"/>
            </p14:xfrm>
          </p:contentPart>
        </mc:Choice>
        <mc:Fallback>
          <p:pic>
            <p:nvPicPr>
              <p:cNvPr id="128" name="Ink 127">
                <a:extLst>
                  <a:ext uri="{FF2B5EF4-FFF2-40B4-BE49-F238E27FC236}">
                    <a16:creationId xmlns:a16="http://schemas.microsoft.com/office/drawing/2014/main" id="{42ECE232-B6F9-79B3-B7FA-349938AD94E2}"/>
                  </a:ext>
                </a:extLst>
              </p:cNvPr>
              <p:cNvPicPr/>
              <p:nvPr/>
            </p:nvPicPr>
            <p:blipFill>
              <a:blip r:embed="rId27"/>
              <a:stretch>
                <a:fillRect/>
              </a:stretch>
            </p:blipFill>
            <p:spPr>
              <a:xfrm>
                <a:off x="9692994" y="2805502"/>
                <a:ext cx="153611" cy="75995"/>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29" name="Ink 128">
                <a:extLst>
                  <a:ext uri="{FF2B5EF4-FFF2-40B4-BE49-F238E27FC236}">
                    <a16:creationId xmlns:a16="http://schemas.microsoft.com/office/drawing/2014/main" id="{3172D62A-4E58-BB12-CB56-6A083AE9C7A6}"/>
                  </a:ext>
                </a:extLst>
              </p14:cNvPr>
              <p14:cNvContentPartPr/>
              <p14:nvPr/>
            </p14:nvContentPartPr>
            <p14:xfrm>
              <a:off x="9265494" y="2823473"/>
              <a:ext cx="65197" cy="8150"/>
            </p14:xfrm>
          </p:contentPart>
        </mc:Choice>
        <mc:Fallback>
          <p:pic>
            <p:nvPicPr>
              <p:cNvPr id="129" name="Ink 128">
                <a:extLst>
                  <a:ext uri="{FF2B5EF4-FFF2-40B4-BE49-F238E27FC236}">
                    <a16:creationId xmlns:a16="http://schemas.microsoft.com/office/drawing/2014/main" id="{3172D62A-4E58-BB12-CB56-6A083AE9C7A6}"/>
                  </a:ext>
                </a:extLst>
              </p:cNvPr>
              <p:cNvPicPr/>
              <p:nvPr/>
            </p:nvPicPr>
            <p:blipFill>
              <a:blip r:embed="rId29"/>
              <a:stretch>
                <a:fillRect/>
              </a:stretch>
            </p:blipFill>
            <p:spPr>
              <a:xfrm>
                <a:off x="9229671" y="2788038"/>
                <a:ext cx="136484" cy="78665"/>
              </a:xfrm>
              <a:prstGeom prst="rect">
                <a:avLst/>
              </a:prstGeom>
            </p:spPr>
          </p:pic>
        </mc:Fallback>
      </mc:AlternateContent>
      <p:grpSp>
        <p:nvGrpSpPr>
          <p:cNvPr id="144" name="Group 143">
            <a:extLst>
              <a:ext uri="{FF2B5EF4-FFF2-40B4-BE49-F238E27FC236}">
                <a16:creationId xmlns:a16="http://schemas.microsoft.com/office/drawing/2014/main" id="{88ADFBF2-57D6-74E1-BF3B-748B261DA969}"/>
              </a:ext>
            </a:extLst>
          </p:cNvPr>
          <p:cNvGrpSpPr/>
          <p:nvPr/>
        </p:nvGrpSpPr>
        <p:grpSpPr>
          <a:xfrm rot="4873182">
            <a:off x="8459973" y="4179258"/>
            <a:ext cx="1457768" cy="1650891"/>
            <a:chOff x="8580029" y="3700225"/>
            <a:chExt cx="1996263" cy="2260724"/>
          </a:xfrm>
        </p:grpSpPr>
        <mc:AlternateContent xmlns:mc="http://schemas.openxmlformats.org/markup-compatibility/2006">
          <mc:Choice xmlns:p14="http://schemas.microsoft.com/office/powerpoint/2010/main" Requires="p14">
            <p:contentPart p14:bwMode="auto" r:id="rId30">
              <p14:nvContentPartPr>
                <p14:cNvPr id="130" name="Ink 129">
                  <a:extLst>
                    <a:ext uri="{FF2B5EF4-FFF2-40B4-BE49-F238E27FC236}">
                      <a16:creationId xmlns:a16="http://schemas.microsoft.com/office/drawing/2014/main" id="{CE73CA28-D7F7-0F0A-98F5-52408E4200F9}"/>
                    </a:ext>
                  </a:extLst>
                </p14:cNvPr>
                <p14:cNvContentPartPr/>
                <p14:nvPr/>
              </p14:nvContentPartPr>
              <p14:xfrm rot="18900000">
                <a:off x="8580029" y="3700225"/>
                <a:ext cx="1177200" cy="1347840"/>
              </p14:xfrm>
            </p:contentPart>
          </mc:Choice>
          <mc:Fallback>
            <p:pic>
              <p:nvPicPr>
                <p:cNvPr id="130" name="Ink 129">
                  <a:extLst>
                    <a:ext uri="{FF2B5EF4-FFF2-40B4-BE49-F238E27FC236}">
                      <a16:creationId xmlns:a16="http://schemas.microsoft.com/office/drawing/2014/main" id="{CE73CA28-D7F7-0F0A-98F5-52408E4200F9}"/>
                    </a:ext>
                  </a:extLst>
                </p:cNvPr>
                <p:cNvPicPr/>
                <p:nvPr/>
              </p:nvPicPr>
              <p:blipFill>
                <a:blip r:embed="rId3"/>
                <a:stretch>
                  <a:fillRect/>
                </a:stretch>
              </p:blipFill>
              <p:spPr>
                <a:xfrm rot="18900000">
                  <a:off x="8555874" y="3675575"/>
                  <a:ext cx="1226004" cy="1396646"/>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31" name="Ink 130">
                  <a:extLst>
                    <a:ext uri="{FF2B5EF4-FFF2-40B4-BE49-F238E27FC236}">
                      <a16:creationId xmlns:a16="http://schemas.microsoft.com/office/drawing/2014/main" id="{7BDB7C43-C3B6-9304-D527-2F48876C3F85}"/>
                    </a:ext>
                  </a:extLst>
                </p14:cNvPr>
                <p14:cNvContentPartPr/>
                <p14:nvPr/>
              </p14:nvContentPartPr>
              <p14:xfrm rot="18900000">
                <a:off x="9460652" y="4702389"/>
                <a:ext cx="1115640" cy="1258560"/>
              </p14:xfrm>
            </p:contentPart>
          </mc:Choice>
          <mc:Fallback>
            <p:pic>
              <p:nvPicPr>
                <p:cNvPr id="131" name="Ink 130">
                  <a:extLst>
                    <a:ext uri="{FF2B5EF4-FFF2-40B4-BE49-F238E27FC236}">
                      <a16:creationId xmlns:a16="http://schemas.microsoft.com/office/drawing/2014/main" id="{7BDB7C43-C3B6-9304-D527-2F48876C3F85}"/>
                    </a:ext>
                  </a:extLst>
                </p:cNvPr>
                <p:cNvPicPr/>
                <p:nvPr/>
              </p:nvPicPr>
              <p:blipFill>
                <a:blip r:embed="rId32"/>
                <a:stretch>
                  <a:fillRect/>
                </a:stretch>
              </p:blipFill>
              <p:spPr>
                <a:xfrm rot="18900000">
                  <a:off x="9436002" y="4677740"/>
                  <a:ext cx="1164446" cy="1307364"/>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32" name="Ink 131">
                  <a:extLst>
                    <a:ext uri="{FF2B5EF4-FFF2-40B4-BE49-F238E27FC236}">
                      <a16:creationId xmlns:a16="http://schemas.microsoft.com/office/drawing/2014/main" id="{13E7CF05-E45B-0152-0B96-FBCFA3B46D96}"/>
                    </a:ext>
                  </a:extLst>
                </p14:cNvPr>
                <p14:cNvContentPartPr/>
                <p14:nvPr/>
              </p14:nvContentPartPr>
              <p14:xfrm rot="18900000">
                <a:off x="8966735" y="5219568"/>
                <a:ext cx="521640" cy="22320"/>
              </p14:xfrm>
            </p:contentPart>
          </mc:Choice>
          <mc:Fallback>
            <p:pic>
              <p:nvPicPr>
                <p:cNvPr id="132" name="Ink 131">
                  <a:extLst>
                    <a:ext uri="{FF2B5EF4-FFF2-40B4-BE49-F238E27FC236}">
                      <a16:creationId xmlns:a16="http://schemas.microsoft.com/office/drawing/2014/main" id="{13E7CF05-E45B-0152-0B96-FBCFA3B46D96}"/>
                    </a:ext>
                  </a:extLst>
                </p:cNvPr>
                <p:cNvPicPr/>
                <p:nvPr/>
              </p:nvPicPr>
              <p:blipFill>
                <a:blip r:embed="rId7"/>
                <a:stretch>
                  <a:fillRect/>
                </a:stretch>
              </p:blipFill>
              <p:spPr>
                <a:xfrm rot="18900000">
                  <a:off x="8942106" y="5195307"/>
                  <a:ext cx="570405" cy="70357"/>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33" name="Ink 132">
                  <a:extLst>
                    <a:ext uri="{FF2B5EF4-FFF2-40B4-BE49-F238E27FC236}">
                      <a16:creationId xmlns:a16="http://schemas.microsoft.com/office/drawing/2014/main" id="{A088961B-DB7A-6C20-B768-1103104BC547}"/>
                    </a:ext>
                  </a:extLst>
                </p14:cNvPr>
                <p14:cNvContentPartPr/>
                <p14:nvPr/>
              </p14:nvContentPartPr>
              <p14:xfrm rot="18900000">
                <a:off x="8941220" y="5309314"/>
                <a:ext cx="173520" cy="222120"/>
              </p14:xfrm>
            </p:contentPart>
          </mc:Choice>
          <mc:Fallback>
            <p:pic>
              <p:nvPicPr>
                <p:cNvPr id="133" name="Ink 132">
                  <a:extLst>
                    <a:ext uri="{FF2B5EF4-FFF2-40B4-BE49-F238E27FC236}">
                      <a16:creationId xmlns:a16="http://schemas.microsoft.com/office/drawing/2014/main" id="{A088961B-DB7A-6C20-B768-1103104BC547}"/>
                    </a:ext>
                  </a:extLst>
                </p:cNvPr>
                <p:cNvPicPr/>
                <p:nvPr/>
              </p:nvPicPr>
              <p:blipFill>
                <a:blip r:embed="rId9"/>
                <a:stretch>
                  <a:fillRect/>
                </a:stretch>
              </p:blipFill>
              <p:spPr>
                <a:xfrm rot="18900000">
                  <a:off x="8917065" y="5284689"/>
                  <a:ext cx="222323" cy="270878"/>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5">
            <p14:nvContentPartPr>
              <p14:cNvPr id="134" name="Ink 133">
                <a:extLst>
                  <a:ext uri="{FF2B5EF4-FFF2-40B4-BE49-F238E27FC236}">
                    <a16:creationId xmlns:a16="http://schemas.microsoft.com/office/drawing/2014/main" id="{0A0C36A3-91EB-5DA8-5240-63CCF11B7FD3}"/>
                  </a:ext>
                </a:extLst>
              </p14:cNvPr>
              <p14:cNvContentPartPr/>
              <p14:nvPr/>
            </p14:nvContentPartPr>
            <p14:xfrm>
              <a:off x="8002247" y="4573121"/>
              <a:ext cx="223193" cy="10516"/>
            </p14:xfrm>
          </p:contentPart>
        </mc:Choice>
        <mc:Fallback>
          <p:pic>
            <p:nvPicPr>
              <p:cNvPr id="134" name="Ink 133">
                <a:extLst>
                  <a:ext uri="{FF2B5EF4-FFF2-40B4-BE49-F238E27FC236}">
                    <a16:creationId xmlns:a16="http://schemas.microsoft.com/office/drawing/2014/main" id="{0A0C36A3-91EB-5DA8-5240-63CCF11B7FD3}"/>
                  </a:ext>
                </a:extLst>
              </p:cNvPr>
              <p:cNvPicPr/>
              <p:nvPr/>
            </p:nvPicPr>
            <p:blipFill>
              <a:blip r:embed="rId11"/>
              <a:stretch>
                <a:fillRect/>
              </a:stretch>
            </p:blipFill>
            <p:spPr>
              <a:xfrm>
                <a:off x="7966608" y="4536859"/>
                <a:ext cx="294831" cy="82678"/>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35" name="Ink 134">
                <a:extLst>
                  <a:ext uri="{FF2B5EF4-FFF2-40B4-BE49-F238E27FC236}">
                    <a16:creationId xmlns:a16="http://schemas.microsoft.com/office/drawing/2014/main" id="{D4C6E9C9-18F0-848F-89A1-96E38D944E7B}"/>
                  </a:ext>
                </a:extLst>
              </p14:cNvPr>
              <p14:cNvContentPartPr/>
              <p14:nvPr/>
            </p14:nvContentPartPr>
            <p14:xfrm>
              <a:off x="8013288" y="4583900"/>
              <a:ext cx="360947" cy="924845"/>
            </p14:xfrm>
          </p:contentPart>
        </mc:Choice>
        <mc:Fallback>
          <p:pic>
            <p:nvPicPr>
              <p:cNvPr id="135" name="Ink 134">
                <a:extLst>
                  <a:ext uri="{FF2B5EF4-FFF2-40B4-BE49-F238E27FC236}">
                    <a16:creationId xmlns:a16="http://schemas.microsoft.com/office/drawing/2014/main" id="{D4C6E9C9-18F0-848F-89A1-96E38D944E7B}"/>
                  </a:ext>
                </a:extLst>
              </p:cNvPr>
              <p:cNvPicPr/>
              <p:nvPr/>
            </p:nvPicPr>
            <p:blipFill>
              <a:blip r:embed="rId13"/>
              <a:stretch>
                <a:fillRect/>
              </a:stretch>
            </p:blipFill>
            <p:spPr>
              <a:xfrm>
                <a:off x="7977301" y="4547914"/>
                <a:ext cx="432561" cy="996458"/>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36" name="Ink 135">
                <a:extLst>
                  <a:ext uri="{FF2B5EF4-FFF2-40B4-BE49-F238E27FC236}">
                    <a16:creationId xmlns:a16="http://schemas.microsoft.com/office/drawing/2014/main" id="{E650A9CC-086C-6CE0-29F6-7585D9CFB234}"/>
                  </a:ext>
                </a:extLst>
              </p14:cNvPr>
              <p14:cNvContentPartPr/>
              <p14:nvPr/>
            </p14:nvContentPartPr>
            <p14:xfrm>
              <a:off x="8161295" y="4609663"/>
              <a:ext cx="217935" cy="828628"/>
            </p14:xfrm>
          </p:contentPart>
        </mc:Choice>
        <mc:Fallback>
          <p:pic>
            <p:nvPicPr>
              <p:cNvPr id="136" name="Ink 135">
                <a:extLst>
                  <a:ext uri="{FF2B5EF4-FFF2-40B4-BE49-F238E27FC236}">
                    <a16:creationId xmlns:a16="http://schemas.microsoft.com/office/drawing/2014/main" id="{E650A9CC-086C-6CE0-29F6-7585D9CFB234}"/>
                  </a:ext>
                </a:extLst>
              </p:cNvPr>
              <p:cNvPicPr/>
              <p:nvPr/>
            </p:nvPicPr>
            <p:blipFill>
              <a:blip r:embed="rId15"/>
              <a:stretch>
                <a:fillRect/>
              </a:stretch>
            </p:blipFill>
            <p:spPr>
              <a:xfrm>
                <a:off x="8125633" y="4574027"/>
                <a:ext cx="289619" cy="9002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37" name="Ink 136">
                <a:extLst>
                  <a:ext uri="{FF2B5EF4-FFF2-40B4-BE49-F238E27FC236}">
                    <a16:creationId xmlns:a16="http://schemas.microsoft.com/office/drawing/2014/main" id="{BFCCF78C-CB7C-9238-3196-03D1823EABE4}"/>
                  </a:ext>
                </a:extLst>
              </p14:cNvPr>
              <p14:cNvContentPartPr/>
              <p14:nvPr/>
            </p14:nvContentPartPr>
            <p14:xfrm>
              <a:off x="9966031" y="4573910"/>
              <a:ext cx="263415" cy="16562"/>
            </p14:xfrm>
          </p:contentPart>
        </mc:Choice>
        <mc:Fallback>
          <p:pic>
            <p:nvPicPr>
              <p:cNvPr id="137" name="Ink 136">
                <a:extLst>
                  <a:ext uri="{FF2B5EF4-FFF2-40B4-BE49-F238E27FC236}">
                    <a16:creationId xmlns:a16="http://schemas.microsoft.com/office/drawing/2014/main" id="{BFCCF78C-CB7C-9238-3196-03D1823EABE4}"/>
                  </a:ext>
                </a:extLst>
              </p:cNvPr>
              <p:cNvPicPr/>
              <p:nvPr/>
            </p:nvPicPr>
            <p:blipFill>
              <a:blip r:embed="rId17"/>
              <a:stretch>
                <a:fillRect/>
              </a:stretch>
            </p:blipFill>
            <p:spPr>
              <a:xfrm>
                <a:off x="9930045" y="4537906"/>
                <a:ext cx="335026" cy="88211"/>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38" name="Ink 137">
                <a:extLst>
                  <a:ext uri="{FF2B5EF4-FFF2-40B4-BE49-F238E27FC236}">
                    <a16:creationId xmlns:a16="http://schemas.microsoft.com/office/drawing/2014/main" id="{12341C7C-E8A9-CFFE-AD5D-2A3337E4D602}"/>
                  </a:ext>
                </a:extLst>
              </p14:cNvPr>
              <p14:cNvContentPartPr/>
              <p14:nvPr/>
            </p14:nvContentPartPr>
            <p14:xfrm>
              <a:off x="9932382" y="4571807"/>
              <a:ext cx="381978" cy="844138"/>
            </p14:xfrm>
          </p:contentPart>
        </mc:Choice>
        <mc:Fallback>
          <p:pic>
            <p:nvPicPr>
              <p:cNvPr id="138" name="Ink 137">
                <a:extLst>
                  <a:ext uri="{FF2B5EF4-FFF2-40B4-BE49-F238E27FC236}">
                    <a16:creationId xmlns:a16="http://schemas.microsoft.com/office/drawing/2014/main" id="{12341C7C-E8A9-CFFE-AD5D-2A3337E4D602}"/>
                  </a:ext>
                </a:extLst>
              </p:cNvPr>
              <p:cNvPicPr/>
              <p:nvPr/>
            </p:nvPicPr>
            <p:blipFill>
              <a:blip r:embed="rId19"/>
              <a:stretch>
                <a:fillRect/>
              </a:stretch>
            </p:blipFill>
            <p:spPr>
              <a:xfrm>
                <a:off x="9896380" y="4536170"/>
                <a:ext cx="453621" cy="915773"/>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39" name="Ink 138">
                <a:extLst>
                  <a:ext uri="{FF2B5EF4-FFF2-40B4-BE49-F238E27FC236}">
                    <a16:creationId xmlns:a16="http://schemas.microsoft.com/office/drawing/2014/main" id="{7F708F50-9637-4009-F0C1-1985F3E5D276}"/>
                  </a:ext>
                </a:extLst>
              </p14:cNvPr>
              <p14:cNvContentPartPr/>
              <p14:nvPr/>
            </p14:nvContentPartPr>
            <p14:xfrm>
              <a:off x="8224546" y="5036798"/>
              <a:ext cx="77552" cy="14196"/>
            </p14:xfrm>
          </p:contentPart>
        </mc:Choice>
        <mc:Fallback>
          <p:pic>
            <p:nvPicPr>
              <p:cNvPr id="139" name="Ink 138">
                <a:extLst>
                  <a:ext uri="{FF2B5EF4-FFF2-40B4-BE49-F238E27FC236}">
                    <a16:creationId xmlns:a16="http://schemas.microsoft.com/office/drawing/2014/main" id="{7F708F50-9637-4009-F0C1-1985F3E5D276}"/>
                  </a:ext>
                </a:extLst>
              </p:cNvPr>
              <p:cNvPicPr/>
              <p:nvPr/>
            </p:nvPicPr>
            <p:blipFill>
              <a:blip r:embed="rId21"/>
              <a:stretch>
                <a:fillRect/>
              </a:stretch>
            </p:blipFill>
            <p:spPr>
              <a:xfrm>
                <a:off x="8188642" y="5000398"/>
                <a:ext cx="149000" cy="86632"/>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40" name="Ink 139">
                <a:extLst>
                  <a:ext uri="{FF2B5EF4-FFF2-40B4-BE49-F238E27FC236}">
                    <a16:creationId xmlns:a16="http://schemas.microsoft.com/office/drawing/2014/main" id="{11F08EDE-6833-CC2D-C99E-9F01B8F79C27}"/>
                  </a:ext>
                </a:extLst>
              </p14:cNvPr>
              <p14:cNvContentPartPr/>
              <p14:nvPr/>
            </p14:nvContentPartPr>
            <p14:xfrm>
              <a:off x="8447476" y="5023127"/>
              <a:ext cx="90171" cy="9201"/>
            </p14:xfrm>
          </p:contentPart>
        </mc:Choice>
        <mc:Fallback>
          <p:pic>
            <p:nvPicPr>
              <p:cNvPr id="140" name="Ink 139">
                <a:extLst>
                  <a:ext uri="{FF2B5EF4-FFF2-40B4-BE49-F238E27FC236}">
                    <a16:creationId xmlns:a16="http://schemas.microsoft.com/office/drawing/2014/main" id="{11F08EDE-6833-CC2D-C99E-9F01B8F79C27}"/>
                  </a:ext>
                </a:extLst>
              </p:cNvPr>
              <p:cNvPicPr/>
              <p:nvPr/>
            </p:nvPicPr>
            <p:blipFill>
              <a:blip r:embed="rId23"/>
              <a:stretch>
                <a:fillRect/>
              </a:stretch>
            </p:blipFill>
            <p:spPr>
              <a:xfrm>
                <a:off x="8411768" y="4987739"/>
                <a:ext cx="161947" cy="79624"/>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42" name="Ink 141">
                <a:extLst>
                  <a:ext uri="{FF2B5EF4-FFF2-40B4-BE49-F238E27FC236}">
                    <a16:creationId xmlns:a16="http://schemas.microsoft.com/office/drawing/2014/main" id="{4ACA535A-E231-5A96-3D43-B3843BE661DC}"/>
                  </a:ext>
                </a:extLst>
              </p14:cNvPr>
              <p14:cNvContentPartPr/>
              <p14:nvPr/>
            </p14:nvContentPartPr>
            <p14:xfrm>
              <a:off x="9863662" y="4953462"/>
              <a:ext cx="82022" cy="4995"/>
            </p14:xfrm>
          </p:contentPart>
        </mc:Choice>
        <mc:Fallback>
          <p:pic>
            <p:nvPicPr>
              <p:cNvPr id="142" name="Ink 141">
                <a:extLst>
                  <a:ext uri="{FF2B5EF4-FFF2-40B4-BE49-F238E27FC236}">
                    <a16:creationId xmlns:a16="http://schemas.microsoft.com/office/drawing/2014/main" id="{4ACA535A-E231-5A96-3D43-B3843BE661DC}"/>
                  </a:ext>
                </a:extLst>
              </p:cNvPr>
              <p:cNvPicPr/>
              <p:nvPr/>
            </p:nvPicPr>
            <p:blipFill>
              <a:blip r:embed="rId27"/>
              <a:stretch>
                <a:fillRect/>
              </a:stretch>
            </p:blipFill>
            <p:spPr>
              <a:xfrm>
                <a:off x="9827687" y="4918140"/>
                <a:ext cx="153611" cy="75995"/>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45" name="Ink 144">
                <a:extLst>
                  <a:ext uri="{FF2B5EF4-FFF2-40B4-BE49-F238E27FC236}">
                    <a16:creationId xmlns:a16="http://schemas.microsoft.com/office/drawing/2014/main" id="{D3D9D013-F15F-5341-1272-4E88A9A3022F}"/>
                  </a:ext>
                </a:extLst>
              </p14:cNvPr>
              <p14:cNvContentPartPr/>
              <p14:nvPr/>
            </p14:nvContentPartPr>
            <p14:xfrm>
              <a:off x="8634879" y="5001021"/>
              <a:ext cx="75712" cy="2366"/>
            </p14:xfrm>
          </p:contentPart>
        </mc:Choice>
        <mc:Fallback>
          <p:pic>
            <p:nvPicPr>
              <p:cNvPr id="145" name="Ink 144">
                <a:extLst>
                  <a:ext uri="{FF2B5EF4-FFF2-40B4-BE49-F238E27FC236}">
                    <a16:creationId xmlns:a16="http://schemas.microsoft.com/office/drawing/2014/main" id="{D3D9D013-F15F-5341-1272-4E88A9A3022F}"/>
                  </a:ext>
                </a:extLst>
              </p:cNvPr>
              <p:cNvPicPr/>
              <p:nvPr/>
            </p:nvPicPr>
            <p:blipFill>
              <a:blip r:embed="rId44"/>
              <a:stretch>
                <a:fillRect/>
              </a:stretch>
            </p:blipFill>
            <p:spPr>
              <a:xfrm>
                <a:off x="8598997" y="4967221"/>
                <a:ext cx="147118" cy="69628"/>
              </a:xfrm>
              <a:prstGeom prst="rect">
                <a:avLst/>
              </a:prstGeom>
            </p:spPr>
          </p:pic>
        </mc:Fallback>
      </mc:AlternateContent>
      <p:grpSp>
        <p:nvGrpSpPr>
          <p:cNvPr id="150" name="Group 149">
            <a:extLst>
              <a:ext uri="{FF2B5EF4-FFF2-40B4-BE49-F238E27FC236}">
                <a16:creationId xmlns:a16="http://schemas.microsoft.com/office/drawing/2014/main" id="{B1DC7AC8-D5AC-27F9-BACD-2DA6E171C916}"/>
              </a:ext>
            </a:extLst>
          </p:cNvPr>
          <p:cNvGrpSpPr/>
          <p:nvPr/>
        </p:nvGrpSpPr>
        <p:grpSpPr>
          <a:xfrm>
            <a:off x="1748263" y="2056305"/>
            <a:ext cx="3399020" cy="2635783"/>
            <a:chOff x="822196" y="1369281"/>
            <a:chExt cx="4716153" cy="3657159"/>
          </a:xfrm>
        </p:grpSpPr>
        <p:grpSp>
          <p:nvGrpSpPr>
            <p:cNvPr id="53" name="Group 52">
              <a:extLst>
                <a:ext uri="{FF2B5EF4-FFF2-40B4-BE49-F238E27FC236}">
                  <a16:creationId xmlns:a16="http://schemas.microsoft.com/office/drawing/2014/main" id="{E5818D18-195F-C0E1-E311-951EAB0C07EF}"/>
                </a:ext>
              </a:extLst>
            </p:cNvPr>
            <p:cNvGrpSpPr/>
            <p:nvPr/>
          </p:nvGrpSpPr>
          <p:grpSpPr>
            <a:xfrm>
              <a:off x="1612189" y="2445240"/>
              <a:ext cx="1514609" cy="2581200"/>
              <a:chOff x="3072159" y="2348640"/>
              <a:chExt cx="1514609" cy="2581200"/>
            </a:xfrm>
          </p:grpSpPr>
          <mc:AlternateContent xmlns:mc="http://schemas.openxmlformats.org/markup-compatibility/2006">
            <mc:Choice xmlns:p14="http://schemas.microsoft.com/office/powerpoint/2010/main" Requires="p14">
              <p:contentPart p14:bwMode="auto" r:id="rId45">
                <p14:nvContentPartPr>
                  <p14:cNvPr id="44" name="Ink 43">
                    <a:extLst>
                      <a:ext uri="{FF2B5EF4-FFF2-40B4-BE49-F238E27FC236}">
                        <a16:creationId xmlns:a16="http://schemas.microsoft.com/office/drawing/2014/main" id="{12CFB44F-32C8-A610-D9B5-364B233AF3C2}"/>
                      </a:ext>
                    </a:extLst>
                  </p14:cNvPr>
                  <p14:cNvContentPartPr/>
                  <p14:nvPr/>
                </p14:nvContentPartPr>
                <p14:xfrm>
                  <a:off x="3409568" y="2348640"/>
                  <a:ext cx="1177200" cy="1347840"/>
                </p14:xfrm>
              </p:contentPart>
            </mc:Choice>
            <mc:Fallback>
              <p:pic>
                <p:nvPicPr>
                  <p:cNvPr id="44" name="Ink 43">
                    <a:extLst>
                      <a:ext uri="{FF2B5EF4-FFF2-40B4-BE49-F238E27FC236}">
                        <a16:creationId xmlns:a16="http://schemas.microsoft.com/office/drawing/2014/main" id="{12CFB44F-32C8-A610-D9B5-364B233AF3C2}"/>
                      </a:ext>
                    </a:extLst>
                  </p:cNvPr>
                  <p:cNvPicPr/>
                  <p:nvPr/>
                </p:nvPicPr>
                <p:blipFill>
                  <a:blip r:embed="rId46"/>
                  <a:stretch>
                    <a:fillRect/>
                  </a:stretch>
                </p:blipFill>
                <p:spPr>
                  <a:xfrm>
                    <a:off x="3384596" y="2323671"/>
                    <a:ext cx="1226645" cy="1397279"/>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5" name="Ink 44">
                    <a:extLst>
                      <a:ext uri="{FF2B5EF4-FFF2-40B4-BE49-F238E27FC236}">
                        <a16:creationId xmlns:a16="http://schemas.microsoft.com/office/drawing/2014/main" id="{1DE33FBF-BA8E-114E-6837-F700391D703A}"/>
                      </a:ext>
                    </a:extLst>
                  </p14:cNvPr>
                  <p14:cNvContentPartPr/>
                  <p14:nvPr/>
                </p14:nvContentPartPr>
                <p14:xfrm>
                  <a:off x="3364208" y="3671280"/>
                  <a:ext cx="1115640" cy="1258560"/>
                </p14:xfrm>
              </p:contentPart>
            </mc:Choice>
            <mc:Fallback>
              <p:pic>
                <p:nvPicPr>
                  <p:cNvPr id="45" name="Ink 44">
                    <a:extLst>
                      <a:ext uri="{FF2B5EF4-FFF2-40B4-BE49-F238E27FC236}">
                        <a16:creationId xmlns:a16="http://schemas.microsoft.com/office/drawing/2014/main" id="{1DE33FBF-BA8E-114E-6837-F700391D703A}"/>
                      </a:ext>
                    </a:extLst>
                  </p:cNvPr>
                  <p:cNvPicPr/>
                  <p:nvPr/>
                </p:nvPicPr>
                <p:blipFill>
                  <a:blip r:embed="rId48"/>
                  <a:stretch>
                    <a:fillRect/>
                  </a:stretch>
                </p:blipFill>
                <p:spPr>
                  <a:xfrm>
                    <a:off x="3339238" y="3646309"/>
                    <a:ext cx="1165080" cy="1308003"/>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50" name="Ink 49">
                    <a:extLst>
                      <a:ext uri="{FF2B5EF4-FFF2-40B4-BE49-F238E27FC236}">
                        <a16:creationId xmlns:a16="http://schemas.microsoft.com/office/drawing/2014/main" id="{A56411C8-55E1-03D2-713D-0231DF15906A}"/>
                      </a:ext>
                    </a:extLst>
                  </p14:cNvPr>
                  <p14:cNvContentPartPr/>
                  <p14:nvPr/>
                </p14:nvContentPartPr>
                <p14:xfrm>
                  <a:off x="3173319" y="3658761"/>
                  <a:ext cx="521640" cy="22320"/>
                </p14:xfrm>
              </p:contentPart>
            </mc:Choice>
            <mc:Fallback>
              <p:pic>
                <p:nvPicPr>
                  <p:cNvPr id="50" name="Ink 49">
                    <a:extLst>
                      <a:ext uri="{FF2B5EF4-FFF2-40B4-BE49-F238E27FC236}">
                        <a16:creationId xmlns:a16="http://schemas.microsoft.com/office/drawing/2014/main" id="{A56411C8-55E1-03D2-713D-0231DF15906A}"/>
                      </a:ext>
                    </a:extLst>
                  </p:cNvPr>
                  <p:cNvPicPr/>
                  <p:nvPr/>
                </p:nvPicPr>
                <p:blipFill>
                  <a:blip r:embed="rId50"/>
                  <a:stretch>
                    <a:fillRect/>
                  </a:stretch>
                </p:blipFill>
                <p:spPr>
                  <a:xfrm>
                    <a:off x="3148360" y="3633961"/>
                    <a:ext cx="571059" cy="71424"/>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2" name="Ink 51">
                    <a:extLst>
                      <a:ext uri="{FF2B5EF4-FFF2-40B4-BE49-F238E27FC236}">
                        <a16:creationId xmlns:a16="http://schemas.microsoft.com/office/drawing/2014/main" id="{325FDF4C-AE56-1AC9-FB6A-5FA6B1B64A2C}"/>
                      </a:ext>
                    </a:extLst>
                  </p14:cNvPr>
                  <p14:cNvContentPartPr/>
                  <p14:nvPr/>
                </p14:nvContentPartPr>
                <p14:xfrm>
                  <a:off x="3072159" y="3551841"/>
                  <a:ext cx="173520" cy="222120"/>
                </p14:xfrm>
              </p:contentPart>
            </mc:Choice>
            <mc:Fallback>
              <p:pic>
                <p:nvPicPr>
                  <p:cNvPr id="52" name="Ink 51">
                    <a:extLst>
                      <a:ext uri="{FF2B5EF4-FFF2-40B4-BE49-F238E27FC236}">
                        <a16:creationId xmlns:a16="http://schemas.microsoft.com/office/drawing/2014/main" id="{325FDF4C-AE56-1AC9-FB6A-5FA6B1B64A2C}"/>
                      </a:ext>
                    </a:extLst>
                  </p:cNvPr>
                  <p:cNvPicPr/>
                  <p:nvPr/>
                </p:nvPicPr>
                <p:blipFill>
                  <a:blip r:embed="rId52"/>
                  <a:stretch>
                    <a:fillRect/>
                  </a:stretch>
                </p:blipFill>
                <p:spPr>
                  <a:xfrm>
                    <a:off x="3047156" y="3526884"/>
                    <a:ext cx="223026" cy="271535"/>
                  </a:xfrm>
                  <a:prstGeom prst="rect">
                    <a:avLst/>
                  </a:prstGeom>
                </p:spPr>
              </p:pic>
            </mc:Fallback>
          </mc:AlternateContent>
        </p:grpSp>
        <p:grpSp>
          <p:nvGrpSpPr>
            <p:cNvPr id="98" name="Group 97">
              <a:extLst>
                <a:ext uri="{FF2B5EF4-FFF2-40B4-BE49-F238E27FC236}">
                  <a16:creationId xmlns:a16="http://schemas.microsoft.com/office/drawing/2014/main" id="{E0E36B72-C674-1274-CCA0-D619FF953CA2}"/>
                </a:ext>
              </a:extLst>
            </p:cNvPr>
            <p:cNvGrpSpPr/>
            <p:nvPr/>
          </p:nvGrpSpPr>
          <p:grpSpPr>
            <a:xfrm>
              <a:off x="822196" y="3181295"/>
              <a:ext cx="516240" cy="1281240"/>
              <a:chOff x="2282166" y="3084695"/>
              <a:chExt cx="516240" cy="1281240"/>
            </a:xfrm>
          </p:grpSpPr>
          <mc:AlternateContent xmlns:mc="http://schemas.openxmlformats.org/markup-compatibility/2006">
            <mc:Choice xmlns:p14="http://schemas.microsoft.com/office/powerpoint/2010/main" Requires="p14">
              <p:contentPart p14:bwMode="auto" r:id="rId53">
                <p14:nvContentPartPr>
                  <p14:cNvPr id="94" name="Ink 93">
                    <a:extLst>
                      <a:ext uri="{FF2B5EF4-FFF2-40B4-BE49-F238E27FC236}">
                        <a16:creationId xmlns:a16="http://schemas.microsoft.com/office/drawing/2014/main" id="{61F47371-F58C-1C1B-4762-15985F66DF1F}"/>
                      </a:ext>
                    </a:extLst>
                  </p14:cNvPr>
                  <p14:cNvContentPartPr/>
                  <p14:nvPr/>
                </p14:nvContentPartPr>
                <p14:xfrm>
                  <a:off x="2282166" y="3084695"/>
                  <a:ext cx="305640" cy="14400"/>
                </p14:xfrm>
              </p:contentPart>
            </mc:Choice>
            <mc:Fallback>
              <p:pic>
                <p:nvPicPr>
                  <p:cNvPr id="94" name="Ink 93">
                    <a:extLst>
                      <a:ext uri="{FF2B5EF4-FFF2-40B4-BE49-F238E27FC236}">
                        <a16:creationId xmlns:a16="http://schemas.microsoft.com/office/drawing/2014/main" id="{61F47371-F58C-1C1B-4762-15985F66DF1F}"/>
                      </a:ext>
                    </a:extLst>
                  </p:cNvPr>
                  <p:cNvPicPr/>
                  <p:nvPr/>
                </p:nvPicPr>
                <p:blipFill>
                  <a:blip r:embed="rId54"/>
                  <a:stretch>
                    <a:fillRect/>
                  </a:stretch>
                </p:blipFill>
                <p:spPr>
                  <a:xfrm>
                    <a:off x="2232724" y="3035040"/>
                    <a:ext cx="405023" cy="113214"/>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95" name="Ink 94">
                    <a:extLst>
                      <a:ext uri="{FF2B5EF4-FFF2-40B4-BE49-F238E27FC236}">
                        <a16:creationId xmlns:a16="http://schemas.microsoft.com/office/drawing/2014/main" id="{801090B4-8BB3-6A92-4C2E-99F0127F9579}"/>
                      </a:ext>
                    </a:extLst>
                  </p14:cNvPr>
                  <p14:cNvContentPartPr/>
                  <p14:nvPr/>
                </p14:nvContentPartPr>
                <p14:xfrm>
                  <a:off x="2297286" y="3099455"/>
                  <a:ext cx="494280" cy="1266480"/>
                </p14:xfrm>
              </p:contentPart>
            </mc:Choice>
            <mc:Fallback>
              <p:pic>
                <p:nvPicPr>
                  <p:cNvPr id="95" name="Ink 94">
                    <a:extLst>
                      <a:ext uri="{FF2B5EF4-FFF2-40B4-BE49-F238E27FC236}">
                        <a16:creationId xmlns:a16="http://schemas.microsoft.com/office/drawing/2014/main" id="{801090B4-8BB3-6A92-4C2E-99F0127F9579}"/>
                      </a:ext>
                    </a:extLst>
                  </p:cNvPr>
                  <p:cNvPicPr/>
                  <p:nvPr/>
                </p:nvPicPr>
                <p:blipFill>
                  <a:blip r:embed="rId56"/>
                  <a:stretch>
                    <a:fillRect/>
                  </a:stretch>
                </p:blipFill>
                <p:spPr>
                  <a:xfrm>
                    <a:off x="2247359" y="3049515"/>
                    <a:ext cx="593635" cy="1365861"/>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97" name="Ink 96">
                    <a:extLst>
                      <a:ext uri="{FF2B5EF4-FFF2-40B4-BE49-F238E27FC236}">
                        <a16:creationId xmlns:a16="http://schemas.microsoft.com/office/drawing/2014/main" id="{5C5E415F-CDB6-CBB3-383E-10EF7B7F4491}"/>
                      </a:ext>
                    </a:extLst>
                  </p14:cNvPr>
                  <p14:cNvContentPartPr/>
                  <p14:nvPr/>
                </p14:nvContentPartPr>
                <p14:xfrm>
                  <a:off x="2499966" y="3134735"/>
                  <a:ext cx="298440" cy="1134720"/>
                </p14:xfrm>
              </p:contentPart>
            </mc:Choice>
            <mc:Fallback>
              <p:pic>
                <p:nvPicPr>
                  <p:cNvPr id="97" name="Ink 96">
                    <a:extLst>
                      <a:ext uri="{FF2B5EF4-FFF2-40B4-BE49-F238E27FC236}">
                        <a16:creationId xmlns:a16="http://schemas.microsoft.com/office/drawing/2014/main" id="{5C5E415F-CDB6-CBB3-383E-10EF7B7F4491}"/>
                      </a:ext>
                    </a:extLst>
                  </p:cNvPr>
                  <p:cNvPicPr/>
                  <p:nvPr/>
                </p:nvPicPr>
                <p:blipFill>
                  <a:blip r:embed="rId58"/>
                  <a:stretch>
                    <a:fillRect/>
                  </a:stretch>
                </p:blipFill>
                <p:spPr>
                  <a:xfrm>
                    <a:off x="2450476" y="3085291"/>
                    <a:ext cx="397920" cy="1234108"/>
                  </a:xfrm>
                  <a:prstGeom prst="rect">
                    <a:avLst/>
                  </a:prstGeom>
                </p:spPr>
              </p:pic>
            </mc:Fallback>
          </mc:AlternateContent>
        </p:grpSp>
        <p:grpSp>
          <p:nvGrpSpPr>
            <p:cNvPr id="101" name="Group 100">
              <a:extLst>
                <a:ext uri="{FF2B5EF4-FFF2-40B4-BE49-F238E27FC236}">
                  <a16:creationId xmlns:a16="http://schemas.microsoft.com/office/drawing/2014/main" id="{B0CBA00B-AB43-0F43-1679-AE540D1BE798}"/>
                </a:ext>
              </a:extLst>
            </p:cNvPr>
            <p:cNvGrpSpPr/>
            <p:nvPr/>
          </p:nvGrpSpPr>
          <p:grpSpPr>
            <a:xfrm>
              <a:off x="3465316" y="3179495"/>
              <a:ext cx="523080" cy="1155960"/>
              <a:chOff x="4925286" y="3082895"/>
              <a:chExt cx="523080" cy="1155960"/>
            </a:xfrm>
          </p:grpSpPr>
          <mc:AlternateContent xmlns:mc="http://schemas.openxmlformats.org/markup-compatibility/2006">
            <mc:Choice xmlns:p14="http://schemas.microsoft.com/office/powerpoint/2010/main" Requires="p14">
              <p:contentPart p14:bwMode="auto" r:id="rId59">
                <p14:nvContentPartPr>
                  <p14:cNvPr id="99" name="Ink 98">
                    <a:extLst>
                      <a:ext uri="{FF2B5EF4-FFF2-40B4-BE49-F238E27FC236}">
                        <a16:creationId xmlns:a16="http://schemas.microsoft.com/office/drawing/2014/main" id="{71FCCF48-DF13-D2A4-946E-D2FEBE03883D}"/>
                      </a:ext>
                    </a:extLst>
                  </p14:cNvPr>
                  <p14:cNvContentPartPr/>
                  <p14:nvPr/>
                </p14:nvContentPartPr>
                <p14:xfrm>
                  <a:off x="4971366" y="3085775"/>
                  <a:ext cx="360720" cy="22680"/>
                </p14:xfrm>
              </p:contentPart>
            </mc:Choice>
            <mc:Fallback>
              <p:pic>
                <p:nvPicPr>
                  <p:cNvPr id="99" name="Ink 98">
                    <a:extLst>
                      <a:ext uri="{FF2B5EF4-FFF2-40B4-BE49-F238E27FC236}">
                        <a16:creationId xmlns:a16="http://schemas.microsoft.com/office/drawing/2014/main" id="{71FCCF48-DF13-D2A4-946E-D2FEBE03883D}"/>
                      </a:ext>
                    </a:extLst>
                  </p:cNvPr>
                  <p:cNvPicPr/>
                  <p:nvPr/>
                </p:nvPicPr>
                <p:blipFill>
                  <a:blip r:embed="rId60"/>
                  <a:stretch>
                    <a:fillRect/>
                  </a:stretch>
                </p:blipFill>
                <p:spPr>
                  <a:xfrm>
                    <a:off x="4921405" y="3036471"/>
                    <a:ext cx="460143" cy="120796"/>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100" name="Ink 99">
                    <a:extLst>
                      <a:ext uri="{FF2B5EF4-FFF2-40B4-BE49-F238E27FC236}">
                        <a16:creationId xmlns:a16="http://schemas.microsoft.com/office/drawing/2014/main" id="{EC799B00-623C-D82F-43F2-48F04EFB53FF}"/>
                      </a:ext>
                    </a:extLst>
                  </p14:cNvPr>
                  <p14:cNvContentPartPr/>
                  <p14:nvPr/>
                </p14:nvContentPartPr>
                <p14:xfrm>
                  <a:off x="4925286" y="3082895"/>
                  <a:ext cx="523080" cy="1155960"/>
                </p14:xfrm>
              </p:contentPart>
            </mc:Choice>
            <mc:Fallback>
              <p:pic>
                <p:nvPicPr>
                  <p:cNvPr id="100" name="Ink 99">
                    <a:extLst>
                      <a:ext uri="{FF2B5EF4-FFF2-40B4-BE49-F238E27FC236}">
                        <a16:creationId xmlns:a16="http://schemas.microsoft.com/office/drawing/2014/main" id="{EC799B00-623C-D82F-43F2-48F04EFB53FF}"/>
                      </a:ext>
                    </a:extLst>
                  </p:cNvPr>
                  <p:cNvPicPr/>
                  <p:nvPr/>
                </p:nvPicPr>
                <p:blipFill>
                  <a:blip r:embed="rId62"/>
                  <a:stretch>
                    <a:fillRect/>
                  </a:stretch>
                </p:blipFill>
                <p:spPr>
                  <a:xfrm>
                    <a:off x="4875326" y="3033439"/>
                    <a:ext cx="622500" cy="1255371"/>
                  </a:xfrm>
                  <a:prstGeom prst="rect">
                    <a:avLst/>
                  </a:prstGeom>
                </p:spPr>
              </p:pic>
            </mc:Fallback>
          </mc:AlternateContent>
        </p:grpSp>
        <p:grpSp>
          <p:nvGrpSpPr>
            <p:cNvPr id="124" name="Group 123">
              <a:extLst>
                <a:ext uri="{FF2B5EF4-FFF2-40B4-BE49-F238E27FC236}">
                  <a16:creationId xmlns:a16="http://schemas.microsoft.com/office/drawing/2014/main" id="{C324CD3C-1183-E120-FE37-E2B50E723355}"/>
                </a:ext>
              </a:extLst>
            </p:cNvPr>
            <p:cNvGrpSpPr/>
            <p:nvPr/>
          </p:nvGrpSpPr>
          <p:grpSpPr>
            <a:xfrm>
              <a:off x="1127596" y="3760661"/>
              <a:ext cx="371880" cy="21960"/>
              <a:chOff x="2587566" y="3664061"/>
              <a:chExt cx="371880" cy="21960"/>
            </a:xfrm>
          </p:grpSpPr>
          <mc:AlternateContent xmlns:mc="http://schemas.openxmlformats.org/markup-compatibility/2006">
            <mc:Choice xmlns:p14="http://schemas.microsoft.com/office/powerpoint/2010/main" Requires="p14">
              <p:contentPart p14:bwMode="auto" r:id="rId63">
                <p14:nvContentPartPr>
                  <p14:cNvPr id="118" name="Ink 117">
                    <a:extLst>
                      <a:ext uri="{FF2B5EF4-FFF2-40B4-BE49-F238E27FC236}">
                        <a16:creationId xmlns:a16="http://schemas.microsoft.com/office/drawing/2014/main" id="{7D872DFE-76DF-8F3D-7B7C-FF542C97B752}"/>
                      </a:ext>
                    </a:extLst>
                  </p14:cNvPr>
                  <p14:cNvContentPartPr/>
                  <p14:nvPr/>
                </p14:nvContentPartPr>
                <p14:xfrm>
                  <a:off x="2587566" y="3667661"/>
                  <a:ext cx="113760" cy="18360"/>
                </p14:xfrm>
              </p:contentPart>
            </mc:Choice>
            <mc:Fallback>
              <p:pic>
                <p:nvPicPr>
                  <p:cNvPr id="118" name="Ink 117">
                    <a:extLst>
                      <a:ext uri="{FF2B5EF4-FFF2-40B4-BE49-F238E27FC236}">
                        <a16:creationId xmlns:a16="http://schemas.microsoft.com/office/drawing/2014/main" id="{7D872DFE-76DF-8F3D-7B7C-FF542C97B752}"/>
                      </a:ext>
                    </a:extLst>
                  </p:cNvPr>
                  <p:cNvPicPr/>
                  <p:nvPr/>
                </p:nvPicPr>
                <p:blipFill>
                  <a:blip r:embed="rId64"/>
                  <a:stretch>
                    <a:fillRect/>
                  </a:stretch>
                </p:blipFill>
                <p:spPr>
                  <a:xfrm>
                    <a:off x="2537671" y="3618039"/>
                    <a:ext cx="213051" cy="117107"/>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19" name="Ink 118">
                    <a:extLst>
                      <a:ext uri="{FF2B5EF4-FFF2-40B4-BE49-F238E27FC236}">
                        <a16:creationId xmlns:a16="http://schemas.microsoft.com/office/drawing/2014/main" id="{06F71163-1475-5FE2-1373-6378B8950905}"/>
                      </a:ext>
                    </a:extLst>
                  </p14:cNvPr>
                  <p14:cNvContentPartPr/>
                  <p14:nvPr/>
                </p14:nvContentPartPr>
                <p14:xfrm>
                  <a:off x="2865126" y="3664061"/>
                  <a:ext cx="94320" cy="6840"/>
                </p14:xfrm>
              </p:contentPart>
            </mc:Choice>
            <mc:Fallback>
              <p:pic>
                <p:nvPicPr>
                  <p:cNvPr id="119" name="Ink 118">
                    <a:extLst>
                      <a:ext uri="{FF2B5EF4-FFF2-40B4-BE49-F238E27FC236}">
                        <a16:creationId xmlns:a16="http://schemas.microsoft.com/office/drawing/2014/main" id="{06F71163-1475-5FE2-1373-6378B8950905}"/>
                      </a:ext>
                    </a:extLst>
                  </p:cNvPr>
                  <p:cNvPicPr/>
                  <p:nvPr/>
                </p:nvPicPr>
                <p:blipFill>
                  <a:blip r:embed="rId66"/>
                  <a:stretch>
                    <a:fillRect/>
                  </a:stretch>
                </p:blipFill>
                <p:spPr>
                  <a:xfrm>
                    <a:off x="2815720" y="3615204"/>
                    <a:ext cx="193630" cy="104066"/>
                  </a:xfrm>
                  <a:prstGeom prst="rect">
                    <a:avLst/>
                  </a:prstGeom>
                </p:spPr>
              </p:pic>
            </mc:Fallback>
          </mc:AlternateContent>
        </p:grpSp>
        <p:grpSp>
          <p:nvGrpSpPr>
            <p:cNvPr id="123" name="Group 122">
              <a:extLst>
                <a:ext uri="{FF2B5EF4-FFF2-40B4-BE49-F238E27FC236}">
                  <a16:creationId xmlns:a16="http://schemas.microsoft.com/office/drawing/2014/main" id="{6771DF4E-27E4-51D3-340B-BB2EE22845E0}"/>
                </a:ext>
              </a:extLst>
            </p:cNvPr>
            <p:cNvGrpSpPr/>
            <p:nvPr/>
          </p:nvGrpSpPr>
          <p:grpSpPr>
            <a:xfrm>
              <a:off x="2807356" y="3722501"/>
              <a:ext cx="722160" cy="60840"/>
              <a:chOff x="4267326" y="3625901"/>
              <a:chExt cx="722160" cy="60840"/>
            </a:xfrm>
          </p:grpSpPr>
          <mc:AlternateContent xmlns:mc="http://schemas.openxmlformats.org/markup-compatibility/2006">
            <mc:Choice xmlns:p14="http://schemas.microsoft.com/office/powerpoint/2010/main" Requires="p14">
              <p:contentPart p14:bwMode="auto" r:id="rId67">
                <p14:nvContentPartPr>
                  <p14:cNvPr id="120" name="Ink 119">
                    <a:extLst>
                      <a:ext uri="{FF2B5EF4-FFF2-40B4-BE49-F238E27FC236}">
                        <a16:creationId xmlns:a16="http://schemas.microsoft.com/office/drawing/2014/main" id="{E9E39DF1-58AD-8F5C-CCD8-9616E58D3F47}"/>
                      </a:ext>
                    </a:extLst>
                  </p14:cNvPr>
                  <p14:cNvContentPartPr/>
                  <p14:nvPr/>
                </p14:nvContentPartPr>
                <p14:xfrm>
                  <a:off x="4267326" y="3682781"/>
                  <a:ext cx="104400" cy="3960"/>
                </p14:xfrm>
              </p:contentPart>
            </mc:Choice>
            <mc:Fallback>
              <p:pic>
                <p:nvPicPr>
                  <p:cNvPr id="120" name="Ink 119">
                    <a:extLst>
                      <a:ext uri="{FF2B5EF4-FFF2-40B4-BE49-F238E27FC236}">
                        <a16:creationId xmlns:a16="http://schemas.microsoft.com/office/drawing/2014/main" id="{E9E39DF1-58AD-8F5C-CCD8-9616E58D3F47}"/>
                      </a:ext>
                    </a:extLst>
                  </p:cNvPr>
                  <p:cNvPicPr/>
                  <p:nvPr/>
                </p:nvPicPr>
                <p:blipFill>
                  <a:blip r:embed="rId68"/>
                  <a:stretch>
                    <a:fillRect/>
                  </a:stretch>
                </p:blipFill>
                <p:spPr>
                  <a:xfrm>
                    <a:off x="4217374" y="3633776"/>
                    <a:ext cx="203805" cy="102465"/>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21" name="Ink 120">
                    <a:extLst>
                      <a:ext uri="{FF2B5EF4-FFF2-40B4-BE49-F238E27FC236}">
                        <a16:creationId xmlns:a16="http://schemas.microsoft.com/office/drawing/2014/main" id="{8AA05949-EC51-9EEF-6754-A8271A784085}"/>
                      </a:ext>
                    </a:extLst>
                  </p14:cNvPr>
                  <p14:cNvContentPartPr/>
                  <p14:nvPr/>
                </p14:nvContentPartPr>
                <p14:xfrm>
                  <a:off x="4610046" y="3658661"/>
                  <a:ext cx="106200" cy="2520"/>
                </p14:xfrm>
              </p:contentPart>
            </mc:Choice>
            <mc:Fallback>
              <p:pic>
                <p:nvPicPr>
                  <p:cNvPr id="121" name="Ink 120">
                    <a:extLst>
                      <a:ext uri="{FF2B5EF4-FFF2-40B4-BE49-F238E27FC236}">
                        <a16:creationId xmlns:a16="http://schemas.microsoft.com/office/drawing/2014/main" id="{8AA05949-EC51-9EEF-6754-A8271A784085}"/>
                      </a:ext>
                    </a:extLst>
                  </p:cNvPr>
                  <p:cNvPicPr/>
                  <p:nvPr/>
                </p:nvPicPr>
                <p:blipFill>
                  <a:blip r:embed="rId70"/>
                  <a:stretch>
                    <a:fillRect/>
                  </a:stretch>
                </p:blipFill>
                <p:spPr>
                  <a:xfrm>
                    <a:off x="4560187" y="3617081"/>
                    <a:ext cx="205420" cy="861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22" name="Ink 121">
                    <a:extLst>
                      <a:ext uri="{FF2B5EF4-FFF2-40B4-BE49-F238E27FC236}">
                        <a16:creationId xmlns:a16="http://schemas.microsoft.com/office/drawing/2014/main" id="{28E673C1-E50B-B26D-426E-989DF3EF6F58}"/>
                      </a:ext>
                    </a:extLst>
                  </p14:cNvPr>
                  <p14:cNvContentPartPr/>
                  <p14:nvPr/>
                </p14:nvContentPartPr>
                <p14:xfrm>
                  <a:off x="4900926" y="3625901"/>
                  <a:ext cx="88560" cy="9360"/>
                </p14:xfrm>
              </p:contentPart>
            </mc:Choice>
            <mc:Fallback>
              <p:pic>
                <p:nvPicPr>
                  <p:cNvPr id="122" name="Ink 121">
                    <a:extLst>
                      <a:ext uri="{FF2B5EF4-FFF2-40B4-BE49-F238E27FC236}">
                        <a16:creationId xmlns:a16="http://schemas.microsoft.com/office/drawing/2014/main" id="{28E673C1-E50B-B26D-426E-989DF3EF6F58}"/>
                      </a:ext>
                    </a:extLst>
                  </p:cNvPr>
                  <p:cNvPicPr/>
                  <p:nvPr/>
                </p:nvPicPr>
                <p:blipFill>
                  <a:blip r:embed="rId72"/>
                  <a:stretch>
                    <a:fillRect/>
                  </a:stretch>
                </p:blipFill>
                <p:spPr>
                  <a:xfrm>
                    <a:off x="4850892" y="3576638"/>
                    <a:ext cx="188127" cy="107394"/>
                  </a:xfrm>
                  <a:prstGeom prst="rect">
                    <a:avLst/>
                  </a:prstGeom>
                </p:spPr>
              </p:pic>
            </mc:Fallback>
          </mc:AlternateContent>
        </p:grpSp>
        <p:grpSp>
          <p:nvGrpSpPr>
            <p:cNvPr id="148" name="Group 147">
              <a:extLst>
                <a:ext uri="{FF2B5EF4-FFF2-40B4-BE49-F238E27FC236}">
                  <a16:creationId xmlns:a16="http://schemas.microsoft.com/office/drawing/2014/main" id="{43AAA6B3-EEC1-755D-07C0-37E1953CFE2A}"/>
                </a:ext>
              </a:extLst>
            </p:cNvPr>
            <p:cNvGrpSpPr/>
            <p:nvPr/>
          </p:nvGrpSpPr>
          <p:grpSpPr>
            <a:xfrm>
              <a:off x="2783582" y="1369281"/>
              <a:ext cx="2754767" cy="1389960"/>
              <a:chOff x="3254689" y="1447221"/>
              <a:chExt cx="2754767" cy="1389960"/>
            </a:xfrm>
          </p:grpSpPr>
          <mc:AlternateContent xmlns:mc="http://schemas.openxmlformats.org/markup-compatibility/2006">
            <mc:Choice xmlns:p14="http://schemas.microsoft.com/office/powerpoint/2010/main" Requires="p14">
              <p:contentPart p14:bwMode="auto" r:id="rId73">
                <p14:nvContentPartPr>
                  <p14:cNvPr id="54" name="Ink 53">
                    <a:extLst>
                      <a:ext uri="{FF2B5EF4-FFF2-40B4-BE49-F238E27FC236}">
                        <a16:creationId xmlns:a16="http://schemas.microsoft.com/office/drawing/2014/main" id="{DA45A7C5-32EF-E445-66C5-F546495596D9}"/>
                      </a:ext>
                    </a:extLst>
                  </p14:cNvPr>
                  <p14:cNvContentPartPr/>
                  <p14:nvPr/>
                </p14:nvContentPartPr>
                <p14:xfrm>
                  <a:off x="4315296" y="1477101"/>
                  <a:ext cx="10080" cy="272160"/>
                </p14:xfrm>
              </p:contentPart>
            </mc:Choice>
            <mc:Fallback>
              <p:pic>
                <p:nvPicPr>
                  <p:cNvPr id="54" name="Ink 53">
                    <a:extLst>
                      <a:ext uri="{FF2B5EF4-FFF2-40B4-BE49-F238E27FC236}">
                        <a16:creationId xmlns:a16="http://schemas.microsoft.com/office/drawing/2014/main" id="{DA45A7C5-32EF-E445-66C5-F546495596D9}"/>
                      </a:ext>
                    </a:extLst>
                  </p:cNvPr>
                  <p:cNvPicPr/>
                  <p:nvPr/>
                </p:nvPicPr>
                <p:blipFill>
                  <a:blip r:embed="rId74"/>
                  <a:stretch>
                    <a:fillRect/>
                  </a:stretch>
                </p:blipFill>
                <p:spPr>
                  <a:xfrm>
                    <a:off x="4290096" y="1452632"/>
                    <a:ext cx="59976" cy="321598"/>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5" name="Ink 54">
                    <a:extLst>
                      <a:ext uri="{FF2B5EF4-FFF2-40B4-BE49-F238E27FC236}">
                        <a16:creationId xmlns:a16="http://schemas.microsoft.com/office/drawing/2014/main" id="{C27B54A4-D2F1-E139-17BB-E35F508DD030}"/>
                      </a:ext>
                    </a:extLst>
                  </p14:cNvPr>
                  <p14:cNvContentPartPr/>
                  <p14:nvPr/>
                </p14:nvContentPartPr>
                <p14:xfrm>
                  <a:off x="4285416" y="1450101"/>
                  <a:ext cx="258480" cy="346680"/>
                </p14:xfrm>
              </p:contentPart>
            </mc:Choice>
            <mc:Fallback>
              <p:pic>
                <p:nvPicPr>
                  <p:cNvPr id="55" name="Ink 54">
                    <a:extLst>
                      <a:ext uri="{FF2B5EF4-FFF2-40B4-BE49-F238E27FC236}">
                        <a16:creationId xmlns:a16="http://schemas.microsoft.com/office/drawing/2014/main" id="{C27B54A4-D2F1-E139-17BB-E35F508DD030}"/>
                      </a:ext>
                    </a:extLst>
                  </p:cNvPr>
                  <p:cNvPicPr/>
                  <p:nvPr/>
                </p:nvPicPr>
                <p:blipFill>
                  <a:blip r:embed="rId76"/>
                  <a:stretch>
                    <a:fillRect/>
                  </a:stretch>
                </p:blipFill>
                <p:spPr>
                  <a:xfrm>
                    <a:off x="4260466" y="1425160"/>
                    <a:ext cx="307881" cy="396063"/>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6" name="Ink 55">
                    <a:extLst>
                      <a:ext uri="{FF2B5EF4-FFF2-40B4-BE49-F238E27FC236}">
                        <a16:creationId xmlns:a16="http://schemas.microsoft.com/office/drawing/2014/main" id="{EC270B7D-C636-A6F8-C094-8EBAAB79465D}"/>
                      </a:ext>
                    </a:extLst>
                  </p14:cNvPr>
                  <p14:cNvContentPartPr/>
                  <p14:nvPr/>
                </p14:nvContentPartPr>
                <p14:xfrm>
                  <a:off x="4652616" y="1655661"/>
                  <a:ext cx="20880" cy="108000"/>
                </p14:xfrm>
              </p:contentPart>
            </mc:Choice>
            <mc:Fallback>
              <p:pic>
                <p:nvPicPr>
                  <p:cNvPr id="56" name="Ink 55">
                    <a:extLst>
                      <a:ext uri="{FF2B5EF4-FFF2-40B4-BE49-F238E27FC236}">
                        <a16:creationId xmlns:a16="http://schemas.microsoft.com/office/drawing/2014/main" id="{EC270B7D-C636-A6F8-C094-8EBAAB79465D}"/>
                      </a:ext>
                    </a:extLst>
                  </p:cNvPr>
                  <p:cNvPicPr/>
                  <p:nvPr/>
                </p:nvPicPr>
                <p:blipFill>
                  <a:blip r:embed="rId78"/>
                  <a:stretch>
                    <a:fillRect/>
                  </a:stretch>
                </p:blipFill>
                <p:spPr>
                  <a:xfrm>
                    <a:off x="4628256" y="1631274"/>
                    <a:ext cx="70097" cy="157272"/>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7" name="Ink 56">
                    <a:extLst>
                      <a:ext uri="{FF2B5EF4-FFF2-40B4-BE49-F238E27FC236}">
                        <a16:creationId xmlns:a16="http://schemas.microsoft.com/office/drawing/2014/main" id="{8A7701B6-BCBE-E86F-05F1-A83A27736206}"/>
                      </a:ext>
                    </a:extLst>
                  </p14:cNvPr>
                  <p14:cNvContentPartPr/>
                  <p14:nvPr/>
                </p14:nvContentPartPr>
                <p14:xfrm>
                  <a:off x="4633896" y="1563141"/>
                  <a:ext cx="13680" cy="18360"/>
                </p14:xfrm>
              </p:contentPart>
            </mc:Choice>
            <mc:Fallback>
              <p:pic>
                <p:nvPicPr>
                  <p:cNvPr id="57" name="Ink 56">
                    <a:extLst>
                      <a:ext uri="{FF2B5EF4-FFF2-40B4-BE49-F238E27FC236}">
                        <a16:creationId xmlns:a16="http://schemas.microsoft.com/office/drawing/2014/main" id="{8A7701B6-BCBE-E86F-05F1-A83A27736206}"/>
                      </a:ext>
                    </a:extLst>
                  </p:cNvPr>
                  <p:cNvPicPr/>
                  <p:nvPr/>
                </p:nvPicPr>
                <p:blipFill>
                  <a:blip r:embed="rId80"/>
                  <a:stretch>
                    <a:fillRect/>
                  </a:stretch>
                </p:blipFill>
                <p:spPr>
                  <a:xfrm>
                    <a:off x="4609467" y="1538330"/>
                    <a:ext cx="62049" cy="67485"/>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8" name="Ink 57">
                    <a:extLst>
                      <a:ext uri="{FF2B5EF4-FFF2-40B4-BE49-F238E27FC236}">
                        <a16:creationId xmlns:a16="http://schemas.microsoft.com/office/drawing/2014/main" id="{7C6F8BCB-E30C-6FE2-3211-F411FC1BAB56}"/>
                      </a:ext>
                    </a:extLst>
                  </p14:cNvPr>
                  <p14:cNvContentPartPr/>
                  <p14:nvPr/>
                </p14:nvContentPartPr>
                <p14:xfrm>
                  <a:off x="4765296" y="1618941"/>
                  <a:ext cx="53280" cy="276120"/>
                </p14:xfrm>
              </p:contentPart>
            </mc:Choice>
            <mc:Fallback>
              <p:pic>
                <p:nvPicPr>
                  <p:cNvPr id="58" name="Ink 57">
                    <a:extLst>
                      <a:ext uri="{FF2B5EF4-FFF2-40B4-BE49-F238E27FC236}">
                        <a16:creationId xmlns:a16="http://schemas.microsoft.com/office/drawing/2014/main" id="{7C6F8BCB-E30C-6FE2-3211-F411FC1BAB56}"/>
                      </a:ext>
                    </a:extLst>
                  </p:cNvPr>
                  <p:cNvPicPr/>
                  <p:nvPr/>
                </p:nvPicPr>
                <p:blipFill>
                  <a:blip r:embed="rId82"/>
                  <a:stretch>
                    <a:fillRect/>
                  </a:stretch>
                </p:blipFill>
                <p:spPr>
                  <a:xfrm>
                    <a:off x="4740399" y="1593975"/>
                    <a:ext cx="102576" cy="325552"/>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9" name="Ink 58">
                    <a:extLst>
                      <a:ext uri="{FF2B5EF4-FFF2-40B4-BE49-F238E27FC236}">
                        <a16:creationId xmlns:a16="http://schemas.microsoft.com/office/drawing/2014/main" id="{A58A2652-800D-7858-2AB1-EF1F27DD9B4B}"/>
                      </a:ext>
                    </a:extLst>
                  </p14:cNvPr>
                  <p14:cNvContentPartPr/>
                  <p14:nvPr/>
                </p14:nvContentPartPr>
                <p14:xfrm>
                  <a:off x="4756296" y="1598421"/>
                  <a:ext cx="132120" cy="124560"/>
                </p14:xfrm>
              </p:contentPart>
            </mc:Choice>
            <mc:Fallback>
              <p:pic>
                <p:nvPicPr>
                  <p:cNvPr id="59" name="Ink 58">
                    <a:extLst>
                      <a:ext uri="{FF2B5EF4-FFF2-40B4-BE49-F238E27FC236}">
                        <a16:creationId xmlns:a16="http://schemas.microsoft.com/office/drawing/2014/main" id="{A58A2652-800D-7858-2AB1-EF1F27DD9B4B}"/>
                      </a:ext>
                    </a:extLst>
                  </p:cNvPr>
                  <p:cNvPicPr/>
                  <p:nvPr/>
                </p:nvPicPr>
                <p:blipFill>
                  <a:blip r:embed="rId84"/>
                  <a:stretch>
                    <a:fillRect/>
                  </a:stretch>
                </p:blipFill>
                <p:spPr>
                  <a:xfrm>
                    <a:off x="4731368" y="1573509"/>
                    <a:ext cx="181478" cy="173886"/>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4" name="Ink 63">
                    <a:extLst>
                      <a:ext uri="{FF2B5EF4-FFF2-40B4-BE49-F238E27FC236}">
                        <a16:creationId xmlns:a16="http://schemas.microsoft.com/office/drawing/2014/main" id="{043FE22A-E86A-EDC8-29E2-4CBB7FA1E08C}"/>
                      </a:ext>
                    </a:extLst>
                  </p14:cNvPr>
                  <p14:cNvContentPartPr/>
                  <p14:nvPr/>
                </p14:nvContentPartPr>
                <p14:xfrm>
                  <a:off x="4304136" y="2096661"/>
                  <a:ext cx="116640" cy="197640"/>
                </p14:xfrm>
              </p:contentPart>
            </mc:Choice>
            <mc:Fallback>
              <p:pic>
                <p:nvPicPr>
                  <p:cNvPr id="64" name="Ink 63">
                    <a:extLst>
                      <a:ext uri="{FF2B5EF4-FFF2-40B4-BE49-F238E27FC236}">
                        <a16:creationId xmlns:a16="http://schemas.microsoft.com/office/drawing/2014/main" id="{043FE22A-E86A-EDC8-29E2-4CBB7FA1E08C}"/>
                      </a:ext>
                    </a:extLst>
                  </p:cNvPr>
                  <p:cNvPicPr/>
                  <p:nvPr/>
                </p:nvPicPr>
                <p:blipFill>
                  <a:blip r:embed="rId86"/>
                  <a:stretch>
                    <a:fillRect/>
                  </a:stretch>
                </p:blipFill>
                <p:spPr>
                  <a:xfrm>
                    <a:off x="4279711" y="2071706"/>
                    <a:ext cx="165988" cy="24705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5" name="Ink 64">
                    <a:extLst>
                      <a:ext uri="{FF2B5EF4-FFF2-40B4-BE49-F238E27FC236}">
                        <a16:creationId xmlns:a16="http://schemas.microsoft.com/office/drawing/2014/main" id="{B5D900C2-4B22-A1D9-7442-71EB36EC9F50}"/>
                      </a:ext>
                    </a:extLst>
                  </p14:cNvPr>
                  <p14:cNvContentPartPr/>
                  <p14:nvPr/>
                </p14:nvContentPartPr>
                <p14:xfrm>
                  <a:off x="4523736" y="2142381"/>
                  <a:ext cx="181800" cy="129600"/>
                </p14:xfrm>
              </p:contentPart>
            </mc:Choice>
            <mc:Fallback>
              <p:pic>
                <p:nvPicPr>
                  <p:cNvPr id="65" name="Ink 64">
                    <a:extLst>
                      <a:ext uri="{FF2B5EF4-FFF2-40B4-BE49-F238E27FC236}">
                        <a16:creationId xmlns:a16="http://schemas.microsoft.com/office/drawing/2014/main" id="{B5D900C2-4B22-A1D9-7442-71EB36EC9F50}"/>
                      </a:ext>
                    </a:extLst>
                  </p:cNvPr>
                  <p:cNvPicPr/>
                  <p:nvPr/>
                </p:nvPicPr>
                <p:blipFill>
                  <a:blip r:embed="rId88"/>
                  <a:stretch>
                    <a:fillRect/>
                  </a:stretch>
                </p:blipFill>
                <p:spPr>
                  <a:xfrm>
                    <a:off x="4498832" y="2117458"/>
                    <a:ext cx="231110" cy="178948"/>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6" name="Ink 65">
                    <a:extLst>
                      <a:ext uri="{FF2B5EF4-FFF2-40B4-BE49-F238E27FC236}">
                        <a16:creationId xmlns:a16="http://schemas.microsoft.com/office/drawing/2014/main" id="{A93D8275-277B-0F3B-0DCE-67BD308AEA29}"/>
                      </a:ext>
                    </a:extLst>
                  </p14:cNvPr>
                  <p14:cNvContentPartPr/>
                  <p14:nvPr/>
                </p14:nvContentPartPr>
                <p14:xfrm>
                  <a:off x="4752696" y="2155341"/>
                  <a:ext cx="95400" cy="112320"/>
                </p14:xfrm>
              </p:contentPart>
            </mc:Choice>
            <mc:Fallback>
              <p:pic>
                <p:nvPicPr>
                  <p:cNvPr id="66" name="Ink 65">
                    <a:extLst>
                      <a:ext uri="{FF2B5EF4-FFF2-40B4-BE49-F238E27FC236}">
                        <a16:creationId xmlns:a16="http://schemas.microsoft.com/office/drawing/2014/main" id="{A93D8275-277B-0F3B-0DCE-67BD308AEA29}"/>
                      </a:ext>
                    </a:extLst>
                  </p:cNvPr>
                  <p:cNvPicPr/>
                  <p:nvPr/>
                </p:nvPicPr>
                <p:blipFill>
                  <a:blip r:embed="rId90"/>
                  <a:stretch>
                    <a:fillRect/>
                  </a:stretch>
                </p:blipFill>
                <p:spPr>
                  <a:xfrm>
                    <a:off x="4728222" y="2130381"/>
                    <a:ext cx="144848" cy="161741"/>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7" name="Ink 66">
                    <a:extLst>
                      <a:ext uri="{FF2B5EF4-FFF2-40B4-BE49-F238E27FC236}">
                        <a16:creationId xmlns:a16="http://schemas.microsoft.com/office/drawing/2014/main" id="{D90210D1-4307-690D-7A67-56621B03AD66}"/>
                      </a:ext>
                    </a:extLst>
                  </p14:cNvPr>
                  <p14:cNvContentPartPr/>
                  <p14:nvPr/>
                </p14:nvContentPartPr>
                <p14:xfrm>
                  <a:off x="4781136" y="2011341"/>
                  <a:ext cx="93600" cy="236520"/>
                </p14:xfrm>
              </p:contentPart>
            </mc:Choice>
            <mc:Fallback>
              <p:pic>
                <p:nvPicPr>
                  <p:cNvPr id="67" name="Ink 66">
                    <a:extLst>
                      <a:ext uri="{FF2B5EF4-FFF2-40B4-BE49-F238E27FC236}">
                        <a16:creationId xmlns:a16="http://schemas.microsoft.com/office/drawing/2014/main" id="{D90210D1-4307-690D-7A67-56621B03AD66}"/>
                      </a:ext>
                    </a:extLst>
                  </p:cNvPr>
                  <p:cNvPicPr/>
                  <p:nvPr/>
                </p:nvPicPr>
                <p:blipFill>
                  <a:blip r:embed="rId92"/>
                  <a:stretch>
                    <a:fillRect/>
                  </a:stretch>
                </p:blipFill>
                <p:spPr>
                  <a:xfrm>
                    <a:off x="4756242" y="1986392"/>
                    <a:ext cx="142889" cy="2859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8" name="Ink 67">
                    <a:extLst>
                      <a:ext uri="{FF2B5EF4-FFF2-40B4-BE49-F238E27FC236}">
                        <a16:creationId xmlns:a16="http://schemas.microsoft.com/office/drawing/2014/main" id="{6B1D9097-E607-4463-1EA2-1B691505CB80}"/>
                      </a:ext>
                    </a:extLst>
                  </p14:cNvPr>
                  <p14:cNvContentPartPr/>
                  <p14:nvPr/>
                </p14:nvContentPartPr>
                <p14:xfrm>
                  <a:off x="4945656" y="2157861"/>
                  <a:ext cx="37800" cy="88920"/>
                </p14:xfrm>
              </p:contentPart>
            </mc:Choice>
            <mc:Fallback>
              <p:pic>
                <p:nvPicPr>
                  <p:cNvPr id="68" name="Ink 67">
                    <a:extLst>
                      <a:ext uri="{FF2B5EF4-FFF2-40B4-BE49-F238E27FC236}">
                        <a16:creationId xmlns:a16="http://schemas.microsoft.com/office/drawing/2014/main" id="{6B1D9097-E607-4463-1EA2-1B691505CB80}"/>
                      </a:ext>
                    </a:extLst>
                  </p:cNvPr>
                  <p:cNvPicPr/>
                  <p:nvPr/>
                </p:nvPicPr>
                <p:blipFill>
                  <a:blip r:embed="rId94"/>
                  <a:stretch>
                    <a:fillRect/>
                  </a:stretch>
                </p:blipFill>
                <p:spPr>
                  <a:xfrm>
                    <a:off x="4921285" y="2133520"/>
                    <a:ext cx="87039" cy="138099"/>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9" name="Ink 68">
                    <a:extLst>
                      <a:ext uri="{FF2B5EF4-FFF2-40B4-BE49-F238E27FC236}">
                        <a16:creationId xmlns:a16="http://schemas.microsoft.com/office/drawing/2014/main" id="{F8E7E954-3967-860B-1854-FDE52F8055C1}"/>
                      </a:ext>
                    </a:extLst>
                  </p14:cNvPr>
                  <p14:cNvContentPartPr/>
                  <p14:nvPr/>
                </p14:nvContentPartPr>
                <p14:xfrm>
                  <a:off x="4935936" y="2079381"/>
                  <a:ext cx="16560" cy="13680"/>
                </p14:xfrm>
              </p:contentPart>
            </mc:Choice>
            <mc:Fallback>
              <p:pic>
                <p:nvPicPr>
                  <p:cNvPr id="69" name="Ink 68">
                    <a:extLst>
                      <a:ext uri="{FF2B5EF4-FFF2-40B4-BE49-F238E27FC236}">
                        <a16:creationId xmlns:a16="http://schemas.microsoft.com/office/drawing/2014/main" id="{F8E7E954-3967-860B-1854-FDE52F8055C1}"/>
                      </a:ext>
                    </a:extLst>
                  </p:cNvPr>
                  <p:cNvPicPr/>
                  <p:nvPr/>
                </p:nvPicPr>
                <p:blipFill>
                  <a:blip r:embed="rId96"/>
                  <a:stretch>
                    <a:fillRect/>
                  </a:stretch>
                </p:blipFill>
                <p:spPr>
                  <a:xfrm>
                    <a:off x="4911347" y="2054952"/>
                    <a:ext cx="66240" cy="62049"/>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0" name="Ink 69">
                    <a:extLst>
                      <a:ext uri="{FF2B5EF4-FFF2-40B4-BE49-F238E27FC236}">
                        <a16:creationId xmlns:a16="http://schemas.microsoft.com/office/drawing/2014/main" id="{60A70779-5A07-0B30-3C11-19BEF61C6B11}"/>
                      </a:ext>
                    </a:extLst>
                  </p14:cNvPr>
                  <p14:cNvContentPartPr/>
                  <p14:nvPr/>
                </p14:nvContentPartPr>
                <p14:xfrm>
                  <a:off x="5081376" y="2117901"/>
                  <a:ext cx="167760" cy="113760"/>
                </p14:xfrm>
              </p:contentPart>
            </mc:Choice>
            <mc:Fallback>
              <p:pic>
                <p:nvPicPr>
                  <p:cNvPr id="70" name="Ink 69">
                    <a:extLst>
                      <a:ext uri="{FF2B5EF4-FFF2-40B4-BE49-F238E27FC236}">
                        <a16:creationId xmlns:a16="http://schemas.microsoft.com/office/drawing/2014/main" id="{60A70779-5A07-0B30-3C11-19BEF61C6B11}"/>
                      </a:ext>
                    </a:extLst>
                  </p:cNvPr>
                  <p:cNvPicPr/>
                  <p:nvPr/>
                </p:nvPicPr>
                <p:blipFill>
                  <a:blip r:embed="rId98"/>
                  <a:stretch>
                    <a:fillRect/>
                  </a:stretch>
                </p:blipFill>
                <p:spPr>
                  <a:xfrm>
                    <a:off x="5056412" y="2092954"/>
                    <a:ext cx="217189" cy="163156"/>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1" name="Ink 70">
                    <a:extLst>
                      <a:ext uri="{FF2B5EF4-FFF2-40B4-BE49-F238E27FC236}">
                        <a16:creationId xmlns:a16="http://schemas.microsoft.com/office/drawing/2014/main" id="{A2143907-C199-CCBB-A1ED-040E1DC609E7}"/>
                      </a:ext>
                    </a:extLst>
                  </p14:cNvPr>
                  <p14:cNvContentPartPr/>
                  <p14:nvPr/>
                </p14:nvContentPartPr>
                <p14:xfrm>
                  <a:off x="5301696" y="1974621"/>
                  <a:ext cx="125280" cy="230400"/>
                </p14:xfrm>
              </p:contentPart>
            </mc:Choice>
            <mc:Fallback>
              <p:pic>
                <p:nvPicPr>
                  <p:cNvPr id="71" name="Ink 70">
                    <a:extLst>
                      <a:ext uri="{FF2B5EF4-FFF2-40B4-BE49-F238E27FC236}">
                        <a16:creationId xmlns:a16="http://schemas.microsoft.com/office/drawing/2014/main" id="{A2143907-C199-CCBB-A1ED-040E1DC609E7}"/>
                      </a:ext>
                    </a:extLst>
                  </p:cNvPr>
                  <p:cNvPicPr/>
                  <p:nvPr/>
                </p:nvPicPr>
                <p:blipFill>
                  <a:blip r:embed="rId100"/>
                  <a:stretch>
                    <a:fillRect/>
                  </a:stretch>
                </p:blipFill>
                <p:spPr>
                  <a:xfrm>
                    <a:off x="5277239" y="1949686"/>
                    <a:ext cx="174693" cy="279771"/>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72" name="Ink 71">
                    <a:extLst>
                      <a:ext uri="{FF2B5EF4-FFF2-40B4-BE49-F238E27FC236}">
                        <a16:creationId xmlns:a16="http://schemas.microsoft.com/office/drawing/2014/main" id="{4CDD7217-7982-EAB2-068F-A0F50007A7CC}"/>
                      </a:ext>
                    </a:extLst>
                  </p14:cNvPr>
                  <p14:cNvContentPartPr/>
                  <p14:nvPr/>
                </p14:nvContentPartPr>
                <p14:xfrm>
                  <a:off x="5295216" y="2064261"/>
                  <a:ext cx="86040" cy="26640"/>
                </p14:xfrm>
              </p:contentPart>
            </mc:Choice>
            <mc:Fallback>
              <p:pic>
                <p:nvPicPr>
                  <p:cNvPr id="72" name="Ink 71">
                    <a:extLst>
                      <a:ext uri="{FF2B5EF4-FFF2-40B4-BE49-F238E27FC236}">
                        <a16:creationId xmlns:a16="http://schemas.microsoft.com/office/drawing/2014/main" id="{4CDD7217-7982-EAB2-068F-A0F50007A7CC}"/>
                      </a:ext>
                    </a:extLst>
                  </p:cNvPr>
                  <p:cNvPicPr/>
                  <p:nvPr/>
                </p:nvPicPr>
                <p:blipFill>
                  <a:blip r:embed="rId102"/>
                  <a:stretch>
                    <a:fillRect/>
                  </a:stretch>
                </p:blipFill>
                <p:spPr>
                  <a:xfrm>
                    <a:off x="5270349" y="2039632"/>
                    <a:ext cx="135277" cy="76402"/>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73" name="Ink 72">
                    <a:extLst>
                      <a:ext uri="{FF2B5EF4-FFF2-40B4-BE49-F238E27FC236}">
                        <a16:creationId xmlns:a16="http://schemas.microsoft.com/office/drawing/2014/main" id="{C0556F57-C11D-13B1-B2E7-E55CEF351E4A}"/>
                      </a:ext>
                    </a:extLst>
                  </p14:cNvPr>
                  <p14:cNvContentPartPr/>
                  <p14:nvPr/>
                </p14:nvContentPartPr>
                <p14:xfrm>
                  <a:off x="5455056" y="2019261"/>
                  <a:ext cx="77040" cy="166680"/>
                </p14:xfrm>
              </p:contentPart>
            </mc:Choice>
            <mc:Fallback>
              <p:pic>
                <p:nvPicPr>
                  <p:cNvPr id="73" name="Ink 72">
                    <a:extLst>
                      <a:ext uri="{FF2B5EF4-FFF2-40B4-BE49-F238E27FC236}">
                        <a16:creationId xmlns:a16="http://schemas.microsoft.com/office/drawing/2014/main" id="{C0556F57-C11D-13B1-B2E7-E55CEF351E4A}"/>
                      </a:ext>
                    </a:extLst>
                  </p:cNvPr>
                  <p:cNvPicPr/>
                  <p:nvPr/>
                </p:nvPicPr>
                <p:blipFill>
                  <a:blip r:embed="rId104"/>
                  <a:stretch>
                    <a:fillRect/>
                  </a:stretch>
                </p:blipFill>
                <p:spPr>
                  <a:xfrm>
                    <a:off x="5430043" y="1994309"/>
                    <a:ext cx="126566" cy="216085"/>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4" name="Ink 73">
                    <a:extLst>
                      <a:ext uri="{FF2B5EF4-FFF2-40B4-BE49-F238E27FC236}">
                        <a16:creationId xmlns:a16="http://schemas.microsoft.com/office/drawing/2014/main" id="{2DA3BE9C-F128-B666-4298-7746B778CB77}"/>
                      </a:ext>
                    </a:extLst>
                  </p14:cNvPr>
                  <p14:cNvContentPartPr/>
                  <p14:nvPr/>
                </p14:nvContentPartPr>
                <p14:xfrm>
                  <a:off x="5622816" y="2068221"/>
                  <a:ext cx="95760" cy="140040"/>
                </p14:xfrm>
              </p:contentPart>
            </mc:Choice>
            <mc:Fallback>
              <p:pic>
                <p:nvPicPr>
                  <p:cNvPr id="74" name="Ink 73">
                    <a:extLst>
                      <a:ext uri="{FF2B5EF4-FFF2-40B4-BE49-F238E27FC236}">
                        <a16:creationId xmlns:a16="http://schemas.microsoft.com/office/drawing/2014/main" id="{2DA3BE9C-F128-B666-4298-7746B778CB77}"/>
                      </a:ext>
                    </a:extLst>
                  </p:cNvPr>
                  <p:cNvPicPr/>
                  <p:nvPr/>
                </p:nvPicPr>
                <p:blipFill>
                  <a:blip r:embed="rId106"/>
                  <a:stretch>
                    <a:fillRect/>
                  </a:stretch>
                </p:blipFill>
                <p:spPr>
                  <a:xfrm>
                    <a:off x="5597878" y="2043303"/>
                    <a:ext cx="145136" cy="189378"/>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5" name="Ink 74">
                    <a:extLst>
                      <a:ext uri="{FF2B5EF4-FFF2-40B4-BE49-F238E27FC236}">
                        <a16:creationId xmlns:a16="http://schemas.microsoft.com/office/drawing/2014/main" id="{C33530A9-0184-7922-36F8-BA07D98CC232}"/>
                      </a:ext>
                    </a:extLst>
                  </p14:cNvPr>
                  <p14:cNvContentPartPr/>
                  <p14:nvPr/>
                </p14:nvContentPartPr>
                <p14:xfrm>
                  <a:off x="5781936" y="2071101"/>
                  <a:ext cx="227520" cy="124560"/>
                </p14:xfrm>
              </p:contentPart>
            </mc:Choice>
            <mc:Fallback>
              <p:pic>
                <p:nvPicPr>
                  <p:cNvPr id="75" name="Ink 74">
                    <a:extLst>
                      <a:ext uri="{FF2B5EF4-FFF2-40B4-BE49-F238E27FC236}">
                        <a16:creationId xmlns:a16="http://schemas.microsoft.com/office/drawing/2014/main" id="{C33530A9-0184-7922-36F8-BA07D98CC232}"/>
                      </a:ext>
                    </a:extLst>
                  </p:cNvPr>
                  <p:cNvPicPr/>
                  <p:nvPr/>
                </p:nvPicPr>
                <p:blipFill>
                  <a:blip r:embed="rId108"/>
                  <a:stretch>
                    <a:fillRect/>
                  </a:stretch>
                </p:blipFill>
                <p:spPr>
                  <a:xfrm>
                    <a:off x="5757488" y="2046089"/>
                    <a:ext cx="276916" cy="174084"/>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7" name="Ink 76">
                    <a:extLst>
                      <a:ext uri="{FF2B5EF4-FFF2-40B4-BE49-F238E27FC236}">
                        <a16:creationId xmlns:a16="http://schemas.microsoft.com/office/drawing/2014/main" id="{2A0F49E2-0995-6885-E7B1-F02540CCF8A3}"/>
                      </a:ext>
                    </a:extLst>
                  </p14:cNvPr>
                  <p14:cNvContentPartPr/>
                  <p14:nvPr/>
                </p14:nvContentPartPr>
                <p14:xfrm>
                  <a:off x="4402056" y="2562141"/>
                  <a:ext cx="65520" cy="275040"/>
                </p14:xfrm>
              </p:contentPart>
            </mc:Choice>
            <mc:Fallback>
              <p:pic>
                <p:nvPicPr>
                  <p:cNvPr id="77" name="Ink 76">
                    <a:extLst>
                      <a:ext uri="{FF2B5EF4-FFF2-40B4-BE49-F238E27FC236}">
                        <a16:creationId xmlns:a16="http://schemas.microsoft.com/office/drawing/2014/main" id="{2A0F49E2-0995-6885-E7B1-F02540CCF8A3}"/>
                      </a:ext>
                    </a:extLst>
                  </p:cNvPr>
                  <p:cNvPicPr/>
                  <p:nvPr/>
                </p:nvPicPr>
                <p:blipFill>
                  <a:blip r:embed="rId110"/>
                  <a:stretch>
                    <a:fillRect/>
                  </a:stretch>
                </p:blipFill>
                <p:spPr>
                  <a:xfrm>
                    <a:off x="4377048" y="2537183"/>
                    <a:ext cx="115035" cy="324457"/>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8" name="Ink 77">
                    <a:extLst>
                      <a:ext uri="{FF2B5EF4-FFF2-40B4-BE49-F238E27FC236}">
                        <a16:creationId xmlns:a16="http://schemas.microsoft.com/office/drawing/2014/main" id="{4EA21F88-FED8-0BCA-B4B6-69BF81BBA201}"/>
                      </a:ext>
                    </a:extLst>
                  </p14:cNvPr>
                  <p14:cNvContentPartPr/>
                  <p14:nvPr/>
                </p14:nvContentPartPr>
                <p14:xfrm>
                  <a:off x="4397016" y="2530461"/>
                  <a:ext cx="150120" cy="100800"/>
                </p14:xfrm>
              </p:contentPart>
            </mc:Choice>
            <mc:Fallback>
              <p:pic>
                <p:nvPicPr>
                  <p:cNvPr id="78" name="Ink 77">
                    <a:extLst>
                      <a:ext uri="{FF2B5EF4-FFF2-40B4-BE49-F238E27FC236}">
                        <a16:creationId xmlns:a16="http://schemas.microsoft.com/office/drawing/2014/main" id="{4EA21F88-FED8-0BCA-B4B6-69BF81BBA201}"/>
                      </a:ext>
                    </a:extLst>
                  </p:cNvPr>
                  <p:cNvPicPr/>
                  <p:nvPr/>
                </p:nvPicPr>
                <p:blipFill>
                  <a:blip r:embed="rId112"/>
                  <a:stretch>
                    <a:fillRect/>
                  </a:stretch>
                </p:blipFill>
                <p:spPr>
                  <a:xfrm>
                    <a:off x="4372079" y="2505511"/>
                    <a:ext cx="199495" cy="150202"/>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9" name="Ink 78">
                    <a:extLst>
                      <a:ext uri="{FF2B5EF4-FFF2-40B4-BE49-F238E27FC236}">
                        <a16:creationId xmlns:a16="http://schemas.microsoft.com/office/drawing/2014/main" id="{53433FBA-FCB2-0622-2F8F-E76DB9FC4C10}"/>
                      </a:ext>
                    </a:extLst>
                  </p14:cNvPr>
                  <p14:cNvContentPartPr/>
                  <p14:nvPr/>
                </p14:nvContentPartPr>
                <p14:xfrm>
                  <a:off x="4641816" y="2554221"/>
                  <a:ext cx="188640" cy="127440"/>
                </p14:xfrm>
              </p:contentPart>
            </mc:Choice>
            <mc:Fallback>
              <p:pic>
                <p:nvPicPr>
                  <p:cNvPr id="79" name="Ink 78">
                    <a:extLst>
                      <a:ext uri="{FF2B5EF4-FFF2-40B4-BE49-F238E27FC236}">
                        <a16:creationId xmlns:a16="http://schemas.microsoft.com/office/drawing/2014/main" id="{53433FBA-FCB2-0622-2F8F-E76DB9FC4C10}"/>
                      </a:ext>
                    </a:extLst>
                  </p:cNvPr>
                  <p:cNvPicPr/>
                  <p:nvPr/>
                </p:nvPicPr>
                <p:blipFill>
                  <a:blip r:embed="rId114"/>
                  <a:stretch>
                    <a:fillRect/>
                  </a:stretch>
                </p:blipFill>
                <p:spPr>
                  <a:xfrm>
                    <a:off x="4616864" y="2529233"/>
                    <a:ext cx="238046" cy="176917"/>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80" name="Ink 79">
                    <a:extLst>
                      <a:ext uri="{FF2B5EF4-FFF2-40B4-BE49-F238E27FC236}">
                        <a16:creationId xmlns:a16="http://schemas.microsoft.com/office/drawing/2014/main" id="{512BD1CE-D57A-792A-EC59-7A2B49351897}"/>
                      </a:ext>
                    </a:extLst>
                  </p14:cNvPr>
                  <p14:cNvContentPartPr/>
                  <p14:nvPr/>
                </p14:nvContentPartPr>
                <p14:xfrm>
                  <a:off x="4929816" y="2382861"/>
                  <a:ext cx="122760" cy="239760"/>
                </p14:xfrm>
              </p:contentPart>
            </mc:Choice>
            <mc:Fallback>
              <p:pic>
                <p:nvPicPr>
                  <p:cNvPr id="80" name="Ink 79">
                    <a:extLst>
                      <a:ext uri="{FF2B5EF4-FFF2-40B4-BE49-F238E27FC236}">
                        <a16:creationId xmlns:a16="http://schemas.microsoft.com/office/drawing/2014/main" id="{512BD1CE-D57A-792A-EC59-7A2B49351897}"/>
                      </a:ext>
                    </a:extLst>
                  </p:cNvPr>
                  <p:cNvPicPr/>
                  <p:nvPr/>
                </p:nvPicPr>
                <p:blipFill>
                  <a:blip r:embed="rId116"/>
                  <a:stretch>
                    <a:fillRect/>
                  </a:stretch>
                </p:blipFill>
                <p:spPr>
                  <a:xfrm>
                    <a:off x="4905364" y="2358385"/>
                    <a:ext cx="172163" cy="289211"/>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81" name="Ink 80">
                    <a:extLst>
                      <a:ext uri="{FF2B5EF4-FFF2-40B4-BE49-F238E27FC236}">
                        <a16:creationId xmlns:a16="http://schemas.microsoft.com/office/drawing/2014/main" id="{A0C7D6AE-31DD-9ACE-731B-9EB4198B18D4}"/>
                      </a:ext>
                    </a:extLst>
                  </p14:cNvPr>
                  <p14:cNvContentPartPr/>
                  <p14:nvPr/>
                </p14:nvContentPartPr>
                <p14:xfrm>
                  <a:off x="5077056" y="2372421"/>
                  <a:ext cx="123120" cy="254520"/>
                </p14:xfrm>
              </p:contentPart>
            </mc:Choice>
            <mc:Fallback>
              <p:pic>
                <p:nvPicPr>
                  <p:cNvPr id="81" name="Ink 80">
                    <a:extLst>
                      <a:ext uri="{FF2B5EF4-FFF2-40B4-BE49-F238E27FC236}">
                        <a16:creationId xmlns:a16="http://schemas.microsoft.com/office/drawing/2014/main" id="{A0C7D6AE-31DD-9ACE-731B-9EB4198B18D4}"/>
                      </a:ext>
                    </a:extLst>
                  </p:cNvPr>
                  <p:cNvPicPr/>
                  <p:nvPr/>
                </p:nvPicPr>
                <p:blipFill>
                  <a:blip r:embed="rId118"/>
                  <a:stretch>
                    <a:fillRect/>
                  </a:stretch>
                </p:blipFill>
                <p:spPr>
                  <a:xfrm>
                    <a:off x="5052133" y="2347967"/>
                    <a:ext cx="172468" cy="303927"/>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82" name="Ink 81">
                    <a:extLst>
                      <a:ext uri="{FF2B5EF4-FFF2-40B4-BE49-F238E27FC236}">
                        <a16:creationId xmlns:a16="http://schemas.microsoft.com/office/drawing/2014/main" id="{485E7514-FF71-67AD-D13D-0E0B25ECF797}"/>
                      </a:ext>
                    </a:extLst>
                  </p14:cNvPr>
                  <p14:cNvContentPartPr/>
                  <p14:nvPr/>
                </p14:nvContentPartPr>
                <p14:xfrm>
                  <a:off x="4935576" y="2463861"/>
                  <a:ext cx="235800" cy="23760"/>
                </p14:xfrm>
              </p:contentPart>
            </mc:Choice>
            <mc:Fallback>
              <p:pic>
                <p:nvPicPr>
                  <p:cNvPr id="82" name="Ink 81">
                    <a:extLst>
                      <a:ext uri="{FF2B5EF4-FFF2-40B4-BE49-F238E27FC236}">
                        <a16:creationId xmlns:a16="http://schemas.microsoft.com/office/drawing/2014/main" id="{485E7514-FF71-67AD-D13D-0E0B25ECF797}"/>
                      </a:ext>
                    </a:extLst>
                  </p:cNvPr>
                  <p:cNvPicPr/>
                  <p:nvPr/>
                </p:nvPicPr>
                <p:blipFill>
                  <a:blip r:embed="rId120"/>
                  <a:stretch>
                    <a:fillRect/>
                  </a:stretch>
                </p:blipFill>
                <p:spPr>
                  <a:xfrm>
                    <a:off x="4910650" y="2439111"/>
                    <a:ext cx="285153" cy="72765"/>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3" name="Ink 82">
                    <a:extLst>
                      <a:ext uri="{FF2B5EF4-FFF2-40B4-BE49-F238E27FC236}">
                        <a16:creationId xmlns:a16="http://schemas.microsoft.com/office/drawing/2014/main" id="{43B630F7-9B58-E3F3-7CB1-5B2624009858}"/>
                      </a:ext>
                    </a:extLst>
                  </p14:cNvPr>
                  <p14:cNvContentPartPr/>
                  <p14:nvPr/>
                </p14:nvContentPartPr>
                <p14:xfrm>
                  <a:off x="5294496" y="2463861"/>
                  <a:ext cx="106560" cy="183600"/>
                </p14:xfrm>
              </p:contentPart>
            </mc:Choice>
            <mc:Fallback>
              <p:pic>
                <p:nvPicPr>
                  <p:cNvPr id="83" name="Ink 82">
                    <a:extLst>
                      <a:ext uri="{FF2B5EF4-FFF2-40B4-BE49-F238E27FC236}">
                        <a16:creationId xmlns:a16="http://schemas.microsoft.com/office/drawing/2014/main" id="{43B630F7-9B58-E3F3-7CB1-5B2624009858}"/>
                      </a:ext>
                    </a:extLst>
                  </p:cNvPr>
                  <p:cNvPicPr/>
                  <p:nvPr/>
                </p:nvPicPr>
                <p:blipFill>
                  <a:blip r:embed="rId122"/>
                  <a:stretch>
                    <a:fillRect/>
                  </a:stretch>
                </p:blipFill>
                <p:spPr>
                  <a:xfrm>
                    <a:off x="5269599" y="2438915"/>
                    <a:ext cx="155856" cy="232992"/>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4" name="Ink 83">
                    <a:extLst>
                      <a:ext uri="{FF2B5EF4-FFF2-40B4-BE49-F238E27FC236}">
                        <a16:creationId xmlns:a16="http://schemas.microsoft.com/office/drawing/2014/main" id="{F92C5976-3681-6699-71AB-5894E1D28845}"/>
                      </a:ext>
                    </a:extLst>
                  </p14:cNvPr>
                  <p14:cNvContentPartPr/>
                  <p14:nvPr/>
                </p14:nvContentPartPr>
                <p14:xfrm>
                  <a:off x="5479536" y="2455581"/>
                  <a:ext cx="80640" cy="158400"/>
                </p14:xfrm>
              </p:contentPart>
            </mc:Choice>
            <mc:Fallback>
              <p:pic>
                <p:nvPicPr>
                  <p:cNvPr id="84" name="Ink 83">
                    <a:extLst>
                      <a:ext uri="{FF2B5EF4-FFF2-40B4-BE49-F238E27FC236}">
                        <a16:creationId xmlns:a16="http://schemas.microsoft.com/office/drawing/2014/main" id="{F92C5976-3681-6699-71AB-5894E1D28845}"/>
                      </a:ext>
                    </a:extLst>
                  </p:cNvPr>
                  <p:cNvPicPr/>
                  <p:nvPr/>
                </p:nvPicPr>
                <p:blipFill>
                  <a:blip r:embed="rId124"/>
                  <a:stretch>
                    <a:fillRect/>
                  </a:stretch>
                </p:blipFill>
                <p:spPr>
                  <a:xfrm>
                    <a:off x="5454493" y="2431173"/>
                    <a:ext cx="130226" cy="207713"/>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5" name="Ink 84">
                    <a:extLst>
                      <a:ext uri="{FF2B5EF4-FFF2-40B4-BE49-F238E27FC236}">
                        <a16:creationId xmlns:a16="http://schemas.microsoft.com/office/drawing/2014/main" id="{F8C515C4-209C-E451-803D-68CEA7B5DE4D}"/>
                      </a:ext>
                    </a:extLst>
                  </p14:cNvPr>
                  <p14:cNvContentPartPr/>
                  <p14:nvPr/>
                </p14:nvContentPartPr>
                <p14:xfrm>
                  <a:off x="5685096" y="2459541"/>
                  <a:ext cx="171720" cy="189000"/>
                </p14:xfrm>
              </p:contentPart>
            </mc:Choice>
            <mc:Fallback>
              <p:pic>
                <p:nvPicPr>
                  <p:cNvPr id="85" name="Ink 84">
                    <a:extLst>
                      <a:ext uri="{FF2B5EF4-FFF2-40B4-BE49-F238E27FC236}">
                        <a16:creationId xmlns:a16="http://schemas.microsoft.com/office/drawing/2014/main" id="{F8C515C4-209C-E451-803D-68CEA7B5DE4D}"/>
                      </a:ext>
                    </a:extLst>
                  </p:cNvPr>
                  <p:cNvPicPr/>
                  <p:nvPr/>
                </p:nvPicPr>
                <p:blipFill>
                  <a:blip r:embed="rId126"/>
                  <a:stretch>
                    <a:fillRect/>
                  </a:stretch>
                </p:blipFill>
                <p:spPr>
                  <a:xfrm>
                    <a:off x="5660137" y="2434607"/>
                    <a:ext cx="221139" cy="238369"/>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7" name="Ink 86">
                    <a:extLst>
                      <a:ext uri="{FF2B5EF4-FFF2-40B4-BE49-F238E27FC236}">
                        <a16:creationId xmlns:a16="http://schemas.microsoft.com/office/drawing/2014/main" id="{BE6369DB-E47E-B5E4-70B3-FEEFC96972A9}"/>
                      </a:ext>
                    </a:extLst>
                  </p14:cNvPr>
                  <p14:cNvContentPartPr/>
                  <p14:nvPr/>
                </p14:nvContentPartPr>
                <p14:xfrm>
                  <a:off x="4976616" y="1576461"/>
                  <a:ext cx="92880" cy="151200"/>
                </p14:xfrm>
              </p:contentPart>
            </mc:Choice>
            <mc:Fallback>
              <p:pic>
                <p:nvPicPr>
                  <p:cNvPr id="87" name="Ink 86">
                    <a:extLst>
                      <a:ext uri="{FF2B5EF4-FFF2-40B4-BE49-F238E27FC236}">
                        <a16:creationId xmlns:a16="http://schemas.microsoft.com/office/drawing/2014/main" id="{BE6369DB-E47E-B5E4-70B3-FEEFC96972A9}"/>
                      </a:ext>
                    </a:extLst>
                  </p:cNvPr>
                  <p:cNvPicPr/>
                  <p:nvPr/>
                </p:nvPicPr>
                <p:blipFill>
                  <a:blip r:embed="rId128"/>
                  <a:stretch>
                    <a:fillRect/>
                  </a:stretch>
                </p:blipFill>
                <p:spPr>
                  <a:xfrm>
                    <a:off x="4951648" y="1551511"/>
                    <a:ext cx="142316" cy="200602"/>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8" name="Ink 87">
                    <a:extLst>
                      <a:ext uri="{FF2B5EF4-FFF2-40B4-BE49-F238E27FC236}">
                        <a16:creationId xmlns:a16="http://schemas.microsoft.com/office/drawing/2014/main" id="{15960C33-F1ED-B2B8-D6ED-12BDD230BD4B}"/>
                      </a:ext>
                    </a:extLst>
                  </p14:cNvPr>
                  <p14:cNvContentPartPr/>
                  <p14:nvPr/>
                </p14:nvContentPartPr>
                <p14:xfrm>
                  <a:off x="5136096" y="1447221"/>
                  <a:ext cx="62640" cy="287280"/>
                </p14:xfrm>
              </p:contentPart>
            </mc:Choice>
            <mc:Fallback>
              <p:pic>
                <p:nvPicPr>
                  <p:cNvPr id="88" name="Ink 87">
                    <a:extLst>
                      <a:ext uri="{FF2B5EF4-FFF2-40B4-BE49-F238E27FC236}">
                        <a16:creationId xmlns:a16="http://schemas.microsoft.com/office/drawing/2014/main" id="{15960C33-F1ED-B2B8-D6ED-12BDD230BD4B}"/>
                      </a:ext>
                    </a:extLst>
                  </p:cNvPr>
                  <p:cNvPicPr/>
                  <p:nvPr/>
                </p:nvPicPr>
                <p:blipFill>
                  <a:blip r:embed="rId130"/>
                  <a:stretch>
                    <a:fillRect/>
                  </a:stretch>
                </p:blipFill>
                <p:spPr>
                  <a:xfrm>
                    <a:off x="5111736" y="1422283"/>
                    <a:ext cx="111857" cy="336656"/>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9" name="Ink 88">
                    <a:extLst>
                      <a:ext uri="{FF2B5EF4-FFF2-40B4-BE49-F238E27FC236}">
                        <a16:creationId xmlns:a16="http://schemas.microsoft.com/office/drawing/2014/main" id="{EDCF1229-5043-383E-D9FE-EA0E6359B4B9}"/>
                      </a:ext>
                    </a:extLst>
                  </p14:cNvPr>
                  <p14:cNvContentPartPr/>
                  <p14:nvPr/>
                </p14:nvContentPartPr>
                <p14:xfrm>
                  <a:off x="5277576" y="1558821"/>
                  <a:ext cx="137160" cy="171360"/>
                </p14:xfrm>
              </p:contentPart>
            </mc:Choice>
            <mc:Fallback>
              <p:pic>
                <p:nvPicPr>
                  <p:cNvPr id="89" name="Ink 88">
                    <a:extLst>
                      <a:ext uri="{FF2B5EF4-FFF2-40B4-BE49-F238E27FC236}">
                        <a16:creationId xmlns:a16="http://schemas.microsoft.com/office/drawing/2014/main" id="{EDCF1229-5043-383E-D9FE-EA0E6359B4B9}"/>
                      </a:ext>
                    </a:extLst>
                  </p:cNvPr>
                  <p:cNvPicPr/>
                  <p:nvPr/>
                </p:nvPicPr>
                <p:blipFill>
                  <a:blip r:embed="rId132"/>
                  <a:stretch>
                    <a:fillRect/>
                  </a:stretch>
                </p:blipFill>
                <p:spPr>
                  <a:xfrm>
                    <a:off x="5252638" y="1533914"/>
                    <a:ext cx="186538" cy="220676"/>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46" name="Ink 145">
                    <a:extLst>
                      <a:ext uri="{FF2B5EF4-FFF2-40B4-BE49-F238E27FC236}">
                        <a16:creationId xmlns:a16="http://schemas.microsoft.com/office/drawing/2014/main" id="{AB9F2AC1-46B1-5219-E6C1-6438BD9AA24E}"/>
                      </a:ext>
                    </a:extLst>
                  </p14:cNvPr>
                  <p14:cNvContentPartPr/>
                  <p14:nvPr/>
                </p14:nvContentPartPr>
                <p14:xfrm>
                  <a:off x="3361969" y="1800912"/>
                  <a:ext cx="734040" cy="629640"/>
                </p14:xfrm>
              </p:contentPart>
            </mc:Choice>
            <mc:Fallback>
              <p:pic>
                <p:nvPicPr>
                  <p:cNvPr id="146" name="Ink 145">
                    <a:extLst>
                      <a:ext uri="{FF2B5EF4-FFF2-40B4-BE49-F238E27FC236}">
                        <a16:creationId xmlns:a16="http://schemas.microsoft.com/office/drawing/2014/main" id="{AB9F2AC1-46B1-5219-E6C1-6438BD9AA24E}"/>
                      </a:ext>
                    </a:extLst>
                  </p:cNvPr>
                  <p:cNvPicPr/>
                  <p:nvPr/>
                </p:nvPicPr>
                <p:blipFill>
                  <a:blip r:embed="rId134"/>
                  <a:stretch>
                    <a:fillRect/>
                  </a:stretch>
                </p:blipFill>
                <p:spPr>
                  <a:xfrm>
                    <a:off x="3337002" y="1775946"/>
                    <a:ext cx="783475" cy="679072"/>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47" name="Ink 146">
                    <a:extLst>
                      <a:ext uri="{FF2B5EF4-FFF2-40B4-BE49-F238E27FC236}">
                        <a16:creationId xmlns:a16="http://schemas.microsoft.com/office/drawing/2014/main" id="{2095B2D8-BD48-746F-4936-34351875441F}"/>
                      </a:ext>
                    </a:extLst>
                  </p14:cNvPr>
                  <p14:cNvContentPartPr/>
                  <p14:nvPr/>
                </p14:nvContentPartPr>
                <p14:xfrm>
                  <a:off x="3254689" y="2271072"/>
                  <a:ext cx="328680" cy="217800"/>
                </p14:xfrm>
              </p:contentPart>
            </mc:Choice>
            <mc:Fallback>
              <p:pic>
                <p:nvPicPr>
                  <p:cNvPr id="147" name="Ink 146">
                    <a:extLst>
                      <a:ext uri="{FF2B5EF4-FFF2-40B4-BE49-F238E27FC236}">
                        <a16:creationId xmlns:a16="http://schemas.microsoft.com/office/drawing/2014/main" id="{2095B2D8-BD48-746F-4936-34351875441F}"/>
                      </a:ext>
                    </a:extLst>
                  </p:cNvPr>
                  <p:cNvPicPr/>
                  <p:nvPr/>
                </p:nvPicPr>
                <p:blipFill>
                  <a:blip r:embed="rId136"/>
                  <a:stretch>
                    <a:fillRect/>
                  </a:stretch>
                </p:blipFill>
                <p:spPr>
                  <a:xfrm>
                    <a:off x="3229713" y="2246095"/>
                    <a:ext cx="378132" cy="267255"/>
                  </a:xfrm>
                  <a:prstGeom prst="rect">
                    <a:avLst/>
                  </a:prstGeom>
                </p:spPr>
              </p:pic>
            </mc:Fallback>
          </mc:AlternateContent>
        </p:grpSp>
      </p:grpSp>
      <p:sp>
        <p:nvSpPr>
          <p:cNvPr id="149" name="TextBox 148">
            <a:extLst>
              <a:ext uri="{FF2B5EF4-FFF2-40B4-BE49-F238E27FC236}">
                <a16:creationId xmlns:a16="http://schemas.microsoft.com/office/drawing/2014/main" id="{A5F4FC5A-8134-64B3-A681-F04C38C4C86A}"/>
              </a:ext>
            </a:extLst>
          </p:cNvPr>
          <p:cNvSpPr txBox="1"/>
          <p:nvPr/>
        </p:nvSpPr>
        <p:spPr>
          <a:xfrm>
            <a:off x="1866763" y="4846329"/>
            <a:ext cx="2236510" cy="369332"/>
          </a:xfrm>
          <a:prstGeom prst="rect">
            <a:avLst/>
          </a:prstGeom>
          <a:noFill/>
        </p:spPr>
        <p:txBody>
          <a:bodyPr wrap="none" rtlCol="0">
            <a:spAutoFit/>
          </a:bodyPr>
          <a:lstStyle/>
          <a:p>
            <a:r>
              <a:rPr lang="en-GB" dirty="0"/>
              <a:t>H-polarized tweezer</a:t>
            </a:r>
            <a:endParaRPr lang="en-CH" dirty="0"/>
          </a:p>
        </p:txBody>
      </p:sp>
      <p:sp>
        <p:nvSpPr>
          <p:cNvPr id="151" name="TextBox 150">
            <a:extLst>
              <a:ext uri="{FF2B5EF4-FFF2-40B4-BE49-F238E27FC236}">
                <a16:creationId xmlns:a16="http://schemas.microsoft.com/office/drawing/2014/main" id="{65DE1067-CA40-2EFB-7630-6C23F57B64BE}"/>
              </a:ext>
            </a:extLst>
          </p:cNvPr>
          <p:cNvSpPr txBox="1"/>
          <p:nvPr/>
        </p:nvSpPr>
        <p:spPr>
          <a:xfrm>
            <a:off x="4042347" y="3789028"/>
            <a:ext cx="1608133" cy="369332"/>
          </a:xfrm>
          <a:prstGeom prst="rect">
            <a:avLst/>
          </a:prstGeom>
          <a:noFill/>
        </p:spPr>
        <p:txBody>
          <a:bodyPr wrap="none" rtlCol="0">
            <a:spAutoFit/>
          </a:bodyPr>
          <a:lstStyle/>
          <a:p>
            <a:r>
              <a:rPr lang="en-GB" dirty="0"/>
              <a:t>Cavity mirrors</a:t>
            </a:r>
            <a:endParaRPr lang="en-CH" dirty="0"/>
          </a:p>
        </p:txBody>
      </p:sp>
      <p:sp>
        <p:nvSpPr>
          <p:cNvPr id="153" name="TextBox 152">
            <a:extLst>
              <a:ext uri="{FF2B5EF4-FFF2-40B4-BE49-F238E27FC236}">
                <a16:creationId xmlns:a16="http://schemas.microsoft.com/office/drawing/2014/main" id="{84EC8DD8-AFBD-EFBE-2B65-6039612BCCFB}"/>
              </a:ext>
            </a:extLst>
          </p:cNvPr>
          <p:cNvSpPr txBox="1"/>
          <p:nvPr/>
        </p:nvSpPr>
        <p:spPr>
          <a:xfrm>
            <a:off x="7029723" y="1627815"/>
            <a:ext cx="4326826" cy="369332"/>
          </a:xfrm>
          <a:prstGeom prst="rect">
            <a:avLst/>
          </a:prstGeom>
          <a:noFill/>
        </p:spPr>
        <p:txBody>
          <a:bodyPr wrap="none" rtlCol="0">
            <a:spAutoFit/>
          </a:bodyPr>
          <a:lstStyle/>
          <a:p>
            <a:r>
              <a:rPr lang="en-GB" dirty="0"/>
              <a:t>Cavity populated only by </a:t>
            </a:r>
            <a:r>
              <a:rPr lang="en-GB" dirty="0" err="1"/>
              <a:t>libration</a:t>
            </a:r>
            <a:r>
              <a:rPr lang="en-GB" dirty="0"/>
              <a:t> motion</a:t>
            </a:r>
            <a:endParaRPr lang="en-CH" dirty="0"/>
          </a:p>
        </p:txBody>
      </p:sp>
    </p:spTree>
    <p:extLst>
      <p:ext uri="{BB962C8B-B14F-4D97-AF65-F5344CB8AC3E}">
        <p14:creationId xmlns:p14="http://schemas.microsoft.com/office/powerpoint/2010/main" val="42804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65396D-BB4E-86EB-E595-C31327B07474}"/>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A61D0AEE-F303-D54A-416C-D35EA248BB2E}"/>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9644F284-7419-DB7A-47F2-E7D2DC4C55A8}"/>
              </a:ext>
            </a:extLst>
          </p:cNvPr>
          <p:cNvSpPr>
            <a:spLocks noGrp="1"/>
          </p:cNvSpPr>
          <p:nvPr>
            <p:ph type="sldNum" sz="quarter" idx="12"/>
          </p:nvPr>
        </p:nvSpPr>
        <p:spPr/>
        <p:txBody>
          <a:bodyPr/>
          <a:lstStyle/>
          <a:p>
            <a:fld id="{6C6AE60A-B69C-4790-82F7-3882EDF23186}" type="slidenum">
              <a:rPr lang="en-GB" smtClean="0"/>
              <a:t>15</a:t>
            </a:fld>
            <a:endParaRPr lang="en-GB" dirty="0"/>
          </a:p>
        </p:txBody>
      </p:sp>
      <p:sp>
        <p:nvSpPr>
          <p:cNvPr id="5" name="Title 4">
            <a:extLst>
              <a:ext uri="{FF2B5EF4-FFF2-40B4-BE49-F238E27FC236}">
                <a16:creationId xmlns:a16="http://schemas.microsoft.com/office/drawing/2014/main" id="{265AA9AF-A371-23BD-522B-C7BBE0353453}"/>
              </a:ext>
            </a:extLst>
          </p:cNvPr>
          <p:cNvSpPr>
            <a:spLocks noGrp="1"/>
          </p:cNvSpPr>
          <p:nvPr>
            <p:ph type="title"/>
          </p:nvPr>
        </p:nvSpPr>
        <p:spPr/>
        <p:txBody>
          <a:bodyPr/>
          <a:lstStyle/>
          <a:p>
            <a:r>
              <a:rPr lang="en-US" dirty="0"/>
              <a:t>Experimental setup</a:t>
            </a:r>
            <a:endParaRPr lang="en-AT" dirty="0"/>
          </a:p>
        </p:txBody>
      </p:sp>
      <p:pic>
        <p:nvPicPr>
          <p:cNvPr id="7" name="Graphic 6">
            <a:extLst>
              <a:ext uri="{FF2B5EF4-FFF2-40B4-BE49-F238E27FC236}">
                <a16:creationId xmlns:a16="http://schemas.microsoft.com/office/drawing/2014/main" id="{125C19B2-8DB9-860F-F7AF-85D19A54E4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440" y="1930708"/>
            <a:ext cx="4141995" cy="4306578"/>
          </a:xfrm>
          <a:prstGeom prst="rect">
            <a:avLst/>
          </a:prstGeom>
        </p:spPr>
      </p:pic>
      <p:pic>
        <p:nvPicPr>
          <p:cNvPr id="8" name="Picture 7">
            <a:extLst>
              <a:ext uri="{FF2B5EF4-FFF2-40B4-BE49-F238E27FC236}">
                <a16:creationId xmlns:a16="http://schemas.microsoft.com/office/drawing/2014/main" id="{D00314D8-6E04-2AB9-9446-9DA5DEF4396B}"/>
              </a:ext>
            </a:extLst>
          </p:cNvPr>
          <p:cNvPicPr>
            <a:picLocks noChangeAspect="1"/>
          </p:cNvPicPr>
          <p:nvPr/>
        </p:nvPicPr>
        <p:blipFill>
          <a:blip r:embed="rId4"/>
          <a:stretch>
            <a:fillRect/>
          </a:stretch>
        </p:blipFill>
        <p:spPr>
          <a:xfrm rot="10800000">
            <a:off x="6664099" y="1106714"/>
            <a:ext cx="2005056" cy="2009594"/>
          </a:xfrm>
          <a:prstGeom prst="rect">
            <a:avLst/>
          </a:prstGeom>
        </p:spPr>
      </p:pic>
      <p:cxnSp>
        <p:nvCxnSpPr>
          <p:cNvPr id="9" name="Straight Arrow Connector 8">
            <a:extLst>
              <a:ext uri="{FF2B5EF4-FFF2-40B4-BE49-F238E27FC236}">
                <a16:creationId xmlns:a16="http://schemas.microsoft.com/office/drawing/2014/main" id="{55A99175-6C68-843D-958E-1ECED37BE0AD}"/>
              </a:ext>
            </a:extLst>
          </p:cNvPr>
          <p:cNvCxnSpPr>
            <a:cxnSpLocks/>
          </p:cNvCxnSpPr>
          <p:nvPr/>
        </p:nvCxnSpPr>
        <p:spPr>
          <a:xfrm>
            <a:off x="6862746" y="1150893"/>
            <a:ext cx="764404" cy="78497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AE3C85B0-A0CB-9E7A-C573-7DE30054DE59}"/>
              </a:ext>
            </a:extLst>
          </p:cNvPr>
          <p:cNvSpPr txBox="1"/>
          <p:nvPr/>
        </p:nvSpPr>
        <p:spPr>
          <a:xfrm>
            <a:off x="5928667" y="781414"/>
            <a:ext cx="1543474" cy="369060"/>
          </a:xfrm>
          <a:prstGeom prst="rect">
            <a:avLst/>
          </a:prstGeom>
          <a:noFill/>
        </p:spPr>
        <p:txBody>
          <a:bodyPr wrap="none" rtlCol="0">
            <a:spAutoFit/>
          </a:bodyPr>
          <a:lstStyle/>
          <a:p>
            <a:r>
              <a:rPr lang="en-GB" sz="1799" dirty="0"/>
              <a:t>Tweezer lens</a:t>
            </a:r>
          </a:p>
        </p:txBody>
      </p:sp>
      <p:cxnSp>
        <p:nvCxnSpPr>
          <p:cNvPr id="11" name="Straight Arrow Connector 10">
            <a:extLst>
              <a:ext uri="{FF2B5EF4-FFF2-40B4-BE49-F238E27FC236}">
                <a16:creationId xmlns:a16="http://schemas.microsoft.com/office/drawing/2014/main" id="{37E4D312-0A6C-CC10-6FAA-4B0555FCE703}"/>
              </a:ext>
            </a:extLst>
          </p:cNvPr>
          <p:cNvCxnSpPr>
            <a:cxnSpLocks/>
          </p:cNvCxnSpPr>
          <p:nvPr/>
        </p:nvCxnSpPr>
        <p:spPr>
          <a:xfrm flipV="1">
            <a:off x="8222312" y="2215193"/>
            <a:ext cx="143167" cy="94449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7E8EFFEB-5967-5302-56D3-DC754C9BE41C}"/>
              </a:ext>
            </a:extLst>
          </p:cNvPr>
          <p:cNvCxnSpPr>
            <a:cxnSpLocks/>
          </p:cNvCxnSpPr>
          <p:nvPr/>
        </p:nvCxnSpPr>
        <p:spPr>
          <a:xfrm flipH="1" flipV="1">
            <a:off x="7429185" y="2568117"/>
            <a:ext cx="632617" cy="71644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1AA74033-D964-146F-62EE-51EE211199B0}"/>
              </a:ext>
            </a:extLst>
          </p:cNvPr>
          <p:cNvSpPr txBox="1"/>
          <p:nvPr/>
        </p:nvSpPr>
        <p:spPr>
          <a:xfrm>
            <a:off x="8042782" y="3159692"/>
            <a:ext cx="1607505" cy="369060"/>
          </a:xfrm>
          <a:prstGeom prst="rect">
            <a:avLst/>
          </a:prstGeom>
          <a:noFill/>
        </p:spPr>
        <p:txBody>
          <a:bodyPr wrap="none" rtlCol="0">
            <a:spAutoFit/>
          </a:bodyPr>
          <a:lstStyle/>
          <a:p>
            <a:r>
              <a:rPr lang="en-GB" sz="1799" dirty="0"/>
              <a:t>Cavity mirrors</a:t>
            </a:r>
            <a:endParaRPr lang="en-CH" sz="1799" dirty="0"/>
          </a:p>
        </p:txBody>
      </p:sp>
      <p:graphicFrame>
        <p:nvGraphicFramePr>
          <p:cNvPr id="15" name="Table 14">
            <a:extLst>
              <a:ext uri="{FF2B5EF4-FFF2-40B4-BE49-F238E27FC236}">
                <a16:creationId xmlns:a16="http://schemas.microsoft.com/office/drawing/2014/main" id="{466D8A0E-5649-E003-524B-990CCA786323}"/>
              </a:ext>
            </a:extLst>
          </p:cNvPr>
          <p:cNvGraphicFramePr>
            <a:graphicFrameLocks noGrp="1"/>
          </p:cNvGraphicFramePr>
          <p:nvPr>
            <p:extLst>
              <p:ext uri="{D42A27DB-BD31-4B8C-83A1-F6EECF244321}">
                <p14:modId xmlns:p14="http://schemas.microsoft.com/office/powerpoint/2010/main" val="1598104760"/>
              </p:ext>
            </p:extLst>
          </p:nvPr>
        </p:nvGraphicFramePr>
        <p:xfrm>
          <a:off x="6024586" y="3738787"/>
          <a:ext cx="4395452" cy="2494280"/>
        </p:xfrm>
        <a:graphic>
          <a:graphicData uri="http://schemas.openxmlformats.org/drawingml/2006/table">
            <a:tbl>
              <a:tblPr firstRow="1" bandRow="1">
                <a:tableStyleId>{5C22544A-7EE6-4342-B048-85BDC9FD1C3A}</a:tableStyleId>
              </a:tblPr>
              <a:tblGrid>
                <a:gridCol w="2197726">
                  <a:extLst>
                    <a:ext uri="{9D8B030D-6E8A-4147-A177-3AD203B41FA5}">
                      <a16:colId xmlns:a16="http://schemas.microsoft.com/office/drawing/2014/main" val="3331207457"/>
                    </a:ext>
                  </a:extLst>
                </a:gridCol>
                <a:gridCol w="2197726">
                  <a:extLst>
                    <a:ext uri="{9D8B030D-6E8A-4147-A177-3AD203B41FA5}">
                      <a16:colId xmlns:a16="http://schemas.microsoft.com/office/drawing/2014/main" val="2774732570"/>
                    </a:ext>
                  </a:extLst>
                </a:gridCol>
              </a:tblGrid>
              <a:tr h="0">
                <a:tc>
                  <a:txBody>
                    <a:bodyPr/>
                    <a:lstStyle/>
                    <a:p>
                      <a:r>
                        <a:rPr lang="en-US" dirty="0"/>
                        <a:t>Tweezer wavelength </a:t>
                      </a:r>
                      <a:endParaRPr lang="en-AT" dirty="0"/>
                    </a:p>
                  </a:txBody>
                  <a:tcPr/>
                </a:tc>
                <a:tc>
                  <a:txBody>
                    <a:bodyPr/>
                    <a:lstStyle/>
                    <a:p>
                      <a:r>
                        <a:rPr lang="en-US" dirty="0"/>
                        <a:t>1550 nm</a:t>
                      </a:r>
                    </a:p>
                  </a:txBody>
                  <a:tcPr/>
                </a:tc>
                <a:extLst>
                  <a:ext uri="{0D108BD9-81ED-4DB2-BD59-A6C34878D82A}">
                    <a16:rowId xmlns:a16="http://schemas.microsoft.com/office/drawing/2014/main" val="436149212"/>
                  </a:ext>
                </a:extLst>
              </a:tr>
              <a:tr h="370840">
                <a:tc>
                  <a:txBody>
                    <a:bodyPr/>
                    <a:lstStyle/>
                    <a:p>
                      <a:r>
                        <a:rPr lang="en-US" dirty="0"/>
                        <a:t>Tweezer power</a:t>
                      </a:r>
                      <a:endParaRPr lang="en-AT" dirty="0"/>
                    </a:p>
                  </a:txBody>
                  <a:tcPr/>
                </a:tc>
                <a:tc>
                  <a:txBody>
                    <a:bodyPr/>
                    <a:lstStyle/>
                    <a:p>
                      <a:r>
                        <a:rPr lang="en-US" dirty="0"/>
                        <a:t>1 W</a:t>
                      </a:r>
                    </a:p>
                  </a:txBody>
                  <a:tcPr/>
                </a:tc>
                <a:extLst>
                  <a:ext uri="{0D108BD9-81ED-4DB2-BD59-A6C34878D82A}">
                    <a16:rowId xmlns:a16="http://schemas.microsoft.com/office/drawing/2014/main" val="975283404"/>
                  </a:ext>
                </a:extLst>
              </a:tr>
              <a:tr h="370840">
                <a:tc>
                  <a:txBody>
                    <a:bodyPr/>
                    <a:lstStyle/>
                    <a:p>
                      <a:r>
                        <a:rPr lang="en-US" dirty="0" err="1"/>
                        <a:t>Libration</a:t>
                      </a:r>
                      <a:r>
                        <a:rPr lang="en-US" dirty="0"/>
                        <a:t> frequency</a:t>
                      </a:r>
                      <a:endParaRPr lang="en-AT" dirty="0"/>
                    </a:p>
                  </a:txBody>
                  <a:tcPr/>
                </a:tc>
                <a:tc>
                  <a:txBody>
                    <a:bodyPr/>
                    <a:lstStyle/>
                    <a:p>
                      <a:r>
                        <a:rPr lang="en-US" dirty="0"/>
                        <a:t>~1.1 MHz</a:t>
                      </a:r>
                      <a:endParaRPr lang="en-AT" dirty="0"/>
                    </a:p>
                  </a:txBody>
                  <a:tcPr/>
                </a:tc>
                <a:extLst>
                  <a:ext uri="{0D108BD9-81ED-4DB2-BD59-A6C34878D82A}">
                    <a16:rowId xmlns:a16="http://schemas.microsoft.com/office/drawing/2014/main" val="4010225057"/>
                  </a:ext>
                </a:extLst>
              </a:tr>
              <a:tr h="370840">
                <a:tc>
                  <a:txBody>
                    <a:bodyPr/>
                    <a:lstStyle/>
                    <a:p>
                      <a:r>
                        <a:rPr lang="en-US" dirty="0"/>
                        <a:t>Cavity linewidth</a:t>
                      </a:r>
                      <a:endParaRPr lang="en-AT" dirty="0"/>
                    </a:p>
                  </a:txBody>
                  <a:tcPr/>
                </a:tc>
                <a:tc>
                  <a:txBody>
                    <a:bodyPr/>
                    <a:lstStyle/>
                    <a:p>
                      <a:r>
                        <a:rPr lang="en-US" dirty="0"/>
                        <a:t>330 kHz</a:t>
                      </a:r>
                    </a:p>
                  </a:txBody>
                  <a:tcPr/>
                </a:tc>
                <a:extLst>
                  <a:ext uri="{0D108BD9-81ED-4DB2-BD59-A6C34878D82A}">
                    <a16:rowId xmlns:a16="http://schemas.microsoft.com/office/drawing/2014/main" val="296824030"/>
                  </a:ext>
                </a:extLst>
              </a:tr>
              <a:tr h="370840">
                <a:tc>
                  <a:txBody>
                    <a:bodyPr/>
                    <a:lstStyle/>
                    <a:p>
                      <a:r>
                        <a:rPr lang="en-US" dirty="0"/>
                        <a:t>Pressure</a:t>
                      </a:r>
                      <a:endParaRPr lang="en-AT" dirty="0"/>
                    </a:p>
                  </a:txBody>
                  <a:tcPr/>
                </a:tc>
                <a:tc>
                  <a:txBody>
                    <a:bodyPr/>
                    <a:lstStyle/>
                    <a:p>
                      <a:r>
                        <a:rPr lang="en-US" dirty="0"/>
                        <a:t>10</a:t>
                      </a:r>
                      <a:r>
                        <a:rPr lang="en-US" baseline="30000" dirty="0"/>
                        <a:t>-9</a:t>
                      </a:r>
                      <a:r>
                        <a:rPr lang="en-US" dirty="0"/>
                        <a:t> mbar</a:t>
                      </a:r>
                      <a:endParaRPr lang="en-AT" dirty="0"/>
                    </a:p>
                  </a:txBody>
                  <a:tcPr/>
                </a:tc>
                <a:extLst>
                  <a:ext uri="{0D108BD9-81ED-4DB2-BD59-A6C34878D82A}">
                    <a16:rowId xmlns:a16="http://schemas.microsoft.com/office/drawing/2014/main" val="2833963264"/>
                  </a:ext>
                </a:extLst>
              </a:tr>
              <a:tr h="370840">
                <a:tc>
                  <a:txBody>
                    <a:bodyPr/>
                    <a:lstStyle/>
                    <a:p>
                      <a:r>
                        <a:rPr lang="en-US" dirty="0"/>
                        <a:t>Temperature</a:t>
                      </a:r>
                      <a:endParaRPr lang="en-AT" dirty="0"/>
                    </a:p>
                  </a:txBody>
                  <a:tcPr/>
                </a:tc>
                <a:tc>
                  <a:txBody>
                    <a:bodyPr/>
                    <a:lstStyle/>
                    <a:p>
                      <a:r>
                        <a:rPr lang="en-US" dirty="0"/>
                        <a:t>300 K</a:t>
                      </a:r>
                      <a:endParaRPr lang="en-AT" dirty="0"/>
                    </a:p>
                  </a:txBody>
                  <a:tcPr/>
                </a:tc>
                <a:extLst>
                  <a:ext uri="{0D108BD9-81ED-4DB2-BD59-A6C34878D82A}">
                    <a16:rowId xmlns:a16="http://schemas.microsoft.com/office/drawing/2014/main" val="1506056543"/>
                  </a:ext>
                </a:extLst>
              </a:tr>
            </a:tbl>
          </a:graphicData>
        </a:graphic>
      </p:graphicFrame>
      <p:sp>
        <p:nvSpPr>
          <p:cNvPr id="17" name="TextBox 16">
            <a:extLst>
              <a:ext uri="{FF2B5EF4-FFF2-40B4-BE49-F238E27FC236}">
                <a16:creationId xmlns:a16="http://schemas.microsoft.com/office/drawing/2014/main" id="{A1C97085-DB7D-0F7C-1F1C-A1BD713B5846}"/>
              </a:ext>
            </a:extLst>
          </p:cNvPr>
          <p:cNvSpPr txBox="1"/>
          <p:nvPr/>
        </p:nvSpPr>
        <p:spPr>
          <a:xfrm>
            <a:off x="2047018" y="5474361"/>
            <a:ext cx="723275" cy="369332"/>
          </a:xfrm>
          <a:prstGeom prst="rect">
            <a:avLst/>
          </a:prstGeom>
          <a:noFill/>
        </p:spPr>
        <p:txBody>
          <a:bodyPr wrap="none" rtlCol="0">
            <a:spAutoFit/>
          </a:bodyPr>
          <a:lstStyle/>
          <a:p>
            <a:r>
              <a:rPr lang="en-US" dirty="0"/>
              <a:t>HWP</a:t>
            </a:r>
            <a:endParaRPr lang="en-AT" dirty="0"/>
          </a:p>
        </p:txBody>
      </p:sp>
      <p:sp>
        <p:nvSpPr>
          <p:cNvPr id="18" name="TextBox 17">
            <a:extLst>
              <a:ext uri="{FF2B5EF4-FFF2-40B4-BE49-F238E27FC236}">
                <a16:creationId xmlns:a16="http://schemas.microsoft.com/office/drawing/2014/main" id="{FEADC3FA-6AE9-9452-BF10-6C41B7DFE426}"/>
              </a:ext>
            </a:extLst>
          </p:cNvPr>
          <p:cNvSpPr txBox="1"/>
          <p:nvPr/>
        </p:nvSpPr>
        <p:spPr>
          <a:xfrm>
            <a:off x="549003" y="4801261"/>
            <a:ext cx="646331" cy="369332"/>
          </a:xfrm>
          <a:prstGeom prst="rect">
            <a:avLst/>
          </a:prstGeom>
          <a:noFill/>
        </p:spPr>
        <p:txBody>
          <a:bodyPr wrap="none" rtlCol="0">
            <a:spAutoFit/>
          </a:bodyPr>
          <a:lstStyle/>
          <a:p>
            <a:r>
              <a:rPr lang="en-US" dirty="0"/>
              <a:t>PBS</a:t>
            </a:r>
            <a:endParaRPr lang="en-AT" dirty="0"/>
          </a:p>
        </p:txBody>
      </p:sp>
      <p:sp>
        <p:nvSpPr>
          <p:cNvPr id="19" name="TextBox 18">
            <a:extLst>
              <a:ext uri="{FF2B5EF4-FFF2-40B4-BE49-F238E27FC236}">
                <a16:creationId xmlns:a16="http://schemas.microsoft.com/office/drawing/2014/main" id="{264C95E2-F7D9-8483-64A7-F5F8AB2E34BB}"/>
              </a:ext>
            </a:extLst>
          </p:cNvPr>
          <p:cNvSpPr txBox="1"/>
          <p:nvPr/>
        </p:nvSpPr>
        <p:spPr>
          <a:xfrm>
            <a:off x="3880935" y="5330884"/>
            <a:ext cx="1210588" cy="646331"/>
          </a:xfrm>
          <a:prstGeom prst="rect">
            <a:avLst/>
          </a:prstGeom>
          <a:noFill/>
        </p:spPr>
        <p:txBody>
          <a:bodyPr wrap="none" rtlCol="0">
            <a:spAutoFit/>
          </a:bodyPr>
          <a:lstStyle/>
          <a:p>
            <a:r>
              <a:rPr lang="en-US" dirty="0"/>
              <a:t>Balanced </a:t>
            </a:r>
            <a:br>
              <a:rPr lang="en-US" dirty="0"/>
            </a:br>
            <a:r>
              <a:rPr lang="en-US" dirty="0"/>
              <a:t>detector</a:t>
            </a:r>
            <a:endParaRPr lang="en-AT" dirty="0"/>
          </a:p>
        </p:txBody>
      </p:sp>
      <p:sp>
        <p:nvSpPr>
          <p:cNvPr id="20" name="TextBox 19">
            <a:extLst>
              <a:ext uri="{FF2B5EF4-FFF2-40B4-BE49-F238E27FC236}">
                <a16:creationId xmlns:a16="http://schemas.microsoft.com/office/drawing/2014/main" id="{92553B97-CD2C-44FC-EDD3-55DDB4F57892}"/>
              </a:ext>
            </a:extLst>
          </p:cNvPr>
          <p:cNvSpPr txBox="1"/>
          <p:nvPr/>
        </p:nvSpPr>
        <p:spPr>
          <a:xfrm>
            <a:off x="2744971" y="6205948"/>
            <a:ext cx="492443" cy="369332"/>
          </a:xfrm>
          <a:prstGeom prst="rect">
            <a:avLst/>
          </a:prstGeom>
          <a:noFill/>
        </p:spPr>
        <p:txBody>
          <a:bodyPr wrap="none" rtlCol="0">
            <a:spAutoFit/>
          </a:bodyPr>
          <a:lstStyle/>
          <a:p>
            <a:r>
              <a:rPr lang="en-US" dirty="0"/>
              <a:t>LO</a:t>
            </a:r>
            <a:endParaRPr lang="en-AT"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EEBF6D9-C935-BF76-FF77-DF42948EA843}"/>
                  </a:ext>
                </a:extLst>
              </p:cNvPr>
              <p:cNvSpPr txBox="1"/>
              <p:nvPr/>
            </p:nvSpPr>
            <p:spPr>
              <a:xfrm>
                <a:off x="10726296" y="4960302"/>
                <a:ext cx="6285052" cy="369332"/>
              </a:xfrm>
              <a:prstGeom prst="rect">
                <a:avLst/>
              </a:prstGeom>
              <a:noFill/>
            </p:spPr>
            <p:txBody>
              <a:bodyPr wrap="square">
                <a:spAutoFit/>
              </a:bodyPr>
              <a:lstStyle/>
              <a:p>
                <a14:m>
                  <m:oMath xmlns:m="http://schemas.openxmlformats.org/officeDocument/2006/math">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r>
                      <a:rPr lang="en-US" b="0" i="0" dirty="0" smtClean="0">
                        <a:latin typeface="Cambria Math" panose="02040503050406030204" pitchFamily="18" charset="0"/>
                      </a:rPr>
                      <m:t>/</m:t>
                    </m:r>
                    <m:r>
                      <a:rPr lang="el-GR" i="1" dirty="0">
                        <a:latin typeface="Cambria Math" panose="02040503050406030204" pitchFamily="18" charset="0"/>
                      </a:rPr>
                      <m:t>𝜅</m:t>
                    </m:r>
                  </m:oMath>
                </a14:m>
                <a:r>
                  <a:rPr lang="en-US" baseline="-25000" dirty="0"/>
                  <a:t> </a:t>
                </a:r>
                <a:r>
                  <a:rPr lang="en-US" dirty="0"/>
                  <a:t> &gt;&gt; 1</a:t>
                </a:r>
                <a:endParaRPr lang="en-CH" baseline="-25000" dirty="0"/>
              </a:p>
            </p:txBody>
          </p:sp>
        </mc:Choice>
        <mc:Fallback xmlns="">
          <p:sp>
            <p:nvSpPr>
              <p:cNvPr id="23" name="TextBox 22">
                <a:extLst>
                  <a:ext uri="{FF2B5EF4-FFF2-40B4-BE49-F238E27FC236}">
                    <a16:creationId xmlns:a16="http://schemas.microsoft.com/office/drawing/2014/main" id="{CEEBF6D9-C935-BF76-FF77-DF42948EA843}"/>
                  </a:ext>
                </a:extLst>
              </p:cNvPr>
              <p:cNvSpPr txBox="1">
                <a:spLocks noRot="1" noChangeAspect="1" noMove="1" noResize="1" noEditPoints="1" noAdjustHandles="1" noChangeArrowheads="1" noChangeShapeType="1" noTextEdit="1"/>
              </p:cNvSpPr>
              <p:nvPr/>
            </p:nvSpPr>
            <p:spPr>
              <a:xfrm>
                <a:off x="10726296" y="4960302"/>
                <a:ext cx="6285052" cy="369332"/>
              </a:xfrm>
              <a:prstGeom prst="rect">
                <a:avLst/>
              </a:prstGeom>
              <a:blipFill>
                <a:blip r:embed="rId5"/>
                <a:stretch>
                  <a:fillRect t="-10000" b="-26667"/>
                </a:stretch>
              </a:blipFill>
            </p:spPr>
            <p:txBody>
              <a:bodyPr/>
              <a:lstStyle/>
              <a:p>
                <a:r>
                  <a:rPr lang="en-AT">
                    <a:noFill/>
                  </a:rPr>
                  <a:t> </a:t>
                </a:r>
              </a:p>
            </p:txBody>
          </p:sp>
        </mc:Fallback>
      </mc:AlternateContent>
      <p:sp>
        <p:nvSpPr>
          <p:cNvPr id="24" name="Rettangolo arrotondato 50">
            <a:extLst>
              <a:ext uri="{FF2B5EF4-FFF2-40B4-BE49-F238E27FC236}">
                <a16:creationId xmlns:a16="http://schemas.microsoft.com/office/drawing/2014/main" id="{BBDC413F-B85C-90D7-9C88-E6DFC4DF5AE3}"/>
              </a:ext>
            </a:extLst>
          </p:cNvPr>
          <p:cNvSpPr/>
          <p:nvPr/>
        </p:nvSpPr>
        <p:spPr>
          <a:xfrm>
            <a:off x="10690234" y="4601373"/>
            <a:ext cx="1316955" cy="1087189"/>
          </a:xfrm>
          <a:prstGeom prst="roundRect">
            <a:avLst/>
          </a:prstGeom>
          <a:solidFill>
            <a:srgbClr val="CF4A47">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38950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1">
            <a:extLst>
              <a:ext uri="{FF2B5EF4-FFF2-40B4-BE49-F238E27FC236}">
                <a16:creationId xmlns:a16="http://schemas.microsoft.com/office/drawing/2014/main" id="{F62F0EA2-277E-8F28-9C0E-141C9450A4C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
        <p:nvSpPr>
          <p:cNvPr id="30" name="Footer Placeholder 2">
            <a:extLst>
              <a:ext uri="{FF2B5EF4-FFF2-40B4-BE49-F238E27FC236}">
                <a16:creationId xmlns:a16="http://schemas.microsoft.com/office/drawing/2014/main" id="{6E3C84F2-CE55-A4E8-FE4D-928BAC6894EC}"/>
              </a:ext>
            </a:extLst>
          </p:cNvPr>
          <p:cNvSpPr>
            <a:spLocks noGrp="1"/>
          </p:cNvSpPr>
          <p:nvPr>
            <p:ph type="ftr" sz="quarter" idx="11"/>
          </p:nvPr>
        </p:nvSpPr>
        <p:spPr>
          <a:xfrm>
            <a:off x="6094413" y="6308726"/>
            <a:ext cx="4631883" cy="459776"/>
          </a:xfrm>
        </p:spPr>
        <p:txBody>
          <a:bodyPr/>
          <a:lstStyle/>
          <a:p>
            <a:pPr>
              <a:spcAft>
                <a:spcPts val="600"/>
              </a:spcAft>
            </a:pPr>
            <a:r>
              <a:rPr lang="en-GB" dirty="0"/>
              <a:t>Lorenzo Dania</a:t>
            </a:r>
          </a:p>
        </p:txBody>
      </p:sp>
      <p:sp>
        <p:nvSpPr>
          <p:cNvPr id="31" name="Slide Number Placeholder 3">
            <a:extLst>
              <a:ext uri="{FF2B5EF4-FFF2-40B4-BE49-F238E27FC236}">
                <a16:creationId xmlns:a16="http://schemas.microsoft.com/office/drawing/2014/main" id="{A56E4FF4-EA4F-0F70-C408-A4B6EC9CC925}"/>
              </a:ext>
            </a:extLst>
          </p:cNvPr>
          <p:cNvSpPr>
            <a:spLocks noGrp="1"/>
          </p:cNvSpPr>
          <p:nvPr>
            <p:ph type="sldNum" sz="quarter" idx="12"/>
          </p:nvPr>
        </p:nvSpPr>
        <p:spPr>
          <a:xfrm>
            <a:off x="11624905" y="6308726"/>
            <a:ext cx="355461" cy="468312"/>
          </a:xfrm>
        </p:spPr>
        <p:txBody>
          <a:bodyPr/>
          <a:lstStyle/>
          <a:p>
            <a:pPr>
              <a:spcAft>
                <a:spcPts val="600"/>
              </a:spcAft>
            </a:pPr>
            <a:fld id="{6C6AE60A-B69C-4790-82F7-3882EDF23186}" type="slidenum">
              <a:rPr lang="en-GB" smtClean="0"/>
              <a:pPr>
                <a:spcAft>
                  <a:spcPts val="600"/>
                </a:spcAft>
              </a:pPr>
              <a:t>16</a:t>
            </a:fld>
            <a:endParaRPr lang="en-GB"/>
          </a:p>
        </p:txBody>
      </p:sp>
      <p:sp>
        <p:nvSpPr>
          <p:cNvPr id="16" name="Picture Placeholder 15">
            <a:extLst>
              <a:ext uri="{FF2B5EF4-FFF2-40B4-BE49-F238E27FC236}">
                <a16:creationId xmlns:a16="http://schemas.microsoft.com/office/drawing/2014/main" id="{E6123791-F490-F55A-0C20-D2B8B4D0C8D2}"/>
              </a:ext>
            </a:extLst>
          </p:cNvPr>
          <p:cNvSpPr>
            <a:spLocks/>
          </p:cNvSpPr>
          <p:nvPr/>
        </p:nvSpPr>
        <p:spPr>
          <a:xfrm>
            <a:off x="1" y="0"/>
            <a:ext cx="12187238" cy="6858000"/>
          </a:xfrm>
          <a:prstGeom prst="rect">
            <a:avLst/>
          </a:prstGeom>
        </p:spPr>
        <p:txBody>
          <a:bodyPr/>
          <a:lstStyle/>
          <a:p>
            <a:endParaRPr lang="en-AT" dirty="0"/>
          </a:p>
        </p:txBody>
      </p:sp>
      <p:pic>
        <p:nvPicPr>
          <p:cNvPr id="2" name="Picture 1" descr="A comparison of graphs with red and blue dots&#10;&#10;Description automatically generated">
            <a:extLst>
              <a:ext uri="{FF2B5EF4-FFF2-40B4-BE49-F238E27FC236}">
                <a16:creationId xmlns:a16="http://schemas.microsoft.com/office/drawing/2014/main" id="{3A5C4882-9327-2DD9-74A4-EFF879755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6" y="2630598"/>
            <a:ext cx="9144018" cy="3657607"/>
          </a:xfrm>
          <a:prstGeom prst="rect">
            <a:avLst/>
          </a:prstGeom>
        </p:spPr>
      </p:pic>
      <p:pic>
        <p:nvPicPr>
          <p:cNvPr id="3" name="Picture 2" descr="A red and blue dotted graph&#10;&#10;Description automatically generated">
            <a:extLst>
              <a:ext uri="{FF2B5EF4-FFF2-40B4-BE49-F238E27FC236}">
                <a16:creationId xmlns:a16="http://schemas.microsoft.com/office/drawing/2014/main" id="{969EFFF5-0D9E-12A8-459B-73F92A806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6" y="2630598"/>
            <a:ext cx="9144018" cy="3657607"/>
          </a:xfrm>
          <a:prstGeom prst="rect">
            <a:avLst/>
          </a:prstGeom>
        </p:spPr>
      </p:pic>
      <p:pic>
        <p:nvPicPr>
          <p:cNvPr id="4" name="Picture 3" descr="A comparison of a graph&#10;&#10;Description automatically generated with medium confidence">
            <a:extLst>
              <a:ext uri="{FF2B5EF4-FFF2-40B4-BE49-F238E27FC236}">
                <a16:creationId xmlns:a16="http://schemas.microsoft.com/office/drawing/2014/main" id="{1B9B280E-5134-0504-8911-2A86A1039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6" y="2630598"/>
            <a:ext cx="9144018" cy="3657607"/>
          </a:xfrm>
          <a:prstGeom prst="rect">
            <a:avLst/>
          </a:prstGeom>
        </p:spPr>
      </p:pic>
      <p:pic>
        <p:nvPicPr>
          <p:cNvPr id="5" name="Picture 4" descr="A comparison of a graph&#10;&#10;Description automatically generated with medium confidence">
            <a:extLst>
              <a:ext uri="{FF2B5EF4-FFF2-40B4-BE49-F238E27FC236}">
                <a16:creationId xmlns:a16="http://schemas.microsoft.com/office/drawing/2014/main" id="{0A78F755-AF72-3123-DCC1-4E65C8A13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66" y="2630598"/>
            <a:ext cx="9144018" cy="365760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D94357-C061-15A0-9CE6-F128D8A13820}"/>
                  </a:ext>
                </a:extLst>
              </p:cNvPr>
              <p:cNvSpPr txBox="1"/>
              <p:nvPr/>
            </p:nvSpPr>
            <p:spPr>
              <a:xfrm>
                <a:off x="2571167" y="4357947"/>
                <a:ext cx="1505540" cy="369332"/>
              </a:xfrm>
              <a:prstGeom prst="rect">
                <a:avLst/>
              </a:prstGeom>
              <a:noFill/>
            </p:spPr>
            <p:txBody>
              <a:bodyPr wrap="none" rtlCol="0">
                <a:spAutoFit/>
              </a:bodyPr>
              <a:lstStyle/>
              <a:p>
                <a:r>
                  <a:rPr lang="en-US" dirty="0"/>
                  <a:t>n = 0.6 </a:t>
                </a:r>
                <a14:m>
                  <m:oMath xmlns:m="http://schemas.openxmlformats.org/officeDocument/2006/math">
                    <m:r>
                      <a:rPr lang="en-US" smtClean="0">
                        <a:latin typeface="Cambria Math" panose="02040503050406030204" pitchFamily="18" charset="0"/>
                      </a:rPr>
                      <m:t>±</m:t>
                    </m:r>
                    <m:r>
                      <a:rPr lang="en-US" b="0" i="0" smtClean="0">
                        <a:latin typeface="Cambria Math" panose="02040503050406030204" pitchFamily="18" charset="0"/>
                      </a:rPr>
                      <m:t> </m:t>
                    </m:r>
                  </m:oMath>
                </a14:m>
                <a:r>
                  <a:rPr lang="en-US" dirty="0"/>
                  <a:t>0.3</a:t>
                </a:r>
                <a:endParaRPr lang="en-AT" dirty="0"/>
              </a:p>
            </p:txBody>
          </p:sp>
        </mc:Choice>
        <mc:Fallback xmlns="">
          <p:sp>
            <p:nvSpPr>
              <p:cNvPr id="7" name="TextBox 6">
                <a:extLst>
                  <a:ext uri="{FF2B5EF4-FFF2-40B4-BE49-F238E27FC236}">
                    <a16:creationId xmlns:a16="http://schemas.microsoft.com/office/drawing/2014/main" id="{EBD94357-C061-15A0-9CE6-F128D8A13820}"/>
                  </a:ext>
                </a:extLst>
              </p:cNvPr>
              <p:cNvSpPr txBox="1">
                <a:spLocks noRot="1" noChangeAspect="1" noMove="1" noResize="1" noEditPoints="1" noAdjustHandles="1" noChangeArrowheads="1" noChangeShapeType="1" noTextEdit="1"/>
              </p:cNvSpPr>
              <p:nvPr/>
            </p:nvSpPr>
            <p:spPr>
              <a:xfrm>
                <a:off x="2571167" y="4357947"/>
                <a:ext cx="1505540" cy="369332"/>
              </a:xfrm>
              <a:prstGeom prst="rect">
                <a:avLst/>
              </a:prstGeom>
              <a:blipFill>
                <a:blip r:embed="rId7"/>
                <a:stretch>
                  <a:fillRect l="-3644" t="-10000" r="-2429" b="-26667"/>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973C94B-73F3-0D1E-3902-530D08E43439}"/>
                  </a:ext>
                </a:extLst>
              </p:cNvPr>
              <p:cNvSpPr txBox="1"/>
              <p:nvPr/>
            </p:nvSpPr>
            <p:spPr>
              <a:xfrm>
                <a:off x="5072211" y="3199505"/>
                <a:ext cx="1532792"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r>
                        <a:rPr lang="en-US" b="0" i="0" smtClean="0">
                          <a:latin typeface="Cambria Math" panose="02040503050406030204" pitchFamily="18" charset="0"/>
                        </a:rPr>
                        <m:t>=0. 8 </m:t>
                      </m:r>
                      <m:r>
                        <m:rPr>
                          <m:sty m:val="p"/>
                        </m:rPr>
                        <a:rPr lang="en-US" b="0" i="0" smtClean="0">
                          <a:latin typeface="Cambria Math" panose="02040503050406030204" pitchFamily="18" charset="0"/>
                        </a:rPr>
                        <m:t>MHz</m:t>
                      </m:r>
                    </m:oMath>
                  </m:oMathPara>
                </a14:m>
                <a:endParaRPr lang="en-CH" dirty="0"/>
              </a:p>
            </p:txBody>
          </p:sp>
        </mc:Choice>
        <mc:Fallback xmlns="">
          <p:sp>
            <p:nvSpPr>
              <p:cNvPr id="17" name="TextBox 16">
                <a:extLst>
                  <a:ext uri="{FF2B5EF4-FFF2-40B4-BE49-F238E27FC236}">
                    <a16:creationId xmlns:a16="http://schemas.microsoft.com/office/drawing/2014/main" id="{8973C94B-73F3-0D1E-3902-530D08E43439}"/>
                  </a:ext>
                </a:extLst>
              </p:cNvPr>
              <p:cNvSpPr txBox="1">
                <a:spLocks noRot="1" noChangeAspect="1" noMove="1" noResize="1" noEditPoints="1" noAdjustHandles="1" noChangeArrowheads="1" noChangeShapeType="1" noTextEdit="1"/>
              </p:cNvSpPr>
              <p:nvPr/>
            </p:nvSpPr>
            <p:spPr>
              <a:xfrm>
                <a:off x="5072211" y="3199505"/>
                <a:ext cx="1532792" cy="369332"/>
              </a:xfrm>
              <a:prstGeom prst="rect">
                <a:avLst/>
              </a:prstGeom>
              <a:blipFill>
                <a:blip r:embed="rId8"/>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CEA26A4-12FB-9687-BA17-A716C7249299}"/>
                  </a:ext>
                </a:extLst>
              </p:cNvPr>
              <p:cNvSpPr txBox="1"/>
              <p:nvPr/>
            </p:nvSpPr>
            <p:spPr>
              <a:xfrm>
                <a:off x="5072211" y="3199505"/>
                <a:ext cx="1532792"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r>
                        <a:rPr lang="en-US" b="0" i="0" smtClean="0">
                          <a:latin typeface="Cambria Math" panose="02040503050406030204" pitchFamily="18" charset="0"/>
                        </a:rPr>
                        <m:t>=0. 9 </m:t>
                      </m:r>
                      <m:r>
                        <m:rPr>
                          <m:sty m:val="p"/>
                        </m:rPr>
                        <a:rPr lang="en-US" b="0" i="0" smtClean="0">
                          <a:latin typeface="Cambria Math" panose="02040503050406030204" pitchFamily="18" charset="0"/>
                        </a:rPr>
                        <m:t>MHz</m:t>
                      </m:r>
                    </m:oMath>
                  </m:oMathPara>
                </a14:m>
                <a:endParaRPr lang="en-CH" dirty="0"/>
              </a:p>
            </p:txBody>
          </p:sp>
        </mc:Choice>
        <mc:Fallback xmlns="">
          <p:sp>
            <p:nvSpPr>
              <p:cNvPr id="19" name="TextBox 18">
                <a:extLst>
                  <a:ext uri="{FF2B5EF4-FFF2-40B4-BE49-F238E27FC236}">
                    <a16:creationId xmlns:a16="http://schemas.microsoft.com/office/drawing/2014/main" id="{2CEA26A4-12FB-9687-BA17-A716C7249299}"/>
                  </a:ext>
                </a:extLst>
              </p:cNvPr>
              <p:cNvSpPr txBox="1">
                <a:spLocks noRot="1" noChangeAspect="1" noMove="1" noResize="1" noEditPoints="1" noAdjustHandles="1" noChangeArrowheads="1" noChangeShapeType="1" noTextEdit="1"/>
              </p:cNvSpPr>
              <p:nvPr/>
            </p:nvSpPr>
            <p:spPr>
              <a:xfrm>
                <a:off x="5072211" y="3199505"/>
                <a:ext cx="1532792" cy="369332"/>
              </a:xfrm>
              <a:prstGeom prst="rect">
                <a:avLst/>
              </a:prstGeom>
              <a:blipFill>
                <a:blip r:embed="rId9"/>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886E345-3764-5AFE-49B1-CAF2E10103F2}"/>
                  </a:ext>
                </a:extLst>
              </p:cNvPr>
              <p:cNvSpPr txBox="1"/>
              <p:nvPr/>
            </p:nvSpPr>
            <p:spPr>
              <a:xfrm>
                <a:off x="5072211" y="3199505"/>
                <a:ext cx="1494320"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r>
                        <a:rPr lang="en-US" b="0" i="0" smtClean="0">
                          <a:latin typeface="Cambria Math" panose="02040503050406030204" pitchFamily="18" charset="0"/>
                        </a:rPr>
                        <m:t>=1.0 </m:t>
                      </m:r>
                      <m:r>
                        <m:rPr>
                          <m:sty m:val="p"/>
                        </m:rPr>
                        <a:rPr lang="en-US" b="0" i="0" smtClean="0">
                          <a:latin typeface="Cambria Math" panose="02040503050406030204" pitchFamily="18" charset="0"/>
                        </a:rPr>
                        <m:t>MHz</m:t>
                      </m:r>
                    </m:oMath>
                  </m:oMathPara>
                </a14:m>
                <a:endParaRPr lang="en-CH" dirty="0"/>
              </a:p>
            </p:txBody>
          </p:sp>
        </mc:Choice>
        <mc:Fallback xmlns="">
          <p:sp>
            <p:nvSpPr>
              <p:cNvPr id="20" name="TextBox 19">
                <a:extLst>
                  <a:ext uri="{FF2B5EF4-FFF2-40B4-BE49-F238E27FC236}">
                    <a16:creationId xmlns:a16="http://schemas.microsoft.com/office/drawing/2014/main" id="{5886E345-3764-5AFE-49B1-CAF2E10103F2}"/>
                  </a:ext>
                </a:extLst>
              </p:cNvPr>
              <p:cNvSpPr txBox="1">
                <a:spLocks noRot="1" noChangeAspect="1" noMove="1" noResize="1" noEditPoints="1" noAdjustHandles="1" noChangeArrowheads="1" noChangeShapeType="1" noTextEdit="1"/>
              </p:cNvSpPr>
              <p:nvPr/>
            </p:nvSpPr>
            <p:spPr>
              <a:xfrm>
                <a:off x="5072211" y="3199505"/>
                <a:ext cx="1494320" cy="369332"/>
              </a:xfrm>
              <a:prstGeom prst="rect">
                <a:avLst/>
              </a:prstGeom>
              <a:blipFill>
                <a:blip r:embed="rId10"/>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8600CBC-4A83-2452-ABA4-5B4E45576FCE}"/>
                  </a:ext>
                </a:extLst>
              </p:cNvPr>
              <p:cNvSpPr txBox="1"/>
              <p:nvPr/>
            </p:nvSpPr>
            <p:spPr>
              <a:xfrm>
                <a:off x="5072211" y="3199505"/>
                <a:ext cx="1494320"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r>
                        <a:rPr lang="en-US" b="0" i="0" smtClean="0">
                          <a:latin typeface="Cambria Math" panose="02040503050406030204" pitchFamily="18" charset="0"/>
                        </a:rPr>
                        <m:t>=1.1 </m:t>
                      </m:r>
                      <m:r>
                        <m:rPr>
                          <m:sty m:val="p"/>
                        </m:rPr>
                        <a:rPr lang="en-US" b="0" i="0" smtClean="0">
                          <a:latin typeface="Cambria Math" panose="02040503050406030204" pitchFamily="18" charset="0"/>
                        </a:rPr>
                        <m:t>MHz</m:t>
                      </m:r>
                    </m:oMath>
                  </m:oMathPara>
                </a14:m>
                <a:endParaRPr lang="en-CH" dirty="0"/>
              </a:p>
            </p:txBody>
          </p:sp>
        </mc:Choice>
        <mc:Fallback xmlns="">
          <p:sp>
            <p:nvSpPr>
              <p:cNvPr id="21" name="TextBox 20">
                <a:extLst>
                  <a:ext uri="{FF2B5EF4-FFF2-40B4-BE49-F238E27FC236}">
                    <a16:creationId xmlns:a16="http://schemas.microsoft.com/office/drawing/2014/main" id="{68600CBC-4A83-2452-ABA4-5B4E45576FCE}"/>
                  </a:ext>
                </a:extLst>
              </p:cNvPr>
              <p:cNvSpPr txBox="1">
                <a:spLocks noRot="1" noChangeAspect="1" noMove="1" noResize="1" noEditPoints="1" noAdjustHandles="1" noChangeArrowheads="1" noChangeShapeType="1" noTextEdit="1"/>
              </p:cNvSpPr>
              <p:nvPr/>
            </p:nvSpPr>
            <p:spPr>
              <a:xfrm>
                <a:off x="5072211" y="3199505"/>
                <a:ext cx="1494320" cy="369332"/>
              </a:xfrm>
              <a:prstGeom prst="rect">
                <a:avLst/>
              </a:prstGeom>
              <a:blipFill>
                <a:blip r:embed="rId11"/>
                <a:stretch>
                  <a:fillRect/>
                </a:stretch>
              </a:blipFill>
            </p:spPr>
            <p:txBody>
              <a:bodyPr/>
              <a:lstStyle/>
              <a:p>
                <a:r>
                  <a:rPr lang="en-AT">
                    <a:noFill/>
                  </a:rPr>
                  <a:t> </a:t>
                </a:r>
              </a:p>
            </p:txBody>
          </p:sp>
        </mc:Fallback>
      </mc:AlternateContent>
      <p:grpSp>
        <p:nvGrpSpPr>
          <p:cNvPr id="33" name="Group 32">
            <a:extLst>
              <a:ext uri="{FF2B5EF4-FFF2-40B4-BE49-F238E27FC236}">
                <a16:creationId xmlns:a16="http://schemas.microsoft.com/office/drawing/2014/main" id="{82737DCF-E909-0F33-9506-FF3DE8A73ABC}"/>
              </a:ext>
            </a:extLst>
          </p:cNvPr>
          <p:cNvGrpSpPr/>
          <p:nvPr/>
        </p:nvGrpSpPr>
        <p:grpSpPr>
          <a:xfrm>
            <a:off x="2884940" y="1162822"/>
            <a:ext cx="4228509" cy="1784122"/>
            <a:chOff x="3751273" y="931953"/>
            <a:chExt cx="4228509" cy="1784122"/>
          </a:xfrm>
        </p:grpSpPr>
        <p:cxnSp>
          <p:nvCxnSpPr>
            <p:cNvPr id="24" name="Straight Arrow Connector 23">
              <a:extLst>
                <a:ext uri="{FF2B5EF4-FFF2-40B4-BE49-F238E27FC236}">
                  <a16:creationId xmlns:a16="http://schemas.microsoft.com/office/drawing/2014/main" id="{8FE0C911-69C1-2551-7EFB-86B2BA865639}"/>
                </a:ext>
              </a:extLst>
            </p:cNvPr>
            <p:cNvCxnSpPr>
              <a:cxnSpLocks/>
            </p:cNvCxnSpPr>
            <p:nvPr/>
          </p:nvCxnSpPr>
          <p:spPr>
            <a:xfrm>
              <a:off x="5687646" y="1269320"/>
              <a:ext cx="671661" cy="0"/>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077B774-2BD8-4056-E597-4FEE007CFA05}"/>
                    </a:ext>
                  </a:extLst>
                </p:cNvPr>
                <p:cNvSpPr txBox="1"/>
                <p:nvPr/>
              </p:nvSpPr>
              <p:spPr>
                <a:xfrm>
                  <a:off x="5865528" y="931953"/>
                  <a:ext cx="3920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oMath>
                    </m:oMathPara>
                  </a14:m>
                  <a:endParaRPr lang="en-CH" dirty="0"/>
                </a:p>
              </p:txBody>
            </p:sp>
          </mc:Choice>
          <mc:Fallback xmlns="">
            <p:sp>
              <p:nvSpPr>
                <p:cNvPr id="25" name="TextBox 24">
                  <a:extLst>
                    <a:ext uri="{FF2B5EF4-FFF2-40B4-BE49-F238E27FC236}">
                      <a16:creationId xmlns:a16="http://schemas.microsoft.com/office/drawing/2014/main" id="{3077B774-2BD8-4056-E597-4FEE007CFA05}"/>
                    </a:ext>
                  </a:extLst>
                </p:cNvPr>
                <p:cNvSpPr txBox="1">
                  <a:spLocks noRot="1" noChangeAspect="1" noMove="1" noResize="1" noEditPoints="1" noAdjustHandles="1" noChangeArrowheads="1" noChangeShapeType="1" noTextEdit="1"/>
                </p:cNvSpPr>
                <p:nvPr/>
              </p:nvSpPr>
              <p:spPr>
                <a:xfrm>
                  <a:off x="5865528" y="931953"/>
                  <a:ext cx="392095" cy="369332"/>
                </a:xfrm>
                <a:prstGeom prst="rect">
                  <a:avLst/>
                </a:prstGeom>
                <a:blipFill>
                  <a:blip r:embed="rId12"/>
                  <a:stretch>
                    <a:fillRect/>
                  </a:stretch>
                </a:blipFill>
              </p:spPr>
              <p:txBody>
                <a:bodyPr/>
                <a:lstStyle/>
                <a:p>
                  <a:r>
                    <a:rPr lang="en-AT">
                      <a:noFill/>
                    </a:rPr>
                    <a:t> </a:t>
                  </a:r>
                </a:p>
              </p:txBody>
            </p:sp>
          </mc:Fallback>
        </mc:AlternateContent>
        <p:pic>
          <p:nvPicPr>
            <p:cNvPr id="28" name="Graphic 27">
              <a:extLst>
                <a:ext uri="{FF2B5EF4-FFF2-40B4-BE49-F238E27FC236}">
                  <a16:creationId xmlns:a16="http://schemas.microsoft.com/office/drawing/2014/main" id="{4CBA1FFF-CFDA-F565-9DEC-2722D94ED6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51273" y="931953"/>
              <a:ext cx="4228509" cy="1784122"/>
            </a:xfrm>
            <a:prstGeom prst="rect">
              <a:avLst/>
            </a:prstGeom>
          </p:spPr>
        </p:pic>
      </p:grpSp>
      <p:sp>
        <p:nvSpPr>
          <p:cNvPr id="32" name="Title 1">
            <a:extLst>
              <a:ext uri="{FF2B5EF4-FFF2-40B4-BE49-F238E27FC236}">
                <a16:creationId xmlns:a16="http://schemas.microsoft.com/office/drawing/2014/main" id="{977643A9-D22D-D211-95F0-9FD837D05B1D}"/>
              </a:ext>
            </a:extLst>
          </p:cNvPr>
          <p:cNvSpPr txBox="1">
            <a:spLocks/>
          </p:cNvSpPr>
          <p:nvPr/>
        </p:nvSpPr>
        <p:spPr>
          <a:xfrm>
            <a:off x="323850" y="620714"/>
            <a:ext cx="2674653" cy="972000"/>
          </a:xfrm>
          <a:prstGeom prst="rect">
            <a:avLst/>
          </a:prstGeom>
        </p:spPr>
        <p:txBody>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GB" dirty="0"/>
              <a:t>Detuning scan</a:t>
            </a:r>
            <a:endParaRPr lang="en-CH" dirty="0"/>
          </a:p>
        </p:txBody>
      </p:sp>
      <p:pic>
        <p:nvPicPr>
          <p:cNvPr id="8" name="Picture 7" descr="A graph of a function&#10;&#10;Description automatically generated">
            <a:extLst>
              <a:ext uri="{FF2B5EF4-FFF2-40B4-BE49-F238E27FC236}">
                <a16:creationId xmlns:a16="http://schemas.microsoft.com/office/drawing/2014/main" id="{1670F8E4-AE67-A7E3-B88D-DB9AADAE17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35136" y="3050018"/>
            <a:ext cx="2517962" cy="3258708"/>
          </a:xfrm>
          <a:prstGeom prst="rect">
            <a:avLst/>
          </a:prstGeom>
        </p:spPr>
      </p:pic>
      <p:sp>
        <p:nvSpPr>
          <p:cNvPr id="9" name="TextBox 8">
            <a:extLst>
              <a:ext uri="{FF2B5EF4-FFF2-40B4-BE49-F238E27FC236}">
                <a16:creationId xmlns:a16="http://schemas.microsoft.com/office/drawing/2014/main" id="{588D5302-395E-4314-1DFD-83B6BC6E087E}"/>
              </a:ext>
            </a:extLst>
          </p:cNvPr>
          <p:cNvSpPr txBox="1"/>
          <p:nvPr/>
        </p:nvSpPr>
        <p:spPr>
          <a:xfrm>
            <a:off x="2167376" y="3725347"/>
            <a:ext cx="710451" cy="369332"/>
          </a:xfrm>
          <a:prstGeom prst="rect">
            <a:avLst/>
          </a:prstGeom>
          <a:noFill/>
        </p:spPr>
        <p:txBody>
          <a:bodyPr wrap="square" rtlCol="0">
            <a:spAutoFit/>
          </a:bodyPr>
          <a:lstStyle/>
          <a:p>
            <a:r>
              <a:rPr lang="en-US" dirty="0"/>
              <a:t>~n+1</a:t>
            </a:r>
            <a:endParaRPr lang="en-AT" dirty="0"/>
          </a:p>
        </p:txBody>
      </p:sp>
      <p:sp>
        <p:nvSpPr>
          <p:cNvPr id="10" name="TextBox 9">
            <a:extLst>
              <a:ext uri="{FF2B5EF4-FFF2-40B4-BE49-F238E27FC236}">
                <a16:creationId xmlns:a16="http://schemas.microsoft.com/office/drawing/2014/main" id="{EB06D8EC-A305-8B97-E199-F626487FF5B7}"/>
              </a:ext>
            </a:extLst>
          </p:cNvPr>
          <p:cNvSpPr txBox="1"/>
          <p:nvPr/>
        </p:nvSpPr>
        <p:spPr>
          <a:xfrm>
            <a:off x="7317655" y="4173281"/>
            <a:ext cx="447558" cy="369332"/>
          </a:xfrm>
          <a:prstGeom prst="rect">
            <a:avLst/>
          </a:prstGeom>
          <a:noFill/>
        </p:spPr>
        <p:txBody>
          <a:bodyPr wrap="square" rtlCol="0">
            <a:spAutoFit/>
          </a:bodyPr>
          <a:lstStyle/>
          <a:p>
            <a:r>
              <a:rPr lang="en-US" dirty="0"/>
              <a:t>~n</a:t>
            </a:r>
            <a:endParaRPr lang="en-AT" dirty="0"/>
          </a:p>
        </p:txBody>
      </p:sp>
      <p:pic>
        <p:nvPicPr>
          <p:cNvPr id="14" name="Picture 13" descr="A close-up of a report&#10;&#10;Description automatically generated">
            <a:extLst>
              <a:ext uri="{FF2B5EF4-FFF2-40B4-BE49-F238E27FC236}">
                <a16:creationId xmlns:a16="http://schemas.microsoft.com/office/drawing/2014/main" id="{96281DA8-D735-2B58-760B-8CCDCC0C64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922308" y="443870"/>
            <a:ext cx="5278725" cy="995070"/>
          </a:xfrm>
          <a:prstGeom prst="rect">
            <a:avLst/>
          </a:prstGeom>
        </p:spPr>
      </p:pic>
      <p:pic>
        <p:nvPicPr>
          <p:cNvPr id="15" name="Picture 14" descr="A diagram of a frequency detuner&#10;&#10;Description automatically generated">
            <a:extLst>
              <a:ext uri="{FF2B5EF4-FFF2-40B4-BE49-F238E27FC236}">
                <a16:creationId xmlns:a16="http://schemas.microsoft.com/office/drawing/2014/main" id="{71BA9306-D5C7-B924-21A3-E82203967CC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689979" y="4092452"/>
            <a:ext cx="4785775" cy="2491956"/>
          </a:xfrm>
          <a:prstGeom prst="rect">
            <a:avLst/>
          </a:prstGeom>
        </p:spPr>
      </p:pic>
      <p:sp>
        <p:nvSpPr>
          <p:cNvPr id="18" name="TextBox 17">
            <a:extLst>
              <a:ext uri="{FF2B5EF4-FFF2-40B4-BE49-F238E27FC236}">
                <a16:creationId xmlns:a16="http://schemas.microsoft.com/office/drawing/2014/main" id="{BA875F83-A97D-6742-8E04-D9AE69836644}"/>
              </a:ext>
            </a:extLst>
          </p:cNvPr>
          <p:cNvSpPr txBox="1"/>
          <p:nvPr/>
        </p:nvSpPr>
        <p:spPr>
          <a:xfrm>
            <a:off x="13504616" y="2168389"/>
            <a:ext cx="3544560" cy="369332"/>
          </a:xfrm>
          <a:prstGeom prst="rect">
            <a:avLst/>
          </a:prstGeom>
          <a:noFill/>
        </p:spPr>
        <p:txBody>
          <a:bodyPr wrap="none" rtlCol="0">
            <a:spAutoFit/>
          </a:bodyPr>
          <a:lstStyle/>
          <a:p>
            <a:r>
              <a:rPr lang="en-US" dirty="0"/>
              <a:t>Sideband cooling of trapped ions</a:t>
            </a:r>
            <a:endParaRPr lang="en-AT" dirty="0"/>
          </a:p>
        </p:txBody>
      </p:sp>
    </p:spTree>
    <p:extLst>
      <p:ext uri="{BB962C8B-B14F-4D97-AF65-F5344CB8AC3E}">
        <p14:creationId xmlns:p14="http://schemas.microsoft.com/office/powerpoint/2010/main" val="1713978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P spid="20" grpId="0" animBg="1"/>
      <p:bldP spid="21" grpId="0" animBg="1"/>
      <p:bldP spid="9" grpId="0"/>
      <p:bldP spid="10"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6651-3F78-7341-BC2A-0A834CF0D236}"/>
              </a:ext>
            </a:extLst>
          </p:cNvPr>
          <p:cNvSpPr txBox="1">
            <a:spLocks/>
          </p:cNvSpPr>
          <p:nvPr/>
        </p:nvSpPr>
        <p:spPr>
          <a:xfrm>
            <a:off x="323850" y="620714"/>
            <a:ext cx="7858001" cy="972000"/>
          </a:xfrm>
          <a:prstGeom prst="rect">
            <a:avLst/>
          </a:prstGeom>
        </p:spPr>
        <p:txBody>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GB" dirty="0"/>
              <a:t>Cooling limit</a:t>
            </a:r>
            <a:endParaRPr lang="en-CH" dirty="0"/>
          </a:p>
        </p:txBody>
      </p:sp>
      <p:sp>
        <p:nvSpPr>
          <p:cNvPr id="29" name="Date Placeholder 1">
            <a:extLst>
              <a:ext uri="{FF2B5EF4-FFF2-40B4-BE49-F238E27FC236}">
                <a16:creationId xmlns:a16="http://schemas.microsoft.com/office/drawing/2014/main" id="{F62F0EA2-277E-8F28-9C0E-141C9450A4C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
        <p:nvSpPr>
          <p:cNvPr id="30" name="Footer Placeholder 2">
            <a:extLst>
              <a:ext uri="{FF2B5EF4-FFF2-40B4-BE49-F238E27FC236}">
                <a16:creationId xmlns:a16="http://schemas.microsoft.com/office/drawing/2014/main" id="{6E3C84F2-CE55-A4E8-FE4D-928BAC6894EC}"/>
              </a:ext>
            </a:extLst>
          </p:cNvPr>
          <p:cNvSpPr>
            <a:spLocks noGrp="1"/>
          </p:cNvSpPr>
          <p:nvPr>
            <p:ph type="ftr" sz="quarter" idx="11"/>
          </p:nvPr>
        </p:nvSpPr>
        <p:spPr>
          <a:xfrm>
            <a:off x="6094413" y="6308726"/>
            <a:ext cx="4631883" cy="459776"/>
          </a:xfrm>
        </p:spPr>
        <p:txBody>
          <a:bodyPr/>
          <a:lstStyle/>
          <a:p>
            <a:pPr>
              <a:spcAft>
                <a:spcPts val="600"/>
              </a:spcAft>
            </a:pPr>
            <a:r>
              <a:rPr lang="en-GB" dirty="0"/>
              <a:t>Lorenzo Dania</a:t>
            </a:r>
          </a:p>
        </p:txBody>
      </p:sp>
      <p:sp>
        <p:nvSpPr>
          <p:cNvPr id="31" name="Slide Number Placeholder 3">
            <a:extLst>
              <a:ext uri="{FF2B5EF4-FFF2-40B4-BE49-F238E27FC236}">
                <a16:creationId xmlns:a16="http://schemas.microsoft.com/office/drawing/2014/main" id="{A56E4FF4-EA4F-0F70-C408-A4B6EC9CC925}"/>
              </a:ext>
            </a:extLst>
          </p:cNvPr>
          <p:cNvSpPr>
            <a:spLocks noGrp="1"/>
          </p:cNvSpPr>
          <p:nvPr>
            <p:ph type="sldNum" sz="quarter" idx="12"/>
          </p:nvPr>
        </p:nvSpPr>
        <p:spPr>
          <a:xfrm>
            <a:off x="11624905" y="6308726"/>
            <a:ext cx="355461" cy="468312"/>
          </a:xfrm>
        </p:spPr>
        <p:txBody>
          <a:bodyPr/>
          <a:lstStyle/>
          <a:p>
            <a:pPr>
              <a:spcAft>
                <a:spcPts val="600"/>
              </a:spcAft>
            </a:pPr>
            <a:fld id="{6C6AE60A-B69C-4790-82F7-3882EDF23186}" type="slidenum">
              <a:rPr lang="en-GB" smtClean="0"/>
              <a:pPr>
                <a:spcAft>
                  <a:spcPts val="600"/>
                </a:spcAft>
              </a:pPr>
              <a:t>17</a:t>
            </a:fld>
            <a:endParaRPr lang="en-GB"/>
          </a:p>
        </p:txBody>
      </p:sp>
      <p:pic>
        <p:nvPicPr>
          <p:cNvPr id="8" name="Picture 7" descr="A graph with blue lines and dots&#10;&#10;Description automatically generated">
            <a:extLst>
              <a:ext uri="{FF2B5EF4-FFF2-40B4-BE49-F238E27FC236}">
                <a16:creationId xmlns:a16="http://schemas.microsoft.com/office/drawing/2014/main" id="{7117A1CA-9D01-C1A4-C3DD-2BD5AA0F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4379" y="2852936"/>
            <a:ext cx="2922472" cy="2825288"/>
          </a:xfrm>
          <a:prstGeom prst="rect">
            <a:avLst/>
          </a:prstGeom>
        </p:spPr>
      </p:pic>
      <p:pic>
        <p:nvPicPr>
          <p:cNvPr id="4" name="Picture 3" descr="A graph of a function&#10;&#10;Description automatically generated">
            <a:extLst>
              <a:ext uri="{FF2B5EF4-FFF2-40B4-BE49-F238E27FC236}">
                <a16:creationId xmlns:a16="http://schemas.microsoft.com/office/drawing/2014/main" id="{A1A996BE-4061-4234-94A3-2D891818B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659" y="2029637"/>
            <a:ext cx="4073682" cy="3814385"/>
          </a:xfrm>
          <a:prstGeom prst="rect">
            <a:avLst/>
          </a:prstGeom>
        </p:spPr>
      </p:pic>
      <p:pic>
        <p:nvPicPr>
          <p:cNvPr id="11" name="Picture 10" descr="A diagram of a graph&#10;&#10;Description automatically generated">
            <a:extLst>
              <a:ext uri="{FF2B5EF4-FFF2-40B4-BE49-F238E27FC236}">
                <a16:creationId xmlns:a16="http://schemas.microsoft.com/office/drawing/2014/main" id="{F0CFD65C-0238-6ACB-D6BE-6E62F510A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067" y="2636912"/>
            <a:ext cx="4460051" cy="2011655"/>
          </a:xfrm>
          <a:prstGeom prst="rect">
            <a:avLst/>
          </a:prstGeom>
        </p:spPr>
      </p:pic>
      <p:sp>
        <p:nvSpPr>
          <p:cNvPr id="12" name="TextBox 11">
            <a:extLst>
              <a:ext uri="{FF2B5EF4-FFF2-40B4-BE49-F238E27FC236}">
                <a16:creationId xmlns:a16="http://schemas.microsoft.com/office/drawing/2014/main" id="{477B75F0-5AD6-90A9-EB11-FEBF73C7E46B}"/>
              </a:ext>
            </a:extLst>
          </p:cNvPr>
          <p:cNvSpPr txBox="1"/>
          <p:nvPr/>
        </p:nvSpPr>
        <p:spPr>
          <a:xfrm>
            <a:off x="2014910" y="5197691"/>
            <a:ext cx="3865161" cy="646331"/>
          </a:xfrm>
          <a:prstGeom prst="rect">
            <a:avLst/>
          </a:prstGeom>
          <a:noFill/>
        </p:spPr>
        <p:txBody>
          <a:bodyPr wrap="none" rtlCol="0">
            <a:spAutoFit/>
          </a:bodyPr>
          <a:lstStyle/>
          <a:p>
            <a:r>
              <a:rPr lang="en-GB" b="1" dirty="0"/>
              <a:t>High-purity states preparation via</a:t>
            </a:r>
            <a:br>
              <a:rPr lang="en-GB" b="1" dirty="0"/>
            </a:br>
            <a:r>
              <a:rPr lang="en-GB" b="1" dirty="0"/>
              <a:t>phase noise cancellation</a:t>
            </a:r>
            <a:endParaRPr lang="en-CH" b="1" dirty="0"/>
          </a:p>
        </p:txBody>
      </p:sp>
    </p:spTree>
    <p:extLst>
      <p:ext uri="{BB962C8B-B14F-4D97-AF65-F5344CB8AC3E}">
        <p14:creationId xmlns:p14="http://schemas.microsoft.com/office/powerpoint/2010/main" val="1733326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18</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Outline</a:t>
            </a:r>
            <a:endParaRPr lang="en-AT" dirty="0"/>
          </a:p>
        </p:txBody>
      </p:sp>
      <p:sp>
        <p:nvSpPr>
          <p:cNvPr id="6" name="TextBox 5">
            <a:extLst>
              <a:ext uri="{FF2B5EF4-FFF2-40B4-BE49-F238E27FC236}">
                <a16:creationId xmlns:a16="http://schemas.microsoft.com/office/drawing/2014/main" id="{BFB28DF0-1B42-F493-022A-BE51135F2521}"/>
              </a:ext>
            </a:extLst>
          </p:cNvPr>
          <p:cNvSpPr txBox="1"/>
          <p:nvPr/>
        </p:nvSpPr>
        <p:spPr>
          <a:xfrm>
            <a:off x="2709243" y="1106714"/>
            <a:ext cx="10801200" cy="4802405"/>
          </a:xfrm>
          <a:prstGeom prst="rect">
            <a:avLst/>
          </a:prstGeom>
          <a:noFill/>
        </p:spPr>
        <p:txBody>
          <a:bodyPr wrap="square" rtlCol="0">
            <a:spAutoFit/>
          </a:bodyPr>
          <a:lstStyle/>
          <a:p>
            <a:pPr marL="285750" indent="-285750">
              <a:lnSpc>
                <a:spcPct val="250000"/>
              </a:lnSpc>
              <a:buFontTx/>
              <a:buChar char="-"/>
            </a:pPr>
            <a:r>
              <a:rPr lang="en-US" sz="3200" dirty="0">
                <a:solidFill>
                  <a:schemeClr val="bg1">
                    <a:lumMod val="75000"/>
                  </a:schemeClr>
                </a:solidFill>
              </a:rPr>
              <a:t>Trapping the orientation of an anisotropic particle</a:t>
            </a:r>
          </a:p>
          <a:p>
            <a:pPr marL="285750" indent="-285750">
              <a:lnSpc>
                <a:spcPct val="250000"/>
              </a:lnSpc>
              <a:buFontTx/>
              <a:buChar char="-"/>
            </a:pPr>
            <a:r>
              <a:rPr lang="en-US" sz="3200" dirty="0">
                <a:solidFill>
                  <a:schemeClr val="bg2">
                    <a:lumMod val="75000"/>
                  </a:schemeClr>
                </a:solidFill>
              </a:rPr>
              <a:t>Cavity cooling of </a:t>
            </a:r>
            <a:r>
              <a:rPr lang="en-US" sz="3200" dirty="0" err="1">
                <a:solidFill>
                  <a:schemeClr val="bg2">
                    <a:lumMod val="75000"/>
                  </a:schemeClr>
                </a:solidFill>
              </a:rPr>
              <a:t>librational</a:t>
            </a:r>
            <a:r>
              <a:rPr lang="en-US" sz="3200" dirty="0">
                <a:solidFill>
                  <a:schemeClr val="bg2">
                    <a:lumMod val="75000"/>
                  </a:schemeClr>
                </a:solidFill>
              </a:rPr>
              <a:t> modes</a:t>
            </a:r>
          </a:p>
          <a:p>
            <a:pPr marL="285750" indent="-285750">
              <a:lnSpc>
                <a:spcPct val="250000"/>
              </a:lnSpc>
              <a:buFontTx/>
              <a:buChar char="-"/>
            </a:pPr>
            <a:r>
              <a:rPr lang="en-US" sz="3200" dirty="0"/>
              <a:t>Outlook</a:t>
            </a:r>
          </a:p>
          <a:p>
            <a:pPr>
              <a:lnSpc>
                <a:spcPct val="250000"/>
              </a:lnSpc>
            </a:pPr>
            <a:endParaRPr lang="en-AT" sz="3200" dirty="0"/>
          </a:p>
        </p:txBody>
      </p:sp>
      <p:pic>
        <p:nvPicPr>
          <p:cNvPr id="7" name="Graphic 6">
            <a:extLst>
              <a:ext uri="{FF2B5EF4-FFF2-40B4-BE49-F238E27FC236}">
                <a16:creationId xmlns:a16="http://schemas.microsoft.com/office/drawing/2014/main" id="{8436A770-D555-9098-BBBC-75BF2BCF9C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9083" y="1396318"/>
            <a:ext cx="627750" cy="972001"/>
          </a:xfrm>
          <a:prstGeom prst="rect">
            <a:avLst/>
          </a:prstGeom>
        </p:spPr>
      </p:pic>
      <p:pic>
        <p:nvPicPr>
          <p:cNvPr id="9" name="Graphic 8">
            <a:extLst>
              <a:ext uri="{FF2B5EF4-FFF2-40B4-BE49-F238E27FC236}">
                <a16:creationId xmlns:a16="http://schemas.microsoft.com/office/drawing/2014/main" id="{5EE4F118-2F48-7B32-9E92-1361795D1B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71" y="2756120"/>
            <a:ext cx="1770574" cy="775605"/>
          </a:xfrm>
          <a:prstGeom prst="rect">
            <a:avLst/>
          </a:prstGeom>
        </p:spPr>
      </p:pic>
      <p:pic>
        <p:nvPicPr>
          <p:cNvPr id="10" name="Graphic 9">
            <a:extLst>
              <a:ext uri="{FF2B5EF4-FFF2-40B4-BE49-F238E27FC236}">
                <a16:creationId xmlns:a16="http://schemas.microsoft.com/office/drawing/2014/main" id="{4EB32E74-FED6-5864-80B0-762DAD51A36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8894" t="56008" r="26111"/>
          <a:stretch/>
        </p:blipFill>
        <p:spPr>
          <a:xfrm>
            <a:off x="1269083" y="3916718"/>
            <a:ext cx="1008987" cy="949634"/>
          </a:xfrm>
          <a:prstGeom prst="rect">
            <a:avLst/>
          </a:prstGeom>
        </p:spPr>
      </p:pic>
      <p:sp>
        <p:nvSpPr>
          <p:cNvPr id="8" name="Rectangle 7">
            <a:extLst>
              <a:ext uri="{FF2B5EF4-FFF2-40B4-BE49-F238E27FC236}">
                <a16:creationId xmlns:a16="http://schemas.microsoft.com/office/drawing/2014/main" id="{FE7F1F71-A361-F438-31AF-94EDFA86FB90}"/>
              </a:ext>
            </a:extLst>
          </p:cNvPr>
          <p:cNvSpPr/>
          <p:nvPr/>
        </p:nvSpPr>
        <p:spPr>
          <a:xfrm>
            <a:off x="697671" y="1196752"/>
            <a:ext cx="1580399" cy="12961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Rectangle 10">
            <a:extLst>
              <a:ext uri="{FF2B5EF4-FFF2-40B4-BE49-F238E27FC236}">
                <a16:creationId xmlns:a16="http://schemas.microsoft.com/office/drawing/2014/main" id="{F108A9ED-7E45-2CEC-4A18-7D295F915162}"/>
              </a:ext>
            </a:extLst>
          </p:cNvPr>
          <p:cNvSpPr/>
          <p:nvPr/>
        </p:nvSpPr>
        <p:spPr>
          <a:xfrm>
            <a:off x="323850" y="2618168"/>
            <a:ext cx="2321549" cy="12961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8010937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4">
            <a:extLst>
              <a:ext uri="{FF2B5EF4-FFF2-40B4-BE49-F238E27FC236}">
                <a16:creationId xmlns:a16="http://schemas.microsoft.com/office/drawing/2014/main" id="{561BE02E-EA48-4646-EEF1-AA43408F161D}"/>
              </a:ext>
            </a:extLst>
          </p:cNvPr>
          <p:cNvSpPr txBox="1">
            <a:spLocks/>
          </p:cNvSpPr>
          <p:nvPr/>
        </p:nvSpPr>
        <p:spPr bwMode="gray">
          <a:xfrm>
            <a:off x="323850" y="620714"/>
            <a:ext cx="11537950" cy="972000"/>
          </a:xfrm>
          <a:prstGeom prst="rect">
            <a:avLst/>
          </a:prstGeom>
          <a:solidFill>
            <a:schemeClr val="bg1"/>
          </a:solidFill>
        </p:spPr>
        <p:txBody>
          <a:bodyPr vert="horz" lIns="144000" tIns="54000" rIns="144000" bIns="0" rtlCol="0" anchor="t"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a:t>Another mode in the quantum regime</a:t>
            </a:r>
            <a:endParaRPr lang="en-AT" dirty="0"/>
          </a:p>
        </p:txBody>
      </p:sp>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19</a:t>
            </a:fld>
            <a:endParaRPr lang="en-GB" dirty="0"/>
          </a:p>
        </p:txBody>
      </p:sp>
      <p:pic>
        <p:nvPicPr>
          <p:cNvPr id="20" name="Picture 19">
            <a:extLst>
              <a:ext uri="{FF2B5EF4-FFF2-40B4-BE49-F238E27FC236}">
                <a16:creationId xmlns:a16="http://schemas.microsoft.com/office/drawing/2014/main" id="{3AE7CCE2-7D28-7599-CAD2-22B5604B7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070" y="1177817"/>
            <a:ext cx="2984321" cy="1828508"/>
          </a:xfrm>
          <a:prstGeom prst="rect">
            <a:avLst/>
          </a:prstGeom>
        </p:spPr>
      </p:pic>
      <p:pic>
        <p:nvPicPr>
          <p:cNvPr id="24" name="Picture 23">
            <a:extLst>
              <a:ext uri="{FF2B5EF4-FFF2-40B4-BE49-F238E27FC236}">
                <a16:creationId xmlns:a16="http://schemas.microsoft.com/office/drawing/2014/main" id="{552566D8-7788-A5F1-1E62-413FAE1AE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392" y="1401955"/>
            <a:ext cx="1954763" cy="1177640"/>
          </a:xfrm>
          <a:prstGeom prst="rect">
            <a:avLst/>
          </a:prstGeom>
        </p:spPr>
      </p:pic>
      <p:pic>
        <p:nvPicPr>
          <p:cNvPr id="25" name="Picture 24" descr="Screen Clipping">
            <a:extLst>
              <a:ext uri="{FF2B5EF4-FFF2-40B4-BE49-F238E27FC236}">
                <a16:creationId xmlns:a16="http://schemas.microsoft.com/office/drawing/2014/main" id="{8CC91623-6595-46FE-BCF9-A64636D8EAC9}"/>
              </a:ext>
            </a:extLst>
          </p:cNvPr>
          <p:cNvPicPr>
            <a:picLocks noChangeAspect="1"/>
          </p:cNvPicPr>
          <p:nvPr/>
        </p:nvPicPr>
        <p:blipFill rotWithShape="1">
          <a:blip r:embed="rId5">
            <a:extLst>
              <a:ext uri="{28A0092B-C50C-407E-A947-70E740481C1C}">
                <a14:useLocalDpi xmlns:a14="http://schemas.microsoft.com/office/drawing/2010/main" val="0"/>
              </a:ext>
            </a:extLst>
          </a:blip>
          <a:srcRect l="41734" t="37475" b="31703"/>
          <a:stretch/>
        </p:blipFill>
        <p:spPr>
          <a:xfrm>
            <a:off x="8230992" y="1428219"/>
            <a:ext cx="1453238" cy="1090203"/>
          </a:xfrm>
          <a:prstGeom prst="rect">
            <a:avLst/>
          </a:prstGeom>
        </p:spPr>
      </p:pic>
      <p:pic>
        <p:nvPicPr>
          <p:cNvPr id="26" name="Picture 25" descr="Screen Clipping">
            <a:extLst>
              <a:ext uri="{FF2B5EF4-FFF2-40B4-BE49-F238E27FC236}">
                <a16:creationId xmlns:a16="http://schemas.microsoft.com/office/drawing/2014/main" id="{BCCF0656-EA72-34E6-34A0-B4F11828AAF2}"/>
              </a:ext>
            </a:extLst>
          </p:cNvPr>
          <p:cNvPicPr>
            <a:picLocks noChangeAspect="1"/>
          </p:cNvPicPr>
          <p:nvPr/>
        </p:nvPicPr>
        <p:blipFill rotWithShape="1">
          <a:blip r:embed="rId6">
            <a:extLst>
              <a:ext uri="{28A0092B-C50C-407E-A947-70E740481C1C}">
                <a14:useLocalDpi xmlns:a14="http://schemas.microsoft.com/office/drawing/2010/main" val="0"/>
              </a:ext>
            </a:extLst>
          </a:blip>
          <a:srcRect l="64408"/>
          <a:stretch/>
        </p:blipFill>
        <p:spPr>
          <a:xfrm>
            <a:off x="9948407" y="1192184"/>
            <a:ext cx="1274104" cy="1597181"/>
          </a:xfrm>
          <a:prstGeom prst="rect">
            <a:avLst/>
          </a:prstGeom>
        </p:spPr>
      </p:pic>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8463D3D0-8546-B5E2-0A63-3BE7AA203917}"/>
                  </a:ext>
                </a:extLst>
              </p14:cNvPr>
              <p14:cNvContentPartPr/>
              <p14:nvPr/>
            </p14:nvContentPartPr>
            <p14:xfrm>
              <a:off x="2104480" y="3908453"/>
              <a:ext cx="636840" cy="529200"/>
            </p14:xfrm>
          </p:contentPart>
        </mc:Choice>
        <mc:Fallback>
          <p:pic>
            <p:nvPicPr>
              <p:cNvPr id="6" name="Ink 5">
                <a:extLst>
                  <a:ext uri="{FF2B5EF4-FFF2-40B4-BE49-F238E27FC236}">
                    <a16:creationId xmlns:a16="http://schemas.microsoft.com/office/drawing/2014/main" id="{8463D3D0-8546-B5E2-0A63-3BE7AA203917}"/>
                  </a:ext>
                </a:extLst>
              </p:cNvPr>
              <p:cNvPicPr/>
              <p:nvPr/>
            </p:nvPicPr>
            <p:blipFill>
              <a:blip r:embed="rId8"/>
              <a:stretch>
                <a:fillRect/>
              </a:stretch>
            </p:blipFill>
            <p:spPr>
              <a:xfrm>
                <a:off x="2086840" y="3890813"/>
                <a:ext cx="672480" cy="564840"/>
              </a:xfrm>
              <a:prstGeom prst="rect">
                <a:avLst/>
              </a:prstGeom>
            </p:spPr>
          </p:pic>
        </mc:Fallback>
      </mc:AlternateContent>
      <p:grpSp>
        <p:nvGrpSpPr>
          <p:cNvPr id="7" name="Group 6">
            <a:extLst>
              <a:ext uri="{FF2B5EF4-FFF2-40B4-BE49-F238E27FC236}">
                <a16:creationId xmlns:a16="http://schemas.microsoft.com/office/drawing/2014/main" id="{1C8EEEFE-10AD-CA32-6B29-0B6B1598ACFA}"/>
              </a:ext>
            </a:extLst>
          </p:cNvPr>
          <p:cNvGrpSpPr/>
          <p:nvPr/>
        </p:nvGrpSpPr>
        <p:grpSpPr>
          <a:xfrm>
            <a:off x="1664920" y="3919253"/>
            <a:ext cx="365760" cy="359280"/>
            <a:chOff x="1664920" y="3919253"/>
            <a:chExt cx="365760" cy="359280"/>
          </a:xfrm>
        </p:grpSpPr>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BB473178-2F3A-4A17-C155-098593B15ADF}"/>
                    </a:ext>
                  </a:extLst>
                </p14:cNvPr>
                <p14:cNvContentPartPr/>
                <p14:nvPr/>
              </p14:nvContentPartPr>
              <p14:xfrm>
                <a:off x="1917280" y="3936893"/>
                <a:ext cx="113400" cy="341640"/>
              </p14:xfrm>
            </p:contentPart>
          </mc:Choice>
          <mc:Fallback>
            <p:pic>
              <p:nvPicPr>
                <p:cNvPr id="8" name="Ink 7">
                  <a:extLst>
                    <a:ext uri="{FF2B5EF4-FFF2-40B4-BE49-F238E27FC236}">
                      <a16:creationId xmlns:a16="http://schemas.microsoft.com/office/drawing/2014/main" id="{BB473178-2F3A-4A17-C155-098593B15ADF}"/>
                    </a:ext>
                  </a:extLst>
                </p:cNvPr>
                <p:cNvPicPr/>
                <p:nvPr/>
              </p:nvPicPr>
              <p:blipFill>
                <a:blip r:embed="rId10"/>
                <a:stretch>
                  <a:fillRect/>
                </a:stretch>
              </p:blipFill>
              <p:spPr>
                <a:xfrm>
                  <a:off x="1899280" y="3919253"/>
                  <a:ext cx="149040" cy="377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75E1EAD0-B0DD-867C-DD44-2879698EEC43}"/>
                    </a:ext>
                  </a:extLst>
                </p14:cNvPr>
                <p14:cNvContentPartPr/>
                <p14:nvPr/>
              </p14:nvContentPartPr>
              <p14:xfrm>
                <a:off x="1664920" y="3919253"/>
                <a:ext cx="70920" cy="312840"/>
              </p14:xfrm>
            </p:contentPart>
          </mc:Choice>
          <mc:Fallback>
            <p:pic>
              <p:nvPicPr>
                <p:cNvPr id="9" name="Ink 8">
                  <a:extLst>
                    <a:ext uri="{FF2B5EF4-FFF2-40B4-BE49-F238E27FC236}">
                      <a16:creationId xmlns:a16="http://schemas.microsoft.com/office/drawing/2014/main" id="{75E1EAD0-B0DD-867C-DD44-2879698EEC43}"/>
                    </a:ext>
                  </a:extLst>
                </p:cNvPr>
                <p:cNvPicPr/>
                <p:nvPr/>
              </p:nvPicPr>
              <p:blipFill>
                <a:blip r:embed="rId12"/>
                <a:stretch>
                  <a:fillRect/>
                </a:stretch>
              </p:blipFill>
              <p:spPr>
                <a:xfrm>
                  <a:off x="1646920" y="3901253"/>
                  <a:ext cx="106560" cy="348480"/>
                </a:xfrm>
                <a:prstGeom prst="rect">
                  <a:avLst/>
                </a:prstGeom>
              </p:spPr>
            </p:pic>
          </mc:Fallback>
        </mc:AlternateContent>
      </p:grpSp>
      <p:grpSp>
        <p:nvGrpSpPr>
          <p:cNvPr id="10" name="Group 9">
            <a:extLst>
              <a:ext uri="{FF2B5EF4-FFF2-40B4-BE49-F238E27FC236}">
                <a16:creationId xmlns:a16="http://schemas.microsoft.com/office/drawing/2014/main" id="{A586EE6D-3CCE-2F49-AF0F-995549EED168}"/>
              </a:ext>
            </a:extLst>
          </p:cNvPr>
          <p:cNvGrpSpPr/>
          <p:nvPr/>
        </p:nvGrpSpPr>
        <p:grpSpPr>
          <a:xfrm>
            <a:off x="2913760" y="3993053"/>
            <a:ext cx="478080" cy="356400"/>
            <a:chOff x="2913760" y="3993053"/>
            <a:chExt cx="478080" cy="356400"/>
          </a:xfrm>
        </p:grpSpPr>
        <mc:AlternateContent xmlns:mc="http://schemas.openxmlformats.org/markup-compatibility/2006">
          <mc:Choice xmlns:p14="http://schemas.microsoft.com/office/powerpoint/2010/main" Requires="p14">
            <p:contentPart p14:bwMode="auto" r:id="rId13">
              <p14:nvContentPartPr>
                <p14:cNvPr id="11" name="Ink 10">
                  <a:extLst>
                    <a:ext uri="{FF2B5EF4-FFF2-40B4-BE49-F238E27FC236}">
                      <a16:creationId xmlns:a16="http://schemas.microsoft.com/office/drawing/2014/main" id="{B51EB09E-C83E-6A61-68FF-D7951A4D47CA}"/>
                    </a:ext>
                  </a:extLst>
                </p14:cNvPr>
                <p14:cNvContentPartPr/>
                <p14:nvPr/>
              </p14:nvContentPartPr>
              <p14:xfrm>
                <a:off x="2913760" y="3999173"/>
                <a:ext cx="159840" cy="321480"/>
              </p14:xfrm>
            </p:contentPart>
          </mc:Choice>
          <mc:Fallback>
            <p:pic>
              <p:nvPicPr>
                <p:cNvPr id="11" name="Ink 10">
                  <a:extLst>
                    <a:ext uri="{FF2B5EF4-FFF2-40B4-BE49-F238E27FC236}">
                      <a16:creationId xmlns:a16="http://schemas.microsoft.com/office/drawing/2014/main" id="{B51EB09E-C83E-6A61-68FF-D7951A4D47CA}"/>
                    </a:ext>
                  </a:extLst>
                </p:cNvPr>
                <p:cNvPicPr/>
                <p:nvPr/>
              </p:nvPicPr>
              <p:blipFill>
                <a:blip r:embed="rId14"/>
                <a:stretch>
                  <a:fillRect/>
                </a:stretch>
              </p:blipFill>
              <p:spPr>
                <a:xfrm>
                  <a:off x="2896120" y="3981533"/>
                  <a:ext cx="19548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Ink 12">
                  <a:extLst>
                    <a:ext uri="{FF2B5EF4-FFF2-40B4-BE49-F238E27FC236}">
                      <a16:creationId xmlns:a16="http://schemas.microsoft.com/office/drawing/2014/main" id="{B178C827-9BAB-5A82-13CC-073C934147C1}"/>
                    </a:ext>
                  </a:extLst>
                </p14:cNvPr>
                <p14:cNvContentPartPr/>
                <p14:nvPr/>
              </p14:nvContentPartPr>
              <p14:xfrm>
                <a:off x="3244600" y="3993053"/>
                <a:ext cx="147240" cy="356400"/>
              </p14:xfrm>
            </p:contentPart>
          </mc:Choice>
          <mc:Fallback>
            <p:pic>
              <p:nvPicPr>
                <p:cNvPr id="13" name="Ink 12">
                  <a:extLst>
                    <a:ext uri="{FF2B5EF4-FFF2-40B4-BE49-F238E27FC236}">
                      <a16:creationId xmlns:a16="http://schemas.microsoft.com/office/drawing/2014/main" id="{B178C827-9BAB-5A82-13CC-073C934147C1}"/>
                    </a:ext>
                  </a:extLst>
                </p:cNvPr>
                <p:cNvPicPr/>
                <p:nvPr/>
              </p:nvPicPr>
              <p:blipFill>
                <a:blip r:embed="rId16"/>
                <a:stretch>
                  <a:fillRect/>
                </a:stretch>
              </p:blipFill>
              <p:spPr>
                <a:xfrm>
                  <a:off x="3226960" y="3975053"/>
                  <a:ext cx="182880" cy="392040"/>
                </a:xfrm>
                <a:prstGeom prst="rect">
                  <a:avLst/>
                </a:prstGeom>
              </p:spPr>
            </p:pic>
          </mc:Fallback>
        </mc:AlternateContent>
      </p:grpSp>
      <p:grpSp>
        <p:nvGrpSpPr>
          <p:cNvPr id="14" name="Group 13">
            <a:extLst>
              <a:ext uri="{FF2B5EF4-FFF2-40B4-BE49-F238E27FC236}">
                <a16:creationId xmlns:a16="http://schemas.microsoft.com/office/drawing/2014/main" id="{7DAC79D0-6CFB-B42F-76AB-C1D902F00876}"/>
              </a:ext>
            </a:extLst>
          </p:cNvPr>
          <p:cNvGrpSpPr/>
          <p:nvPr/>
        </p:nvGrpSpPr>
        <p:grpSpPr>
          <a:xfrm>
            <a:off x="1860320" y="4521747"/>
            <a:ext cx="1054800" cy="771840"/>
            <a:chOff x="1860320" y="4521747"/>
            <a:chExt cx="1054800" cy="771840"/>
          </a:xfrm>
        </p:grpSpPr>
        <mc:AlternateContent xmlns:mc="http://schemas.openxmlformats.org/markup-compatibility/2006">
          <mc:Choice xmlns:p14="http://schemas.microsoft.com/office/powerpoint/2010/main" Requires="p14">
            <p:contentPart p14:bwMode="auto" r:id="rId17">
              <p14:nvContentPartPr>
                <p14:cNvPr id="15" name="Ink 14">
                  <a:extLst>
                    <a:ext uri="{FF2B5EF4-FFF2-40B4-BE49-F238E27FC236}">
                      <a16:creationId xmlns:a16="http://schemas.microsoft.com/office/drawing/2014/main" id="{7FE39706-6A13-5CBA-6C20-6D3C36D6F3BD}"/>
                    </a:ext>
                  </a:extLst>
                </p14:cNvPr>
                <p14:cNvContentPartPr/>
                <p14:nvPr/>
              </p14:nvContentPartPr>
              <p14:xfrm>
                <a:off x="1903520" y="4589067"/>
                <a:ext cx="862200" cy="70920"/>
              </p14:xfrm>
            </p:contentPart>
          </mc:Choice>
          <mc:Fallback>
            <p:pic>
              <p:nvPicPr>
                <p:cNvPr id="15" name="Ink 14">
                  <a:extLst>
                    <a:ext uri="{FF2B5EF4-FFF2-40B4-BE49-F238E27FC236}">
                      <a16:creationId xmlns:a16="http://schemas.microsoft.com/office/drawing/2014/main" id="{7FE39706-6A13-5CBA-6C20-6D3C36D6F3BD}"/>
                    </a:ext>
                  </a:extLst>
                </p:cNvPr>
                <p:cNvPicPr/>
                <p:nvPr/>
              </p:nvPicPr>
              <p:blipFill>
                <a:blip r:embed="rId18"/>
                <a:stretch>
                  <a:fillRect/>
                </a:stretch>
              </p:blipFill>
              <p:spPr>
                <a:xfrm>
                  <a:off x="1885880" y="4571427"/>
                  <a:ext cx="8978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 name="Ink 15">
                  <a:extLst>
                    <a:ext uri="{FF2B5EF4-FFF2-40B4-BE49-F238E27FC236}">
                      <a16:creationId xmlns:a16="http://schemas.microsoft.com/office/drawing/2014/main" id="{F6424D8D-0EB1-B042-FD05-BEDF71F587AD}"/>
                    </a:ext>
                  </a:extLst>
                </p14:cNvPr>
                <p14:cNvContentPartPr/>
                <p14:nvPr/>
              </p14:nvContentPartPr>
              <p14:xfrm>
                <a:off x="2795600" y="4521747"/>
                <a:ext cx="119520" cy="199440"/>
              </p14:xfrm>
            </p:contentPart>
          </mc:Choice>
          <mc:Fallback>
            <p:pic>
              <p:nvPicPr>
                <p:cNvPr id="16" name="Ink 15">
                  <a:extLst>
                    <a:ext uri="{FF2B5EF4-FFF2-40B4-BE49-F238E27FC236}">
                      <a16:creationId xmlns:a16="http://schemas.microsoft.com/office/drawing/2014/main" id="{F6424D8D-0EB1-B042-FD05-BEDF71F587AD}"/>
                    </a:ext>
                  </a:extLst>
                </p:cNvPr>
                <p:cNvPicPr/>
                <p:nvPr/>
              </p:nvPicPr>
              <p:blipFill>
                <a:blip r:embed="rId20"/>
                <a:stretch>
                  <a:fillRect/>
                </a:stretch>
              </p:blipFill>
              <p:spPr>
                <a:xfrm>
                  <a:off x="2777960" y="4503747"/>
                  <a:ext cx="1551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7" name="Ink 16">
                  <a:extLst>
                    <a:ext uri="{FF2B5EF4-FFF2-40B4-BE49-F238E27FC236}">
                      <a16:creationId xmlns:a16="http://schemas.microsoft.com/office/drawing/2014/main" id="{82B6BE6B-CB19-1FA2-E388-4728E0CD14D5}"/>
                    </a:ext>
                  </a:extLst>
                </p14:cNvPr>
                <p14:cNvContentPartPr/>
                <p14:nvPr/>
              </p14:nvContentPartPr>
              <p14:xfrm>
                <a:off x="1860320" y="4561707"/>
                <a:ext cx="149760" cy="178920"/>
              </p14:xfrm>
            </p:contentPart>
          </mc:Choice>
          <mc:Fallback>
            <p:pic>
              <p:nvPicPr>
                <p:cNvPr id="17" name="Ink 16">
                  <a:extLst>
                    <a:ext uri="{FF2B5EF4-FFF2-40B4-BE49-F238E27FC236}">
                      <a16:creationId xmlns:a16="http://schemas.microsoft.com/office/drawing/2014/main" id="{82B6BE6B-CB19-1FA2-E388-4728E0CD14D5}"/>
                    </a:ext>
                  </a:extLst>
                </p:cNvPr>
                <p:cNvPicPr/>
                <p:nvPr/>
              </p:nvPicPr>
              <p:blipFill>
                <a:blip r:embed="rId22"/>
                <a:stretch>
                  <a:fillRect/>
                </a:stretch>
              </p:blipFill>
              <p:spPr>
                <a:xfrm>
                  <a:off x="1842680" y="4543707"/>
                  <a:ext cx="18540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848EF75C-A427-6F15-BAEF-BD0D8CCF5E19}"/>
                    </a:ext>
                  </a:extLst>
                </p14:cNvPr>
                <p14:cNvContentPartPr/>
                <p14:nvPr/>
              </p14:nvContentPartPr>
              <p14:xfrm>
                <a:off x="2266400" y="4881387"/>
                <a:ext cx="157680" cy="228960"/>
              </p14:xfrm>
            </p:contentPart>
          </mc:Choice>
          <mc:Fallback>
            <p:pic>
              <p:nvPicPr>
                <p:cNvPr id="22" name="Ink 21">
                  <a:extLst>
                    <a:ext uri="{FF2B5EF4-FFF2-40B4-BE49-F238E27FC236}">
                      <a16:creationId xmlns:a16="http://schemas.microsoft.com/office/drawing/2014/main" id="{848EF75C-A427-6F15-BAEF-BD0D8CCF5E19}"/>
                    </a:ext>
                  </a:extLst>
                </p:cNvPr>
                <p:cNvPicPr/>
                <p:nvPr/>
              </p:nvPicPr>
              <p:blipFill>
                <a:blip r:embed="rId24"/>
                <a:stretch>
                  <a:fillRect/>
                </a:stretch>
              </p:blipFill>
              <p:spPr>
                <a:xfrm>
                  <a:off x="2248400" y="4863387"/>
                  <a:ext cx="193320" cy="2646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D873F4DE-0B88-FC1C-DC81-C70CBD81D204}"/>
                    </a:ext>
                  </a:extLst>
                </p14:cNvPr>
                <p14:cNvContentPartPr/>
                <p14:nvPr/>
              </p14:nvContentPartPr>
              <p14:xfrm>
                <a:off x="2248400" y="4874907"/>
                <a:ext cx="214560" cy="212040"/>
              </p14:xfrm>
            </p:contentPart>
          </mc:Choice>
          <mc:Fallback>
            <p:pic>
              <p:nvPicPr>
                <p:cNvPr id="23" name="Ink 22">
                  <a:extLst>
                    <a:ext uri="{FF2B5EF4-FFF2-40B4-BE49-F238E27FC236}">
                      <a16:creationId xmlns:a16="http://schemas.microsoft.com/office/drawing/2014/main" id="{D873F4DE-0B88-FC1C-DC81-C70CBD81D204}"/>
                    </a:ext>
                  </a:extLst>
                </p:cNvPr>
                <p:cNvPicPr/>
                <p:nvPr/>
              </p:nvPicPr>
              <p:blipFill>
                <a:blip r:embed="rId26"/>
                <a:stretch>
                  <a:fillRect/>
                </a:stretch>
              </p:blipFill>
              <p:spPr>
                <a:xfrm>
                  <a:off x="2230760" y="4857267"/>
                  <a:ext cx="25020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3819DB74-8EF1-920B-6511-A73242FA1179}"/>
                    </a:ext>
                  </a:extLst>
                </p14:cNvPr>
                <p14:cNvContentPartPr/>
                <p14:nvPr/>
              </p14:nvContentPartPr>
              <p14:xfrm>
                <a:off x="2547920" y="5039067"/>
                <a:ext cx="131040" cy="163440"/>
              </p14:xfrm>
            </p:contentPart>
          </mc:Choice>
          <mc:Fallback>
            <p:pic>
              <p:nvPicPr>
                <p:cNvPr id="27" name="Ink 26">
                  <a:extLst>
                    <a:ext uri="{FF2B5EF4-FFF2-40B4-BE49-F238E27FC236}">
                      <a16:creationId xmlns:a16="http://schemas.microsoft.com/office/drawing/2014/main" id="{3819DB74-8EF1-920B-6511-A73242FA1179}"/>
                    </a:ext>
                  </a:extLst>
                </p:cNvPr>
                <p:cNvPicPr/>
                <p:nvPr/>
              </p:nvPicPr>
              <p:blipFill>
                <a:blip r:embed="rId28"/>
                <a:stretch>
                  <a:fillRect/>
                </a:stretch>
              </p:blipFill>
              <p:spPr>
                <a:xfrm>
                  <a:off x="2530280" y="5021427"/>
                  <a:ext cx="16668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8" name="Ink 27">
                  <a:extLst>
                    <a:ext uri="{FF2B5EF4-FFF2-40B4-BE49-F238E27FC236}">
                      <a16:creationId xmlns:a16="http://schemas.microsoft.com/office/drawing/2014/main" id="{056DD03B-33EE-9E4F-CFF5-C36640322AEC}"/>
                    </a:ext>
                  </a:extLst>
                </p14:cNvPr>
                <p14:cNvContentPartPr/>
                <p14:nvPr/>
              </p14:nvContentPartPr>
              <p14:xfrm>
                <a:off x="2534600" y="5102067"/>
                <a:ext cx="101880" cy="38160"/>
              </p14:xfrm>
            </p:contentPart>
          </mc:Choice>
          <mc:Fallback>
            <p:pic>
              <p:nvPicPr>
                <p:cNvPr id="28" name="Ink 27">
                  <a:extLst>
                    <a:ext uri="{FF2B5EF4-FFF2-40B4-BE49-F238E27FC236}">
                      <a16:creationId xmlns:a16="http://schemas.microsoft.com/office/drawing/2014/main" id="{056DD03B-33EE-9E4F-CFF5-C36640322AEC}"/>
                    </a:ext>
                  </a:extLst>
                </p:cNvPr>
                <p:cNvPicPr/>
                <p:nvPr/>
              </p:nvPicPr>
              <p:blipFill>
                <a:blip r:embed="rId30"/>
                <a:stretch>
                  <a:fillRect/>
                </a:stretch>
              </p:blipFill>
              <p:spPr>
                <a:xfrm>
                  <a:off x="2516600" y="5084427"/>
                  <a:ext cx="13752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9" name="Ink 28">
                  <a:extLst>
                    <a:ext uri="{FF2B5EF4-FFF2-40B4-BE49-F238E27FC236}">
                      <a16:creationId xmlns:a16="http://schemas.microsoft.com/office/drawing/2014/main" id="{38A181A4-A39F-68DC-0DE7-7B8E204E7BF0}"/>
                    </a:ext>
                  </a:extLst>
                </p14:cNvPr>
                <p14:cNvContentPartPr/>
                <p14:nvPr/>
              </p14:nvContentPartPr>
              <p14:xfrm>
                <a:off x="2754200" y="5026107"/>
                <a:ext cx="104040" cy="267480"/>
              </p14:xfrm>
            </p:contentPart>
          </mc:Choice>
          <mc:Fallback>
            <p:pic>
              <p:nvPicPr>
                <p:cNvPr id="29" name="Ink 28">
                  <a:extLst>
                    <a:ext uri="{FF2B5EF4-FFF2-40B4-BE49-F238E27FC236}">
                      <a16:creationId xmlns:a16="http://schemas.microsoft.com/office/drawing/2014/main" id="{38A181A4-A39F-68DC-0DE7-7B8E204E7BF0}"/>
                    </a:ext>
                  </a:extLst>
                </p:cNvPr>
                <p:cNvPicPr/>
                <p:nvPr/>
              </p:nvPicPr>
              <p:blipFill>
                <a:blip r:embed="rId32"/>
                <a:stretch>
                  <a:fillRect/>
                </a:stretch>
              </p:blipFill>
              <p:spPr>
                <a:xfrm>
                  <a:off x="2736200" y="5008107"/>
                  <a:ext cx="139680" cy="303120"/>
                </a:xfrm>
                <a:prstGeom prst="rect">
                  <a:avLst/>
                </a:prstGeom>
              </p:spPr>
            </p:pic>
          </mc:Fallback>
        </mc:AlternateContent>
      </p:grpSp>
      <p:grpSp>
        <p:nvGrpSpPr>
          <p:cNvPr id="30" name="Group 29">
            <a:extLst>
              <a:ext uri="{FF2B5EF4-FFF2-40B4-BE49-F238E27FC236}">
                <a16:creationId xmlns:a16="http://schemas.microsoft.com/office/drawing/2014/main" id="{98F2628F-1404-16EF-E1E2-20FEC3C3CA4E}"/>
              </a:ext>
            </a:extLst>
          </p:cNvPr>
          <p:cNvGrpSpPr/>
          <p:nvPr/>
        </p:nvGrpSpPr>
        <p:grpSpPr>
          <a:xfrm>
            <a:off x="3578428" y="4275651"/>
            <a:ext cx="1740600" cy="459720"/>
            <a:chOff x="3578428" y="4275651"/>
            <a:chExt cx="1740600" cy="459720"/>
          </a:xfrm>
        </p:grpSpPr>
        <mc:AlternateContent xmlns:mc="http://schemas.openxmlformats.org/markup-compatibility/2006">
          <mc:Choice xmlns:p14="http://schemas.microsoft.com/office/powerpoint/2010/main" Requires="p14">
            <p:contentPart p14:bwMode="auto" r:id="rId33">
              <p14:nvContentPartPr>
                <p14:cNvPr id="31" name="Ink 30">
                  <a:extLst>
                    <a:ext uri="{FF2B5EF4-FFF2-40B4-BE49-F238E27FC236}">
                      <a16:creationId xmlns:a16="http://schemas.microsoft.com/office/drawing/2014/main" id="{B4CB5E9F-9139-F8DD-9F96-E27009F87666}"/>
                    </a:ext>
                  </a:extLst>
                </p14:cNvPr>
                <p14:cNvContentPartPr/>
                <p14:nvPr/>
              </p14:nvContentPartPr>
              <p14:xfrm>
                <a:off x="3578428" y="4343691"/>
                <a:ext cx="417240" cy="163800"/>
              </p14:xfrm>
            </p:contentPart>
          </mc:Choice>
          <mc:Fallback>
            <p:pic>
              <p:nvPicPr>
                <p:cNvPr id="31" name="Ink 30">
                  <a:extLst>
                    <a:ext uri="{FF2B5EF4-FFF2-40B4-BE49-F238E27FC236}">
                      <a16:creationId xmlns:a16="http://schemas.microsoft.com/office/drawing/2014/main" id="{B4CB5E9F-9139-F8DD-9F96-E27009F87666}"/>
                    </a:ext>
                  </a:extLst>
                </p:cNvPr>
                <p:cNvPicPr/>
                <p:nvPr/>
              </p:nvPicPr>
              <p:blipFill>
                <a:blip r:embed="rId34"/>
                <a:stretch>
                  <a:fillRect/>
                </a:stretch>
              </p:blipFill>
              <p:spPr>
                <a:xfrm>
                  <a:off x="3560428" y="4325691"/>
                  <a:ext cx="45288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2" name="Ink 31">
                  <a:extLst>
                    <a:ext uri="{FF2B5EF4-FFF2-40B4-BE49-F238E27FC236}">
                      <a16:creationId xmlns:a16="http://schemas.microsoft.com/office/drawing/2014/main" id="{3EF684BB-C27B-AB8C-3A31-C1D9E581BCC2}"/>
                    </a:ext>
                  </a:extLst>
                </p14:cNvPr>
                <p14:cNvContentPartPr/>
                <p14:nvPr/>
              </p14:nvContentPartPr>
              <p14:xfrm>
                <a:off x="4256308" y="4275651"/>
                <a:ext cx="21960" cy="262080"/>
              </p14:xfrm>
            </p:contentPart>
          </mc:Choice>
          <mc:Fallback>
            <p:pic>
              <p:nvPicPr>
                <p:cNvPr id="32" name="Ink 31">
                  <a:extLst>
                    <a:ext uri="{FF2B5EF4-FFF2-40B4-BE49-F238E27FC236}">
                      <a16:creationId xmlns:a16="http://schemas.microsoft.com/office/drawing/2014/main" id="{3EF684BB-C27B-AB8C-3A31-C1D9E581BCC2}"/>
                    </a:ext>
                  </a:extLst>
                </p:cNvPr>
                <p:cNvPicPr/>
                <p:nvPr/>
              </p:nvPicPr>
              <p:blipFill>
                <a:blip r:embed="rId36"/>
                <a:stretch>
                  <a:fillRect/>
                </a:stretch>
              </p:blipFill>
              <p:spPr>
                <a:xfrm>
                  <a:off x="4238668" y="4258011"/>
                  <a:ext cx="5760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 name="Ink 32">
                  <a:extLst>
                    <a:ext uri="{FF2B5EF4-FFF2-40B4-BE49-F238E27FC236}">
                      <a16:creationId xmlns:a16="http://schemas.microsoft.com/office/drawing/2014/main" id="{0F2A1103-5CC5-CB55-833B-A70669A39758}"/>
                    </a:ext>
                  </a:extLst>
                </p14:cNvPr>
                <p14:cNvContentPartPr/>
                <p14:nvPr/>
              </p14:nvContentPartPr>
              <p14:xfrm>
                <a:off x="4347748" y="4278891"/>
                <a:ext cx="189720" cy="223560"/>
              </p14:xfrm>
            </p:contentPart>
          </mc:Choice>
          <mc:Fallback>
            <p:pic>
              <p:nvPicPr>
                <p:cNvPr id="33" name="Ink 32">
                  <a:extLst>
                    <a:ext uri="{FF2B5EF4-FFF2-40B4-BE49-F238E27FC236}">
                      <a16:creationId xmlns:a16="http://schemas.microsoft.com/office/drawing/2014/main" id="{0F2A1103-5CC5-CB55-833B-A70669A39758}"/>
                    </a:ext>
                  </a:extLst>
                </p:cNvPr>
                <p:cNvPicPr/>
                <p:nvPr/>
              </p:nvPicPr>
              <p:blipFill>
                <a:blip r:embed="rId38"/>
                <a:stretch>
                  <a:fillRect/>
                </a:stretch>
              </p:blipFill>
              <p:spPr>
                <a:xfrm>
                  <a:off x="4329748" y="4260891"/>
                  <a:ext cx="22536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DDEC9305-4EC6-EA2A-726E-67E769B85AB2}"/>
                    </a:ext>
                  </a:extLst>
                </p14:cNvPr>
                <p14:cNvContentPartPr/>
                <p14:nvPr/>
              </p14:nvContentPartPr>
              <p14:xfrm>
                <a:off x="4712068" y="4336131"/>
                <a:ext cx="19800" cy="399240"/>
              </p14:xfrm>
            </p:contentPart>
          </mc:Choice>
          <mc:Fallback>
            <p:pic>
              <p:nvPicPr>
                <p:cNvPr id="34" name="Ink 33">
                  <a:extLst>
                    <a:ext uri="{FF2B5EF4-FFF2-40B4-BE49-F238E27FC236}">
                      <a16:creationId xmlns:a16="http://schemas.microsoft.com/office/drawing/2014/main" id="{DDEC9305-4EC6-EA2A-726E-67E769B85AB2}"/>
                    </a:ext>
                  </a:extLst>
                </p:cNvPr>
                <p:cNvPicPr/>
                <p:nvPr/>
              </p:nvPicPr>
              <p:blipFill>
                <a:blip r:embed="rId40"/>
                <a:stretch>
                  <a:fillRect/>
                </a:stretch>
              </p:blipFill>
              <p:spPr>
                <a:xfrm>
                  <a:off x="4694428" y="4318491"/>
                  <a:ext cx="55440" cy="4348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5" name="Ink 34">
                  <a:extLst>
                    <a:ext uri="{FF2B5EF4-FFF2-40B4-BE49-F238E27FC236}">
                      <a16:creationId xmlns:a16="http://schemas.microsoft.com/office/drawing/2014/main" id="{697D87CA-22BB-5AC6-28A8-84C1448CB9F2}"/>
                    </a:ext>
                  </a:extLst>
                </p14:cNvPr>
                <p14:cNvContentPartPr/>
                <p14:nvPr/>
              </p14:nvContentPartPr>
              <p14:xfrm>
                <a:off x="4706308" y="4346211"/>
                <a:ext cx="136080" cy="137520"/>
              </p14:xfrm>
            </p:contentPart>
          </mc:Choice>
          <mc:Fallback>
            <p:pic>
              <p:nvPicPr>
                <p:cNvPr id="35" name="Ink 34">
                  <a:extLst>
                    <a:ext uri="{FF2B5EF4-FFF2-40B4-BE49-F238E27FC236}">
                      <a16:creationId xmlns:a16="http://schemas.microsoft.com/office/drawing/2014/main" id="{697D87CA-22BB-5AC6-28A8-84C1448CB9F2}"/>
                    </a:ext>
                  </a:extLst>
                </p:cNvPr>
                <p:cNvPicPr/>
                <p:nvPr/>
              </p:nvPicPr>
              <p:blipFill>
                <a:blip r:embed="rId42"/>
                <a:stretch>
                  <a:fillRect/>
                </a:stretch>
              </p:blipFill>
              <p:spPr>
                <a:xfrm>
                  <a:off x="4688308" y="4328211"/>
                  <a:ext cx="1717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6" name="Ink 35">
                  <a:extLst>
                    <a:ext uri="{FF2B5EF4-FFF2-40B4-BE49-F238E27FC236}">
                      <a16:creationId xmlns:a16="http://schemas.microsoft.com/office/drawing/2014/main" id="{95FEBD91-B538-3487-BA46-907A58D98EC4}"/>
                    </a:ext>
                  </a:extLst>
                </p14:cNvPr>
                <p14:cNvContentPartPr/>
                <p14:nvPr/>
              </p14:nvContentPartPr>
              <p14:xfrm>
                <a:off x="4913668" y="4318131"/>
                <a:ext cx="405360" cy="241920"/>
              </p14:xfrm>
            </p:contentPart>
          </mc:Choice>
          <mc:Fallback>
            <p:pic>
              <p:nvPicPr>
                <p:cNvPr id="36" name="Ink 35">
                  <a:extLst>
                    <a:ext uri="{FF2B5EF4-FFF2-40B4-BE49-F238E27FC236}">
                      <a16:creationId xmlns:a16="http://schemas.microsoft.com/office/drawing/2014/main" id="{95FEBD91-B538-3487-BA46-907A58D98EC4}"/>
                    </a:ext>
                  </a:extLst>
                </p:cNvPr>
                <p:cNvPicPr/>
                <p:nvPr/>
              </p:nvPicPr>
              <p:blipFill>
                <a:blip r:embed="rId44"/>
                <a:stretch>
                  <a:fillRect/>
                </a:stretch>
              </p:blipFill>
              <p:spPr>
                <a:xfrm>
                  <a:off x="4896028" y="4300491"/>
                  <a:ext cx="441000" cy="277560"/>
                </a:xfrm>
                <a:prstGeom prst="rect">
                  <a:avLst/>
                </a:prstGeom>
              </p:spPr>
            </p:pic>
          </mc:Fallback>
        </mc:AlternateContent>
      </p:grpSp>
      <p:sp>
        <p:nvSpPr>
          <p:cNvPr id="38" name="TextBox 37">
            <a:extLst>
              <a:ext uri="{FF2B5EF4-FFF2-40B4-BE49-F238E27FC236}">
                <a16:creationId xmlns:a16="http://schemas.microsoft.com/office/drawing/2014/main" id="{044959DE-D66B-F4EE-63F8-5E6C595F57B7}"/>
              </a:ext>
            </a:extLst>
          </p:cNvPr>
          <p:cNvSpPr txBox="1"/>
          <p:nvPr/>
        </p:nvSpPr>
        <p:spPr>
          <a:xfrm>
            <a:off x="7382050" y="2602385"/>
            <a:ext cx="3384376" cy="369332"/>
          </a:xfrm>
          <a:prstGeom prst="rect">
            <a:avLst/>
          </a:prstGeom>
          <a:noFill/>
        </p:spPr>
        <p:txBody>
          <a:bodyPr wrap="square" rtlCol="0">
            <a:spAutoFit/>
          </a:bodyPr>
          <a:lstStyle/>
          <a:p>
            <a:r>
              <a:rPr lang="en-US" dirty="0"/>
              <a:t>MEMs x</a:t>
            </a:r>
            <a:r>
              <a:rPr lang="en-US" baseline="-25000" dirty="0"/>
              <a:t>zp</a:t>
            </a:r>
            <a:r>
              <a:rPr lang="en-US" dirty="0"/>
              <a:t>~10</a:t>
            </a:r>
            <a:r>
              <a:rPr lang="en-US" baseline="30000" dirty="0"/>
              <a:t>-15</a:t>
            </a:r>
            <a:r>
              <a:rPr lang="en-US" dirty="0"/>
              <a:t> m</a:t>
            </a:r>
            <a:endParaRPr lang="en-AT" dirty="0"/>
          </a:p>
        </p:txBody>
      </p:sp>
    </p:spTree>
    <p:extLst>
      <p:ext uri="{BB962C8B-B14F-4D97-AF65-F5344CB8AC3E}">
        <p14:creationId xmlns:p14="http://schemas.microsoft.com/office/powerpoint/2010/main" val="37428181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posing for a photo">
            <a:extLst>
              <a:ext uri="{FF2B5EF4-FFF2-40B4-BE49-F238E27FC236}">
                <a16:creationId xmlns:a16="http://schemas.microsoft.com/office/drawing/2014/main" id="{998BF322-D092-F281-31C3-24B220D4A697}"/>
              </a:ext>
            </a:extLst>
          </p:cNvPr>
          <p:cNvPicPr>
            <a:picLocks noChangeAspect="1"/>
          </p:cNvPicPr>
          <p:nvPr/>
        </p:nvPicPr>
        <p:blipFill rotWithShape="1">
          <a:blip r:embed="rId3">
            <a:extLst>
              <a:ext uri="{28A0092B-C50C-407E-A947-70E740481C1C}">
                <a14:useLocalDpi xmlns:a14="http://schemas.microsoft.com/office/drawing/2010/main" val="0"/>
              </a:ext>
            </a:extLst>
          </a:blip>
          <a:srcRect l="-688" t="2576" b="31126"/>
          <a:stretch/>
        </p:blipFill>
        <p:spPr>
          <a:xfrm>
            <a:off x="1085643" y="627113"/>
            <a:ext cx="10205084" cy="5039607"/>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BF80573D-1790-7E3E-2824-0B2E799C437A}"/>
              </a:ext>
            </a:extLst>
          </p:cNvPr>
          <p:cNvPicPr>
            <a:picLocks noChangeAspect="1"/>
          </p:cNvPicPr>
          <p:nvPr/>
        </p:nvPicPr>
        <p:blipFill rotWithShape="1">
          <a:blip r:embed="rId3">
            <a:extLst>
              <a:ext uri="{28A0092B-C50C-407E-A947-70E740481C1C}">
                <a14:useLocalDpi xmlns:a14="http://schemas.microsoft.com/office/drawing/2010/main" val="0"/>
              </a:ext>
            </a:extLst>
          </a:blip>
          <a:srcRect l="-688" t="27568" b="24127"/>
          <a:stretch/>
        </p:blipFill>
        <p:spPr>
          <a:xfrm>
            <a:off x="14446547" y="-4419872"/>
            <a:ext cx="10205084" cy="3671896"/>
          </a:xfrm>
          <a:prstGeom prst="rect">
            <a:avLst/>
          </a:prstGeom>
        </p:spPr>
      </p:pic>
      <p:sp>
        <p:nvSpPr>
          <p:cNvPr id="7" name="Rectangle 6">
            <a:extLst>
              <a:ext uri="{FF2B5EF4-FFF2-40B4-BE49-F238E27FC236}">
                <a16:creationId xmlns:a16="http://schemas.microsoft.com/office/drawing/2014/main" id="{996BDCD6-9525-D66A-1C58-2F01FDE5BE9D}"/>
              </a:ext>
            </a:extLst>
          </p:cNvPr>
          <p:cNvSpPr/>
          <p:nvPr/>
        </p:nvSpPr>
        <p:spPr>
          <a:xfrm>
            <a:off x="4981352" y="2125974"/>
            <a:ext cx="2160240" cy="3290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9" name="Date Placeholder 1">
            <a:extLst>
              <a:ext uri="{FF2B5EF4-FFF2-40B4-BE49-F238E27FC236}">
                <a16:creationId xmlns:a16="http://schemas.microsoft.com/office/drawing/2014/main" id="{F62F0EA2-277E-8F28-9C0E-141C9450A4C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dirty="0"/>
          </a:p>
        </p:txBody>
      </p:sp>
      <p:sp>
        <p:nvSpPr>
          <p:cNvPr id="30" name="Footer Placeholder 2">
            <a:extLst>
              <a:ext uri="{FF2B5EF4-FFF2-40B4-BE49-F238E27FC236}">
                <a16:creationId xmlns:a16="http://schemas.microsoft.com/office/drawing/2014/main" id="{6E3C84F2-CE55-A4E8-FE4D-928BAC6894EC}"/>
              </a:ext>
            </a:extLst>
          </p:cNvPr>
          <p:cNvSpPr>
            <a:spLocks noGrp="1"/>
          </p:cNvSpPr>
          <p:nvPr>
            <p:ph type="ftr" sz="quarter" idx="11"/>
          </p:nvPr>
        </p:nvSpPr>
        <p:spPr>
          <a:xfrm>
            <a:off x="6094413" y="6308726"/>
            <a:ext cx="4631883" cy="459776"/>
          </a:xfrm>
        </p:spPr>
        <p:txBody>
          <a:bodyPr/>
          <a:lstStyle/>
          <a:p>
            <a:pPr>
              <a:spcAft>
                <a:spcPts val="600"/>
              </a:spcAft>
            </a:pPr>
            <a:r>
              <a:rPr lang="en-GB" dirty="0"/>
              <a:t>Lorenzo Dania</a:t>
            </a:r>
          </a:p>
        </p:txBody>
      </p:sp>
      <p:sp>
        <p:nvSpPr>
          <p:cNvPr id="31" name="Slide Number Placeholder 3">
            <a:extLst>
              <a:ext uri="{FF2B5EF4-FFF2-40B4-BE49-F238E27FC236}">
                <a16:creationId xmlns:a16="http://schemas.microsoft.com/office/drawing/2014/main" id="{A56E4FF4-EA4F-0F70-C408-A4B6EC9CC925}"/>
              </a:ext>
            </a:extLst>
          </p:cNvPr>
          <p:cNvSpPr>
            <a:spLocks noGrp="1"/>
          </p:cNvSpPr>
          <p:nvPr>
            <p:ph type="sldNum" sz="quarter" idx="12"/>
          </p:nvPr>
        </p:nvSpPr>
        <p:spPr>
          <a:xfrm>
            <a:off x="11624905" y="6308726"/>
            <a:ext cx="355461" cy="468312"/>
          </a:xfrm>
        </p:spPr>
        <p:txBody>
          <a:bodyPr/>
          <a:lstStyle/>
          <a:p>
            <a:pPr>
              <a:spcAft>
                <a:spcPts val="600"/>
              </a:spcAft>
            </a:pPr>
            <a:fld id="{6C6AE60A-B69C-4790-82F7-3882EDF23186}" type="slidenum">
              <a:rPr lang="en-GB" smtClean="0"/>
              <a:pPr>
                <a:spcAft>
                  <a:spcPts val="600"/>
                </a:spcAft>
              </a:pPr>
              <a:t>2</a:t>
            </a:fld>
            <a:endParaRPr lang="en-GB"/>
          </a:p>
        </p:txBody>
      </p:sp>
      <p:sp>
        <p:nvSpPr>
          <p:cNvPr id="16" name="Picture Placeholder 15">
            <a:extLst>
              <a:ext uri="{FF2B5EF4-FFF2-40B4-BE49-F238E27FC236}">
                <a16:creationId xmlns:a16="http://schemas.microsoft.com/office/drawing/2014/main" id="{E6123791-F490-F55A-0C20-D2B8B4D0C8D2}"/>
              </a:ext>
            </a:extLst>
          </p:cNvPr>
          <p:cNvSpPr>
            <a:spLocks/>
          </p:cNvSpPr>
          <p:nvPr/>
        </p:nvSpPr>
        <p:spPr>
          <a:xfrm>
            <a:off x="6669683" y="5718052"/>
            <a:ext cx="3434956" cy="773279"/>
          </a:xfrm>
          <a:prstGeom prst="rect">
            <a:avLst/>
          </a:prstGeom>
        </p:spPr>
        <p:txBody>
          <a:bodyPr/>
          <a:lstStyle/>
          <a:p>
            <a:pPr marL="742950" lvl="1" indent="-285750">
              <a:buFont typeface="Arial" panose="020B0604020202020204" pitchFamily="34" charset="0"/>
              <a:buChar char="•"/>
            </a:pPr>
            <a:r>
              <a:rPr lang="en-US" dirty="0"/>
              <a:t>Metrology</a:t>
            </a:r>
          </a:p>
          <a:p>
            <a:pPr marL="742950" lvl="1" indent="-285750">
              <a:buFont typeface="Arial" panose="020B0604020202020204" pitchFamily="34" charset="0"/>
              <a:buChar char="•"/>
            </a:pPr>
            <a:r>
              <a:rPr lang="en-US" dirty="0"/>
              <a:t>Quantum foundation </a:t>
            </a:r>
          </a:p>
          <a:p>
            <a:endParaRPr lang="en-AT" dirty="0"/>
          </a:p>
        </p:txBody>
      </p:sp>
      <p:cxnSp>
        <p:nvCxnSpPr>
          <p:cNvPr id="42" name="Connector: Elbow 41">
            <a:extLst>
              <a:ext uri="{FF2B5EF4-FFF2-40B4-BE49-F238E27FC236}">
                <a16:creationId xmlns:a16="http://schemas.microsoft.com/office/drawing/2014/main" id="{32EFD0DA-A123-DBE7-B647-23258EE22127}"/>
              </a:ext>
            </a:extLst>
          </p:cNvPr>
          <p:cNvCxnSpPr>
            <a:cxnSpLocks/>
          </p:cNvCxnSpPr>
          <p:nvPr/>
        </p:nvCxnSpPr>
        <p:spPr>
          <a:xfrm rot="10800000" flipV="1">
            <a:off x="3324579" y="10944929"/>
            <a:ext cx="1224929" cy="864096"/>
          </a:xfrm>
          <a:prstGeom prst="bentConnector3">
            <a:avLst>
              <a:gd name="adj1" fmla="val -596"/>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B38ABA63-A980-3A73-2461-C11DE3E12525}"/>
              </a:ext>
            </a:extLst>
          </p:cNvPr>
          <p:cNvSpPr/>
          <p:nvPr/>
        </p:nvSpPr>
        <p:spPr>
          <a:xfrm>
            <a:off x="4487026" y="10842442"/>
            <a:ext cx="136394" cy="136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46" name="TextBox 45">
            <a:extLst>
              <a:ext uri="{FF2B5EF4-FFF2-40B4-BE49-F238E27FC236}">
                <a16:creationId xmlns:a16="http://schemas.microsoft.com/office/drawing/2014/main" id="{26385D9B-BD0E-DF46-F6C8-B9DAD47FE379}"/>
              </a:ext>
            </a:extLst>
          </p:cNvPr>
          <p:cNvSpPr txBox="1"/>
          <p:nvPr/>
        </p:nvSpPr>
        <p:spPr>
          <a:xfrm>
            <a:off x="1532741" y="11602558"/>
            <a:ext cx="1838965" cy="369332"/>
          </a:xfrm>
          <a:prstGeom prst="rect">
            <a:avLst/>
          </a:prstGeom>
          <a:noFill/>
        </p:spPr>
        <p:txBody>
          <a:bodyPr wrap="none" rtlCol="0">
            <a:spAutoFit/>
          </a:bodyPr>
          <a:lstStyle/>
          <a:p>
            <a:r>
              <a:rPr lang="en-US" b="1" dirty="0"/>
              <a:t>Lukas Novotny</a:t>
            </a:r>
            <a:endParaRPr lang="en-AT" b="1" dirty="0"/>
          </a:p>
        </p:txBody>
      </p:sp>
      <p:cxnSp>
        <p:nvCxnSpPr>
          <p:cNvPr id="47" name="Connector: Elbow 46">
            <a:extLst>
              <a:ext uri="{FF2B5EF4-FFF2-40B4-BE49-F238E27FC236}">
                <a16:creationId xmlns:a16="http://schemas.microsoft.com/office/drawing/2014/main" id="{04BE905A-E1F2-D6E6-3E04-826B5719CCE9}"/>
              </a:ext>
            </a:extLst>
          </p:cNvPr>
          <p:cNvCxnSpPr>
            <a:cxnSpLocks/>
            <a:stCxn id="53" idx="0"/>
          </p:cNvCxnSpPr>
          <p:nvPr/>
        </p:nvCxnSpPr>
        <p:spPr>
          <a:xfrm rot="5400000" flipH="1" flipV="1">
            <a:off x="3434342" y="8113910"/>
            <a:ext cx="1757508" cy="555474"/>
          </a:xfrm>
          <a:prstGeom prst="bentConnector3">
            <a:avLst>
              <a:gd name="adj1" fmla="val 100077"/>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840B8FE1-E586-06CF-7F59-135508E37D0F}"/>
              </a:ext>
            </a:extLst>
          </p:cNvPr>
          <p:cNvSpPr/>
          <p:nvPr/>
        </p:nvSpPr>
        <p:spPr>
          <a:xfrm>
            <a:off x="3967162" y="9270401"/>
            <a:ext cx="136394" cy="136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4" name="TextBox 53">
            <a:extLst>
              <a:ext uri="{FF2B5EF4-FFF2-40B4-BE49-F238E27FC236}">
                <a16:creationId xmlns:a16="http://schemas.microsoft.com/office/drawing/2014/main" id="{56B52C0B-CA18-440C-381C-9CDA77F49B4A}"/>
              </a:ext>
            </a:extLst>
          </p:cNvPr>
          <p:cNvSpPr txBox="1"/>
          <p:nvPr/>
        </p:nvSpPr>
        <p:spPr>
          <a:xfrm>
            <a:off x="4514652" y="7323230"/>
            <a:ext cx="1860446" cy="369332"/>
          </a:xfrm>
          <a:prstGeom prst="rect">
            <a:avLst/>
          </a:prstGeom>
          <a:noFill/>
        </p:spPr>
        <p:txBody>
          <a:bodyPr wrap="none" rtlCol="0">
            <a:spAutoFit/>
          </a:bodyPr>
          <a:lstStyle/>
          <a:p>
            <a:r>
              <a:rPr lang="en-US" b="0" i="0" dirty="0" err="1">
                <a:solidFill>
                  <a:srgbClr val="222222"/>
                </a:solidFill>
                <a:effectLst/>
                <a:latin typeface="Arial" panose="020B0604020202020204" pitchFamily="34" charset="0"/>
              </a:rPr>
              <a:t>Jayadev</a:t>
            </a:r>
            <a:r>
              <a:rPr lang="en-US" b="0" i="0" dirty="0">
                <a:solidFill>
                  <a:srgbClr val="222222"/>
                </a:solidFill>
                <a:effectLst/>
                <a:latin typeface="Arial" panose="020B0604020202020204" pitchFamily="34" charset="0"/>
              </a:rPr>
              <a:t> Vijayan</a:t>
            </a:r>
            <a:endParaRPr lang="en-AT" dirty="0"/>
          </a:p>
        </p:txBody>
      </p:sp>
      <p:cxnSp>
        <p:nvCxnSpPr>
          <p:cNvPr id="55" name="Connector: Elbow 54">
            <a:extLst>
              <a:ext uri="{FF2B5EF4-FFF2-40B4-BE49-F238E27FC236}">
                <a16:creationId xmlns:a16="http://schemas.microsoft.com/office/drawing/2014/main" id="{1478C377-2E18-40F2-19C7-D6E30545C8B5}"/>
              </a:ext>
            </a:extLst>
          </p:cNvPr>
          <p:cNvCxnSpPr>
            <a:cxnSpLocks/>
          </p:cNvCxnSpPr>
          <p:nvPr/>
        </p:nvCxnSpPr>
        <p:spPr>
          <a:xfrm rot="5400000" flipH="1" flipV="1">
            <a:off x="6087431" y="8432799"/>
            <a:ext cx="388141" cy="144016"/>
          </a:xfrm>
          <a:prstGeom prst="bentConnector3">
            <a:avLst>
              <a:gd name="adj1" fmla="val 920"/>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CB94A68-275B-4535-AABB-81F97B7A645B}"/>
              </a:ext>
            </a:extLst>
          </p:cNvPr>
          <p:cNvSpPr txBox="1"/>
          <p:nvPr/>
        </p:nvSpPr>
        <p:spPr>
          <a:xfrm>
            <a:off x="5752326" y="7950581"/>
            <a:ext cx="2770596" cy="369332"/>
          </a:xfrm>
          <a:prstGeom prst="rect">
            <a:avLst/>
          </a:prstGeom>
          <a:noFill/>
        </p:spPr>
        <p:txBody>
          <a:bodyPr wrap="square" rtlCol="0">
            <a:spAutoFit/>
          </a:bodyPr>
          <a:lstStyle/>
          <a:p>
            <a:r>
              <a:rPr lang="en-US" b="0" i="0" dirty="0">
                <a:solidFill>
                  <a:srgbClr val="222222"/>
                </a:solidFill>
                <a:effectLst/>
                <a:latin typeface="Arial" panose="020B0604020202020204" pitchFamily="34" charset="0"/>
              </a:rPr>
              <a:t>Johannes Piotrowski</a:t>
            </a:r>
            <a:endParaRPr lang="en-AT" dirty="0"/>
          </a:p>
        </p:txBody>
      </p:sp>
      <p:sp>
        <p:nvSpPr>
          <p:cNvPr id="59" name="Oval 58">
            <a:extLst>
              <a:ext uri="{FF2B5EF4-FFF2-40B4-BE49-F238E27FC236}">
                <a16:creationId xmlns:a16="http://schemas.microsoft.com/office/drawing/2014/main" id="{BE83CA11-D64C-C81C-D487-3C6E3FEE9B5B}"/>
              </a:ext>
            </a:extLst>
          </p:cNvPr>
          <p:cNvSpPr/>
          <p:nvPr/>
        </p:nvSpPr>
        <p:spPr>
          <a:xfrm>
            <a:off x="6119988" y="8640401"/>
            <a:ext cx="136394" cy="136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5" name="TextBox 64">
            <a:extLst>
              <a:ext uri="{FF2B5EF4-FFF2-40B4-BE49-F238E27FC236}">
                <a16:creationId xmlns:a16="http://schemas.microsoft.com/office/drawing/2014/main" id="{5E34A785-C5DA-757C-C134-6E9003411CAA}"/>
              </a:ext>
            </a:extLst>
          </p:cNvPr>
          <p:cNvSpPr txBox="1"/>
          <p:nvPr/>
        </p:nvSpPr>
        <p:spPr>
          <a:xfrm>
            <a:off x="-4089162" y="6066641"/>
            <a:ext cx="6286500" cy="1477328"/>
          </a:xfrm>
          <a:prstGeom prst="rect">
            <a:avLst/>
          </a:prstGeom>
          <a:noFill/>
        </p:spPr>
        <p:txBody>
          <a:bodyPr wrap="square">
            <a:spAutoFit/>
          </a:bodyPr>
          <a:lstStyle/>
          <a:p>
            <a:r>
              <a:rPr lang="en-US" dirty="0"/>
              <a:t>Prof. </a:t>
            </a:r>
            <a:r>
              <a:rPr lang="en-US" b="1" dirty="0"/>
              <a:t>Lukas Novotny’s </a:t>
            </a:r>
            <a:r>
              <a:rPr lang="en-US" dirty="0"/>
              <a:t>group:</a:t>
            </a:r>
          </a:p>
          <a:p>
            <a:pPr marL="285750" indent="-285750">
              <a:buFont typeface="Arial" panose="020B0604020202020204" pitchFamily="34" charset="0"/>
              <a:buChar char="•"/>
            </a:pPr>
            <a:r>
              <a:rPr lang="en-US" dirty="0"/>
              <a:t>2D optoelectronics</a:t>
            </a:r>
          </a:p>
          <a:p>
            <a:pPr marL="285750" indent="-285750">
              <a:buFont typeface="Arial" panose="020B0604020202020204" pitchFamily="34" charset="0"/>
              <a:buChar char="•"/>
            </a:pPr>
            <a:r>
              <a:rPr lang="en-US" b="1" dirty="0" err="1">
                <a:solidFill>
                  <a:srgbClr val="FF0000"/>
                </a:solidFill>
              </a:rPr>
              <a:t>Levitodynamics</a:t>
            </a:r>
            <a:endParaRPr lang="en-US" b="1" dirty="0">
              <a:solidFill>
                <a:srgbClr val="FF0000"/>
              </a:solidFill>
            </a:endParaRPr>
          </a:p>
          <a:p>
            <a:pPr marL="742950" lvl="1" indent="-285750">
              <a:buFont typeface="Wingdings" panose="05000000000000000000" pitchFamily="2" charset="2"/>
              <a:buChar char="Ø"/>
            </a:pPr>
            <a:r>
              <a:rPr lang="en-US" dirty="0">
                <a:solidFill>
                  <a:srgbClr val="FF0000"/>
                </a:solidFill>
              </a:rPr>
              <a:t>Metrology</a:t>
            </a:r>
          </a:p>
          <a:p>
            <a:pPr marL="742950" lvl="1" indent="-285750">
              <a:buFont typeface="Wingdings" panose="05000000000000000000" pitchFamily="2" charset="2"/>
              <a:buChar char="Ø"/>
            </a:pPr>
            <a:r>
              <a:rPr lang="en-US" dirty="0">
                <a:solidFill>
                  <a:srgbClr val="FF0000"/>
                </a:solidFill>
              </a:rPr>
              <a:t>Quantum foundation </a:t>
            </a:r>
          </a:p>
        </p:txBody>
      </p:sp>
      <p:pic>
        <p:nvPicPr>
          <p:cNvPr id="66" name="Graphic 65">
            <a:extLst>
              <a:ext uri="{FF2B5EF4-FFF2-40B4-BE49-F238E27FC236}">
                <a16:creationId xmlns:a16="http://schemas.microsoft.com/office/drawing/2014/main" id="{F7A3FC51-4CEE-3B7F-5763-FBB86B9213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8017" y="5319740"/>
            <a:ext cx="3372105" cy="530670"/>
          </a:xfrm>
          <a:prstGeom prst="rect">
            <a:avLst/>
          </a:prstGeom>
        </p:spPr>
      </p:pic>
      <p:pic>
        <p:nvPicPr>
          <p:cNvPr id="2052" name="Picture 4">
            <a:extLst>
              <a:ext uri="{FF2B5EF4-FFF2-40B4-BE49-F238E27FC236}">
                <a16:creationId xmlns:a16="http://schemas.microsoft.com/office/drawing/2014/main" id="{CA9400FB-CE06-AC4E-E443-7C4BFF8138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3544" y="537536"/>
            <a:ext cx="2140049" cy="16050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3E27299-8916-9A72-2E53-BD54DEA778E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582" r="14056"/>
          <a:stretch/>
        </p:blipFill>
        <p:spPr bwMode="auto">
          <a:xfrm>
            <a:off x="2165707" y="575781"/>
            <a:ext cx="2140050" cy="1537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67D82C-7FE8-E682-3A58-47A77279CC4C}"/>
              </a:ext>
            </a:extLst>
          </p:cNvPr>
          <p:cNvSpPr txBox="1"/>
          <p:nvPr/>
        </p:nvSpPr>
        <p:spPr>
          <a:xfrm>
            <a:off x="5072601" y="2116765"/>
            <a:ext cx="2160240" cy="369332"/>
          </a:xfrm>
          <a:prstGeom prst="rect">
            <a:avLst/>
          </a:prstGeom>
          <a:noFill/>
        </p:spPr>
        <p:txBody>
          <a:bodyPr wrap="square" rtlCol="0">
            <a:spAutoFit/>
          </a:bodyPr>
          <a:lstStyle/>
          <a:p>
            <a:r>
              <a:rPr lang="en-US">
                <a:solidFill>
                  <a:schemeClr val="bg1"/>
                </a:solidFill>
              </a:rPr>
              <a:t>Optical tweezers</a:t>
            </a:r>
            <a:endParaRPr lang="en-AT">
              <a:solidFill>
                <a:schemeClr val="bg1"/>
              </a:solidFill>
            </a:endParaRPr>
          </a:p>
        </p:txBody>
      </p:sp>
      <p:sp>
        <p:nvSpPr>
          <p:cNvPr id="9" name="Rectangle 8">
            <a:extLst>
              <a:ext uri="{FF2B5EF4-FFF2-40B4-BE49-F238E27FC236}">
                <a16:creationId xmlns:a16="http://schemas.microsoft.com/office/drawing/2014/main" id="{0D71777B-BA53-8452-12FD-470FD8293419}"/>
              </a:ext>
            </a:extLst>
          </p:cNvPr>
          <p:cNvSpPr/>
          <p:nvPr/>
        </p:nvSpPr>
        <p:spPr>
          <a:xfrm>
            <a:off x="2134076" y="2096450"/>
            <a:ext cx="2160240" cy="3290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TextBox 5">
            <a:extLst>
              <a:ext uri="{FF2B5EF4-FFF2-40B4-BE49-F238E27FC236}">
                <a16:creationId xmlns:a16="http://schemas.microsoft.com/office/drawing/2014/main" id="{C14044A5-A85B-3FC1-81BD-5E91CA1C8DB4}"/>
              </a:ext>
            </a:extLst>
          </p:cNvPr>
          <p:cNvSpPr txBox="1"/>
          <p:nvPr/>
        </p:nvSpPr>
        <p:spPr>
          <a:xfrm>
            <a:off x="2718077" y="2083163"/>
            <a:ext cx="2160240" cy="369332"/>
          </a:xfrm>
          <a:prstGeom prst="rect">
            <a:avLst/>
          </a:prstGeom>
          <a:noFill/>
        </p:spPr>
        <p:txBody>
          <a:bodyPr wrap="square" rtlCol="0">
            <a:spAutoFit/>
          </a:bodyPr>
          <a:lstStyle/>
          <a:p>
            <a:r>
              <a:rPr lang="en-US">
                <a:solidFill>
                  <a:schemeClr val="bg1"/>
                </a:solidFill>
              </a:rPr>
              <a:t>Ion traps</a:t>
            </a:r>
            <a:endParaRPr lang="en-AT">
              <a:solidFill>
                <a:schemeClr val="bg1"/>
              </a:solidFill>
            </a:endParaRPr>
          </a:p>
        </p:txBody>
      </p:sp>
      <p:pic>
        <p:nvPicPr>
          <p:cNvPr id="10242" name="Picture 2" descr="Example of 2D circuit">
            <a:extLst>
              <a:ext uri="{FF2B5EF4-FFF2-40B4-BE49-F238E27FC236}">
                <a16:creationId xmlns:a16="http://schemas.microsoft.com/office/drawing/2014/main" id="{DC88C5D7-F062-7365-A40F-D3CE6878C8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3219" y="537536"/>
            <a:ext cx="2140049" cy="16050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D8F48D-50AA-B91C-9788-8C0B74CC0FA2}"/>
              </a:ext>
            </a:extLst>
          </p:cNvPr>
          <p:cNvSpPr/>
          <p:nvPr/>
        </p:nvSpPr>
        <p:spPr>
          <a:xfrm>
            <a:off x="8123219" y="2134419"/>
            <a:ext cx="2160240" cy="3290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TextBox 10">
            <a:extLst>
              <a:ext uri="{FF2B5EF4-FFF2-40B4-BE49-F238E27FC236}">
                <a16:creationId xmlns:a16="http://schemas.microsoft.com/office/drawing/2014/main" id="{5224EF6F-F77F-A4E2-46AF-8094FAC63449}"/>
              </a:ext>
            </a:extLst>
          </p:cNvPr>
          <p:cNvSpPr txBox="1"/>
          <p:nvPr/>
        </p:nvSpPr>
        <p:spPr>
          <a:xfrm>
            <a:off x="8495976" y="2125210"/>
            <a:ext cx="2160240" cy="369332"/>
          </a:xfrm>
          <a:prstGeom prst="rect">
            <a:avLst/>
          </a:prstGeom>
          <a:noFill/>
        </p:spPr>
        <p:txBody>
          <a:bodyPr wrap="square" rtlCol="0">
            <a:spAutoFit/>
          </a:bodyPr>
          <a:lstStyle/>
          <a:p>
            <a:r>
              <a:rPr lang="en-US">
                <a:solidFill>
                  <a:schemeClr val="bg1"/>
                </a:solidFill>
              </a:rPr>
              <a:t>2D materials</a:t>
            </a:r>
            <a:endParaRPr lang="en-AT">
              <a:solidFill>
                <a:schemeClr val="bg1"/>
              </a:solidFill>
            </a:endParaRPr>
          </a:p>
        </p:txBody>
      </p:sp>
      <p:sp>
        <p:nvSpPr>
          <p:cNvPr id="14" name="TextBox 13">
            <a:extLst>
              <a:ext uri="{FF2B5EF4-FFF2-40B4-BE49-F238E27FC236}">
                <a16:creationId xmlns:a16="http://schemas.microsoft.com/office/drawing/2014/main" id="{79C074E5-D497-FEF7-4148-9459951C9F6C}"/>
              </a:ext>
            </a:extLst>
          </p:cNvPr>
          <p:cNvSpPr txBox="1"/>
          <p:nvPr/>
        </p:nvSpPr>
        <p:spPr>
          <a:xfrm>
            <a:off x="4648980" y="5712811"/>
            <a:ext cx="2576688" cy="923330"/>
          </a:xfrm>
          <a:prstGeom prst="rect">
            <a:avLst/>
          </a:prstGeom>
          <a:noFill/>
        </p:spPr>
        <p:txBody>
          <a:bodyPr wrap="square">
            <a:spAutoFit/>
          </a:bodyPr>
          <a:lstStyle/>
          <a:p>
            <a:pPr marL="285750" indent="-285750">
              <a:buFont typeface="Arial" panose="020B0604020202020204" pitchFamily="34" charset="0"/>
              <a:buChar char="•"/>
            </a:pPr>
            <a:r>
              <a:rPr lang="en-US" dirty="0"/>
              <a:t>2D optoelectronics</a:t>
            </a:r>
          </a:p>
          <a:p>
            <a:pPr marL="285750" indent="-285750">
              <a:buFont typeface="Arial" panose="020B0604020202020204" pitchFamily="34" charset="0"/>
              <a:buChar char="•"/>
            </a:pPr>
            <a:r>
              <a:rPr lang="en-US" b="1" dirty="0" err="1"/>
              <a:t>Levitodynamics</a:t>
            </a:r>
            <a:r>
              <a:rPr lang="en-US" b="1" dirty="0"/>
              <a:t>	</a:t>
            </a:r>
          </a:p>
        </p:txBody>
      </p:sp>
      <p:pic>
        <p:nvPicPr>
          <p:cNvPr id="15" name="Graphic 14">
            <a:extLst>
              <a:ext uri="{FF2B5EF4-FFF2-40B4-BE49-F238E27FC236}">
                <a16:creationId xmlns:a16="http://schemas.microsoft.com/office/drawing/2014/main" id="{80C7E36F-5416-8190-628E-1DCD8F8BB2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1545" y="3356992"/>
            <a:ext cx="3372105" cy="530670"/>
          </a:xfrm>
          <a:prstGeom prst="rect">
            <a:avLst/>
          </a:prstGeom>
        </p:spPr>
      </p:pic>
      <p:sp>
        <p:nvSpPr>
          <p:cNvPr id="18" name="TextBox 17">
            <a:extLst>
              <a:ext uri="{FF2B5EF4-FFF2-40B4-BE49-F238E27FC236}">
                <a16:creationId xmlns:a16="http://schemas.microsoft.com/office/drawing/2014/main" id="{0E86F650-D9CA-FB9F-4F98-D697D8DAF3B7}"/>
              </a:ext>
            </a:extLst>
          </p:cNvPr>
          <p:cNvSpPr txBox="1"/>
          <p:nvPr/>
        </p:nvSpPr>
        <p:spPr>
          <a:xfrm>
            <a:off x="1331707" y="5824342"/>
            <a:ext cx="3278340" cy="369332"/>
          </a:xfrm>
          <a:prstGeom prst="rect">
            <a:avLst/>
          </a:prstGeom>
          <a:noFill/>
        </p:spPr>
        <p:txBody>
          <a:bodyPr wrap="square">
            <a:spAutoFit/>
          </a:bodyPr>
          <a:lstStyle/>
          <a:p>
            <a:r>
              <a:rPr lang="en-US" dirty="0"/>
              <a:t>Prof. </a:t>
            </a:r>
            <a:r>
              <a:rPr lang="en-US" b="1" dirty="0"/>
              <a:t>Lukas Novotny’s </a:t>
            </a:r>
            <a:r>
              <a:rPr lang="en-US" dirty="0"/>
              <a:t>group:</a:t>
            </a:r>
          </a:p>
        </p:txBody>
      </p:sp>
    </p:spTree>
    <p:extLst>
      <p:ext uri="{BB962C8B-B14F-4D97-AF65-F5344CB8AC3E}">
        <p14:creationId xmlns:p14="http://schemas.microsoft.com/office/powerpoint/2010/main" val="96180874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20</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Another mode in the quantum regime</a:t>
            </a:r>
            <a:endParaRPr lang="en-AT" dirty="0"/>
          </a:p>
        </p:txBody>
      </p:sp>
      <p:pic>
        <p:nvPicPr>
          <p:cNvPr id="20" name="Picture 19">
            <a:extLst>
              <a:ext uri="{FF2B5EF4-FFF2-40B4-BE49-F238E27FC236}">
                <a16:creationId xmlns:a16="http://schemas.microsoft.com/office/drawing/2014/main" id="{3AE7CCE2-7D28-7599-CAD2-22B5604B7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070" y="1177817"/>
            <a:ext cx="2984321" cy="1828508"/>
          </a:xfrm>
          <a:prstGeom prst="rect">
            <a:avLst/>
          </a:prstGeom>
        </p:spPr>
      </p:pic>
      <p:sp>
        <p:nvSpPr>
          <p:cNvPr id="21" name="TextBox 20">
            <a:extLst>
              <a:ext uri="{FF2B5EF4-FFF2-40B4-BE49-F238E27FC236}">
                <a16:creationId xmlns:a16="http://schemas.microsoft.com/office/drawing/2014/main" id="{D715A0D5-3C8D-3352-1C71-577D9D644750}"/>
              </a:ext>
            </a:extLst>
          </p:cNvPr>
          <p:cNvSpPr txBox="1"/>
          <p:nvPr/>
        </p:nvSpPr>
        <p:spPr>
          <a:xfrm>
            <a:off x="7382050" y="2602385"/>
            <a:ext cx="3384376" cy="369332"/>
          </a:xfrm>
          <a:prstGeom prst="rect">
            <a:avLst/>
          </a:prstGeom>
          <a:noFill/>
        </p:spPr>
        <p:txBody>
          <a:bodyPr wrap="square" rtlCol="0">
            <a:spAutoFit/>
          </a:bodyPr>
          <a:lstStyle/>
          <a:p>
            <a:r>
              <a:rPr lang="en-US" dirty="0"/>
              <a:t>MEMs x</a:t>
            </a:r>
            <a:r>
              <a:rPr lang="en-US" baseline="-25000" dirty="0"/>
              <a:t>zp</a:t>
            </a:r>
            <a:r>
              <a:rPr lang="en-US" dirty="0"/>
              <a:t>~10</a:t>
            </a:r>
            <a:r>
              <a:rPr lang="en-US" baseline="30000" dirty="0"/>
              <a:t>-15</a:t>
            </a:r>
            <a:r>
              <a:rPr lang="en-US" dirty="0"/>
              <a:t> m</a:t>
            </a:r>
            <a:endParaRPr lang="en-AT" dirty="0"/>
          </a:p>
        </p:txBody>
      </p:sp>
      <p:pic>
        <p:nvPicPr>
          <p:cNvPr id="24" name="Picture 23">
            <a:extLst>
              <a:ext uri="{FF2B5EF4-FFF2-40B4-BE49-F238E27FC236}">
                <a16:creationId xmlns:a16="http://schemas.microsoft.com/office/drawing/2014/main" id="{552566D8-7788-A5F1-1E62-413FAE1AE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392" y="1401955"/>
            <a:ext cx="1954763" cy="1177640"/>
          </a:xfrm>
          <a:prstGeom prst="rect">
            <a:avLst/>
          </a:prstGeom>
        </p:spPr>
      </p:pic>
      <p:pic>
        <p:nvPicPr>
          <p:cNvPr id="25" name="Picture 24" descr="Screen Clipping">
            <a:extLst>
              <a:ext uri="{FF2B5EF4-FFF2-40B4-BE49-F238E27FC236}">
                <a16:creationId xmlns:a16="http://schemas.microsoft.com/office/drawing/2014/main" id="{8CC91623-6595-46FE-BCF9-A64636D8EAC9}"/>
              </a:ext>
            </a:extLst>
          </p:cNvPr>
          <p:cNvPicPr>
            <a:picLocks noChangeAspect="1"/>
          </p:cNvPicPr>
          <p:nvPr/>
        </p:nvPicPr>
        <p:blipFill rotWithShape="1">
          <a:blip r:embed="rId5">
            <a:extLst>
              <a:ext uri="{28A0092B-C50C-407E-A947-70E740481C1C}">
                <a14:useLocalDpi xmlns:a14="http://schemas.microsoft.com/office/drawing/2010/main" val="0"/>
              </a:ext>
            </a:extLst>
          </a:blip>
          <a:srcRect l="41734" t="37475" b="31703"/>
          <a:stretch/>
        </p:blipFill>
        <p:spPr>
          <a:xfrm>
            <a:off x="8230992" y="1428219"/>
            <a:ext cx="1453238" cy="1090203"/>
          </a:xfrm>
          <a:prstGeom prst="rect">
            <a:avLst/>
          </a:prstGeom>
        </p:spPr>
      </p:pic>
      <p:pic>
        <p:nvPicPr>
          <p:cNvPr id="26" name="Picture 25" descr="Screen Clipping">
            <a:extLst>
              <a:ext uri="{FF2B5EF4-FFF2-40B4-BE49-F238E27FC236}">
                <a16:creationId xmlns:a16="http://schemas.microsoft.com/office/drawing/2014/main" id="{BCCF0656-EA72-34E6-34A0-B4F11828AAF2}"/>
              </a:ext>
            </a:extLst>
          </p:cNvPr>
          <p:cNvPicPr>
            <a:picLocks noChangeAspect="1"/>
          </p:cNvPicPr>
          <p:nvPr/>
        </p:nvPicPr>
        <p:blipFill rotWithShape="1">
          <a:blip r:embed="rId6">
            <a:extLst>
              <a:ext uri="{28A0092B-C50C-407E-A947-70E740481C1C}">
                <a14:useLocalDpi xmlns:a14="http://schemas.microsoft.com/office/drawing/2010/main" val="0"/>
              </a:ext>
            </a:extLst>
          </a:blip>
          <a:srcRect l="64408"/>
          <a:stretch/>
        </p:blipFill>
        <p:spPr>
          <a:xfrm>
            <a:off x="9948407" y="1192184"/>
            <a:ext cx="1274104" cy="1597181"/>
          </a:xfrm>
          <a:prstGeom prst="rect">
            <a:avLst/>
          </a:prstGeom>
        </p:spPr>
      </p:pic>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D85C4B27-0E0E-A1DE-B63F-1893DC26F357}"/>
                  </a:ext>
                </a:extLst>
              </p14:cNvPr>
              <p14:cNvContentPartPr/>
              <p14:nvPr/>
            </p14:nvContentPartPr>
            <p14:xfrm>
              <a:off x="1607468" y="1935558"/>
              <a:ext cx="270720" cy="453960"/>
            </p14:xfrm>
          </p:contentPart>
        </mc:Choice>
        <mc:Fallback>
          <p:pic>
            <p:nvPicPr>
              <p:cNvPr id="7" name="Ink 6">
                <a:extLst>
                  <a:ext uri="{FF2B5EF4-FFF2-40B4-BE49-F238E27FC236}">
                    <a16:creationId xmlns:a16="http://schemas.microsoft.com/office/drawing/2014/main" id="{D85C4B27-0E0E-A1DE-B63F-1893DC26F357}"/>
                  </a:ext>
                </a:extLst>
              </p:cNvPr>
              <p:cNvPicPr/>
              <p:nvPr/>
            </p:nvPicPr>
            <p:blipFill>
              <a:blip r:embed="rId8"/>
              <a:stretch>
                <a:fillRect/>
              </a:stretch>
            </p:blipFill>
            <p:spPr>
              <a:xfrm>
                <a:off x="1589468" y="1917918"/>
                <a:ext cx="306360" cy="4896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6407CE8F-2284-8627-AEE3-32E80AA9D4FB}"/>
                  </a:ext>
                </a:extLst>
              </p14:cNvPr>
              <p14:cNvContentPartPr/>
              <p14:nvPr/>
            </p14:nvContentPartPr>
            <p14:xfrm>
              <a:off x="1725548" y="1678878"/>
              <a:ext cx="303840" cy="333000"/>
            </p14:xfrm>
          </p:contentPart>
        </mc:Choice>
        <mc:Fallback>
          <p:pic>
            <p:nvPicPr>
              <p:cNvPr id="8" name="Ink 7">
                <a:extLst>
                  <a:ext uri="{FF2B5EF4-FFF2-40B4-BE49-F238E27FC236}">
                    <a16:creationId xmlns:a16="http://schemas.microsoft.com/office/drawing/2014/main" id="{6407CE8F-2284-8627-AEE3-32E80AA9D4FB}"/>
                  </a:ext>
                </a:extLst>
              </p:cNvPr>
              <p:cNvPicPr/>
              <p:nvPr/>
            </p:nvPicPr>
            <p:blipFill>
              <a:blip r:embed="rId10"/>
              <a:stretch>
                <a:fillRect/>
              </a:stretch>
            </p:blipFill>
            <p:spPr>
              <a:xfrm>
                <a:off x="1707548" y="1661238"/>
                <a:ext cx="339480" cy="368640"/>
              </a:xfrm>
              <a:prstGeom prst="rect">
                <a:avLst/>
              </a:prstGeom>
            </p:spPr>
          </p:pic>
        </mc:Fallback>
      </mc:AlternateContent>
      <p:grpSp>
        <p:nvGrpSpPr>
          <p:cNvPr id="14" name="Group 13">
            <a:extLst>
              <a:ext uri="{FF2B5EF4-FFF2-40B4-BE49-F238E27FC236}">
                <a16:creationId xmlns:a16="http://schemas.microsoft.com/office/drawing/2014/main" id="{2A303C31-E206-9F9A-5476-B888A64FDCCF}"/>
              </a:ext>
            </a:extLst>
          </p:cNvPr>
          <p:cNvGrpSpPr/>
          <p:nvPr/>
        </p:nvGrpSpPr>
        <p:grpSpPr>
          <a:xfrm>
            <a:off x="3631748" y="2421558"/>
            <a:ext cx="634320" cy="1179360"/>
            <a:chOff x="3631748" y="2421558"/>
            <a:chExt cx="634320" cy="1179360"/>
          </a:xfrm>
        </p:grpSpPr>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6FCD4264-1952-0019-882C-EEC3CEAB4ABF}"/>
                    </a:ext>
                  </a:extLst>
                </p14:cNvPr>
                <p14:cNvContentPartPr/>
                <p14:nvPr/>
              </p14:nvContentPartPr>
              <p14:xfrm>
                <a:off x="3631748" y="2421558"/>
                <a:ext cx="320040" cy="542520"/>
              </p14:xfrm>
            </p:contentPart>
          </mc:Choice>
          <mc:Fallback>
            <p:pic>
              <p:nvPicPr>
                <p:cNvPr id="9" name="Ink 8">
                  <a:extLst>
                    <a:ext uri="{FF2B5EF4-FFF2-40B4-BE49-F238E27FC236}">
                      <a16:creationId xmlns:a16="http://schemas.microsoft.com/office/drawing/2014/main" id="{6FCD4264-1952-0019-882C-EEC3CEAB4ABF}"/>
                    </a:ext>
                  </a:extLst>
                </p:cNvPr>
                <p:cNvPicPr/>
                <p:nvPr/>
              </p:nvPicPr>
              <p:blipFill>
                <a:blip r:embed="rId12"/>
                <a:stretch>
                  <a:fillRect/>
                </a:stretch>
              </p:blipFill>
              <p:spPr>
                <a:xfrm>
                  <a:off x="3614108" y="2403918"/>
                  <a:ext cx="355680" cy="578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Ink 9">
                  <a:extLst>
                    <a:ext uri="{FF2B5EF4-FFF2-40B4-BE49-F238E27FC236}">
                      <a16:creationId xmlns:a16="http://schemas.microsoft.com/office/drawing/2014/main" id="{E5318E44-3B76-8AD6-48F7-8A3F786A7E6F}"/>
                    </a:ext>
                  </a:extLst>
                </p14:cNvPr>
                <p14:cNvContentPartPr/>
                <p14:nvPr/>
              </p14:nvContentPartPr>
              <p14:xfrm>
                <a:off x="3828668" y="3139758"/>
                <a:ext cx="14040" cy="383400"/>
              </p14:xfrm>
            </p:contentPart>
          </mc:Choice>
          <mc:Fallback>
            <p:pic>
              <p:nvPicPr>
                <p:cNvPr id="10" name="Ink 9">
                  <a:extLst>
                    <a:ext uri="{FF2B5EF4-FFF2-40B4-BE49-F238E27FC236}">
                      <a16:creationId xmlns:a16="http://schemas.microsoft.com/office/drawing/2014/main" id="{E5318E44-3B76-8AD6-48F7-8A3F786A7E6F}"/>
                    </a:ext>
                  </a:extLst>
                </p:cNvPr>
                <p:cNvPicPr/>
                <p:nvPr/>
              </p:nvPicPr>
              <p:blipFill>
                <a:blip r:embed="rId14"/>
                <a:stretch>
                  <a:fillRect/>
                </a:stretch>
              </p:blipFill>
              <p:spPr>
                <a:xfrm>
                  <a:off x="3811028" y="3121758"/>
                  <a:ext cx="49680" cy="4190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Ink 10">
                  <a:extLst>
                    <a:ext uri="{FF2B5EF4-FFF2-40B4-BE49-F238E27FC236}">
                      <a16:creationId xmlns:a16="http://schemas.microsoft.com/office/drawing/2014/main" id="{C81598E8-78A5-BEE9-2984-998E33710037}"/>
                    </a:ext>
                  </a:extLst>
                </p14:cNvPr>
                <p14:cNvContentPartPr/>
                <p14:nvPr/>
              </p14:nvContentPartPr>
              <p14:xfrm>
                <a:off x="3686468" y="3124638"/>
                <a:ext cx="320040" cy="34920"/>
              </p14:xfrm>
            </p:contentPart>
          </mc:Choice>
          <mc:Fallback>
            <p:pic>
              <p:nvPicPr>
                <p:cNvPr id="11" name="Ink 10">
                  <a:extLst>
                    <a:ext uri="{FF2B5EF4-FFF2-40B4-BE49-F238E27FC236}">
                      <a16:creationId xmlns:a16="http://schemas.microsoft.com/office/drawing/2014/main" id="{C81598E8-78A5-BEE9-2984-998E33710037}"/>
                    </a:ext>
                  </a:extLst>
                </p:cNvPr>
                <p:cNvPicPr/>
                <p:nvPr/>
              </p:nvPicPr>
              <p:blipFill>
                <a:blip r:embed="rId16"/>
                <a:stretch>
                  <a:fillRect/>
                </a:stretch>
              </p:blipFill>
              <p:spPr>
                <a:xfrm>
                  <a:off x="3668468" y="3106998"/>
                  <a:ext cx="35568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2" name="Ink 11">
                  <a:extLst>
                    <a:ext uri="{FF2B5EF4-FFF2-40B4-BE49-F238E27FC236}">
                      <a16:creationId xmlns:a16="http://schemas.microsoft.com/office/drawing/2014/main" id="{5305E996-35AF-3C07-D876-A7551CCFD980}"/>
                    </a:ext>
                  </a:extLst>
                </p14:cNvPr>
                <p14:cNvContentPartPr/>
                <p14:nvPr/>
              </p14:nvContentPartPr>
              <p14:xfrm>
                <a:off x="3700148" y="3489678"/>
                <a:ext cx="303480" cy="29160"/>
              </p14:xfrm>
            </p:contentPart>
          </mc:Choice>
          <mc:Fallback>
            <p:pic>
              <p:nvPicPr>
                <p:cNvPr id="12" name="Ink 11">
                  <a:extLst>
                    <a:ext uri="{FF2B5EF4-FFF2-40B4-BE49-F238E27FC236}">
                      <a16:creationId xmlns:a16="http://schemas.microsoft.com/office/drawing/2014/main" id="{5305E996-35AF-3C07-D876-A7551CCFD980}"/>
                    </a:ext>
                  </a:extLst>
                </p:cNvPr>
                <p:cNvPicPr/>
                <p:nvPr/>
              </p:nvPicPr>
              <p:blipFill>
                <a:blip r:embed="rId18"/>
                <a:stretch>
                  <a:fillRect/>
                </a:stretch>
              </p:blipFill>
              <p:spPr>
                <a:xfrm>
                  <a:off x="3682508" y="3471678"/>
                  <a:ext cx="33912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3" name="Ink 12">
                  <a:extLst>
                    <a:ext uri="{FF2B5EF4-FFF2-40B4-BE49-F238E27FC236}">
                      <a16:creationId xmlns:a16="http://schemas.microsoft.com/office/drawing/2014/main" id="{CBE2A235-EF68-9214-FE23-AEC75B17DCFF}"/>
                    </a:ext>
                  </a:extLst>
                </p14:cNvPr>
                <p14:cNvContentPartPr/>
                <p14:nvPr/>
              </p14:nvContentPartPr>
              <p14:xfrm>
                <a:off x="4088228" y="3424518"/>
                <a:ext cx="177840" cy="176400"/>
              </p14:xfrm>
            </p:contentPart>
          </mc:Choice>
          <mc:Fallback>
            <p:pic>
              <p:nvPicPr>
                <p:cNvPr id="13" name="Ink 12">
                  <a:extLst>
                    <a:ext uri="{FF2B5EF4-FFF2-40B4-BE49-F238E27FC236}">
                      <a16:creationId xmlns:a16="http://schemas.microsoft.com/office/drawing/2014/main" id="{CBE2A235-EF68-9214-FE23-AEC75B17DCFF}"/>
                    </a:ext>
                  </a:extLst>
                </p:cNvPr>
                <p:cNvPicPr/>
                <p:nvPr/>
              </p:nvPicPr>
              <p:blipFill>
                <a:blip r:embed="rId20"/>
                <a:stretch>
                  <a:fillRect/>
                </a:stretch>
              </p:blipFill>
              <p:spPr>
                <a:xfrm>
                  <a:off x="4070228" y="3406518"/>
                  <a:ext cx="213480" cy="212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16" name="Ink 15">
                <a:extLst>
                  <a:ext uri="{FF2B5EF4-FFF2-40B4-BE49-F238E27FC236}">
                    <a16:creationId xmlns:a16="http://schemas.microsoft.com/office/drawing/2014/main" id="{86B625DB-3605-977F-9CAB-31829CA952E8}"/>
                  </a:ext>
                </a:extLst>
              </p14:cNvPr>
              <p14:cNvContentPartPr/>
              <p14:nvPr/>
            </p14:nvContentPartPr>
            <p14:xfrm>
              <a:off x="2104480" y="3908453"/>
              <a:ext cx="636840" cy="529200"/>
            </p14:xfrm>
          </p:contentPart>
        </mc:Choice>
        <mc:Fallback>
          <p:pic>
            <p:nvPicPr>
              <p:cNvPr id="16" name="Ink 15">
                <a:extLst>
                  <a:ext uri="{FF2B5EF4-FFF2-40B4-BE49-F238E27FC236}">
                    <a16:creationId xmlns:a16="http://schemas.microsoft.com/office/drawing/2014/main" id="{86B625DB-3605-977F-9CAB-31829CA952E8}"/>
                  </a:ext>
                </a:extLst>
              </p:cNvPr>
              <p:cNvPicPr/>
              <p:nvPr/>
            </p:nvPicPr>
            <p:blipFill>
              <a:blip r:embed="rId22"/>
              <a:stretch>
                <a:fillRect/>
              </a:stretch>
            </p:blipFill>
            <p:spPr>
              <a:xfrm>
                <a:off x="2086840" y="3890813"/>
                <a:ext cx="672480" cy="564840"/>
              </a:xfrm>
              <a:prstGeom prst="rect">
                <a:avLst/>
              </a:prstGeom>
            </p:spPr>
          </p:pic>
        </mc:Fallback>
      </mc:AlternateContent>
      <p:grpSp>
        <p:nvGrpSpPr>
          <p:cNvPr id="27" name="Group 26">
            <a:extLst>
              <a:ext uri="{FF2B5EF4-FFF2-40B4-BE49-F238E27FC236}">
                <a16:creationId xmlns:a16="http://schemas.microsoft.com/office/drawing/2014/main" id="{AFAC8079-9338-C4B2-6207-8BB35660B6DB}"/>
              </a:ext>
            </a:extLst>
          </p:cNvPr>
          <p:cNvGrpSpPr/>
          <p:nvPr/>
        </p:nvGrpSpPr>
        <p:grpSpPr>
          <a:xfrm>
            <a:off x="1664920" y="3919253"/>
            <a:ext cx="365760" cy="359280"/>
            <a:chOff x="1664920" y="3919253"/>
            <a:chExt cx="365760" cy="359280"/>
          </a:xfrm>
        </p:grpSpPr>
        <mc:AlternateContent xmlns:mc="http://schemas.openxmlformats.org/markup-compatibility/2006">
          <mc:Choice xmlns:p14="http://schemas.microsoft.com/office/powerpoint/2010/main" Requires="p14">
            <p:contentPart p14:bwMode="auto" r:id="rId23">
              <p14:nvContentPartPr>
                <p14:cNvPr id="17" name="Ink 16">
                  <a:extLst>
                    <a:ext uri="{FF2B5EF4-FFF2-40B4-BE49-F238E27FC236}">
                      <a16:creationId xmlns:a16="http://schemas.microsoft.com/office/drawing/2014/main" id="{35248BCC-B52B-E8B4-3AC6-19B85A6A2900}"/>
                    </a:ext>
                  </a:extLst>
                </p14:cNvPr>
                <p14:cNvContentPartPr/>
                <p14:nvPr/>
              </p14:nvContentPartPr>
              <p14:xfrm>
                <a:off x="1917280" y="3936893"/>
                <a:ext cx="113400" cy="341640"/>
              </p14:xfrm>
            </p:contentPart>
          </mc:Choice>
          <mc:Fallback>
            <p:pic>
              <p:nvPicPr>
                <p:cNvPr id="17" name="Ink 16">
                  <a:extLst>
                    <a:ext uri="{FF2B5EF4-FFF2-40B4-BE49-F238E27FC236}">
                      <a16:creationId xmlns:a16="http://schemas.microsoft.com/office/drawing/2014/main" id="{35248BCC-B52B-E8B4-3AC6-19B85A6A2900}"/>
                    </a:ext>
                  </a:extLst>
                </p:cNvPr>
                <p:cNvPicPr/>
                <p:nvPr/>
              </p:nvPicPr>
              <p:blipFill>
                <a:blip r:embed="rId24"/>
                <a:stretch>
                  <a:fillRect/>
                </a:stretch>
              </p:blipFill>
              <p:spPr>
                <a:xfrm>
                  <a:off x="1899280" y="3919253"/>
                  <a:ext cx="149040" cy="3772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8" name="Ink 17">
                  <a:extLst>
                    <a:ext uri="{FF2B5EF4-FFF2-40B4-BE49-F238E27FC236}">
                      <a16:creationId xmlns:a16="http://schemas.microsoft.com/office/drawing/2014/main" id="{16FE3484-CAA9-7D12-C9CC-C223A857FDC1}"/>
                    </a:ext>
                  </a:extLst>
                </p14:cNvPr>
                <p14:cNvContentPartPr/>
                <p14:nvPr/>
              </p14:nvContentPartPr>
              <p14:xfrm>
                <a:off x="1664920" y="3919253"/>
                <a:ext cx="70920" cy="312840"/>
              </p14:xfrm>
            </p:contentPart>
          </mc:Choice>
          <mc:Fallback>
            <p:pic>
              <p:nvPicPr>
                <p:cNvPr id="18" name="Ink 17">
                  <a:extLst>
                    <a:ext uri="{FF2B5EF4-FFF2-40B4-BE49-F238E27FC236}">
                      <a16:creationId xmlns:a16="http://schemas.microsoft.com/office/drawing/2014/main" id="{16FE3484-CAA9-7D12-C9CC-C223A857FDC1}"/>
                    </a:ext>
                  </a:extLst>
                </p:cNvPr>
                <p:cNvPicPr/>
                <p:nvPr/>
              </p:nvPicPr>
              <p:blipFill>
                <a:blip r:embed="rId26"/>
                <a:stretch>
                  <a:fillRect/>
                </a:stretch>
              </p:blipFill>
              <p:spPr>
                <a:xfrm>
                  <a:off x="1646920" y="3901253"/>
                  <a:ext cx="106560" cy="348480"/>
                </a:xfrm>
                <a:prstGeom prst="rect">
                  <a:avLst/>
                </a:prstGeom>
              </p:spPr>
            </p:pic>
          </mc:Fallback>
        </mc:AlternateContent>
      </p:grpSp>
      <p:grpSp>
        <p:nvGrpSpPr>
          <p:cNvPr id="23" name="Group 22">
            <a:extLst>
              <a:ext uri="{FF2B5EF4-FFF2-40B4-BE49-F238E27FC236}">
                <a16:creationId xmlns:a16="http://schemas.microsoft.com/office/drawing/2014/main" id="{A07E7646-5AC6-FF4E-7D1B-76488D23DC7F}"/>
              </a:ext>
            </a:extLst>
          </p:cNvPr>
          <p:cNvGrpSpPr/>
          <p:nvPr/>
        </p:nvGrpSpPr>
        <p:grpSpPr>
          <a:xfrm>
            <a:off x="2913760" y="3993053"/>
            <a:ext cx="478080" cy="356400"/>
            <a:chOff x="2913760" y="3993053"/>
            <a:chExt cx="478080" cy="356400"/>
          </a:xfrm>
        </p:grpSpPr>
        <mc:AlternateContent xmlns:mc="http://schemas.openxmlformats.org/markup-compatibility/2006">
          <mc:Choice xmlns:p14="http://schemas.microsoft.com/office/powerpoint/2010/main" Requires="p14">
            <p:contentPart p14:bwMode="auto" r:id="rId27">
              <p14:nvContentPartPr>
                <p14:cNvPr id="19" name="Ink 18">
                  <a:extLst>
                    <a:ext uri="{FF2B5EF4-FFF2-40B4-BE49-F238E27FC236}">
                      <a16:creationId xmlns:a16="http://schemas.microsoft.com/office/drawing/2014/main" id="{7DF0B7FF-E06C-0CC9-6954-52DD80F6BC04}"/>
                    </a:ext>
                  </a:extLst>
                </p14:cNvPr>
                <p14:cNvContentPartPr/>
                <p14:nvPr/>
              </p14:nvContentPartPr>
              <p14:xfrm>
                <a:off x="2913760" y="3999173"/>
                <a:ext cx="159840" cy="321480"/>
              </p14:xfrm>
            </p:contentPart>
          </mc:Choice>
          <mc:Fallback>
            <p:pic>
              <p:nvPicPr>
                <p:cNvPr id="19" name="Ink 18">
                  <a:extLst>
                    <a:ext uri="{FF2B5EF4-FFF2-40B4-BE49-F238E27FC236}">
                      <a16:creationId xmlns:a16="http://schemas.microsoft.com/office/drawing/2014/main" id="{7DF0B7FF-E06C-0CC9-6954-52DD80F6BC04}"/>
                    </a:ext>
                  </a:extLst>
                </p:cNvPr>
                <p:cNvPicPr/>
                <p:nvPr/>
              </p:nvPicPr>
              <p:blipFill>
                <a:blip r:embed="rId28"/>
                <a:stretch>
                  <a:fillRect/>
                </a:stretch>
              </p:blipFill>
              <p:spPr>
                <a:xfrm>
                  <a:off x="2896120" y="3981533"/>
                  <a:ext cx="19548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2" name="Ink 21">
                  <a:extLst>
                    <a:ext uri="{FF2B5EF4-FFF2-40B4-BE49-F238E27FC236}">
                      <a16:creationId xmlns:a16="http://schemas.microsoft.com/office/drawing/2014/main" id="{0722053B-C3C5-6E6D-8972-8A14C6853E0A}"/>
                    </a:ext>
                  </a:extLst>
                </p14:cNvPr>
                <p14:cNvContentPartPr/>
                <p14:nvPr/>
              </p14:nvContentPartPr>
              <p14:xfrm>
                <a:off x="3244600" y="3993053"/>
                <a:ext cx="147240" cy="356400"/>
              </p14:xfrm>
            </p:contentPart>
          </mc:Choice>
          <mc:Fallback>
            <p:pic>
              <p:nvPicPr>
                <p:cNvPr id="22" name="Ink 21">
                  <a:extLst>
                    <a:ext uri="{FF2B5EF4-FFF2-40B4-BE49-F238E27FC236}">
                      <a16:creationId xmlns:a16="http://schemas.microsoft.com/office/drawing/2014/main" id="{0722053B-C3C5-6E6D-8972-8A14C6853E0A}"/>
                    </a:ext>
                  </a:extLst>
                </p:cNvPr>
                <p:cNvPicPr/>
                <p:nvPr/>
              </p:nvPicPr>
              <p:blipFill>
                <a:blip r:embed="rId30"/>
                <a:stretch>
                  <a:fillRect/>
                </a:stretch>
              </p:blipFill>
              <p:spPr>
                <a:xfrm>
                  <a:off x="3226960" y="3975053"/>
                  <a:ext cx="182880" cy="392040"/>
                </a:xfrm>
                <a:prstGeom prst="rect">
                  <a:avLst/>
                </a:prstGeom>
              </p:spPr>
            </p:pic>
          </mc:Fallback>
        </mc:AlternateContent>
      </p:grpSp>
      <p:grpSp>
        <p:nvGrpSpPr>
          <p:cNvPr id="39" name="Group 38">
            <a:extLst>
              <a:ext uri="{FF2B5EF4-FFF2-40B4-BE49-F238E27FC236}">
                <a16:creationId xmlns:a16="http://schemas.microsoft.com/office/drawing/2014/main" id="{0DF824E7-F5DE-C776-80B8-51A309E9E6BF}"/>
              </a:ext>
            </a:extLst>
          </p:cNvPr>
          <p:cNvGrpSpPr/>
          <p:nvPr/>
        </p:nvGrpSpPr>
        <p:grpSpPr>
          <a:xfrm>
            <a:off x="1860320" y="4521747"/>
            <a:ext cx="1054800" cy="771840"/>
            <a:chOff x="1860320" y="4521747"/>
            <a:chExt cx="1054800" cy="771840"/>
          </a:xfrm>
        </p:grpSpPr>
        <mc:AlternateContent xmlns:mc="http://schemas.openxmlformats.org/markup-compatibility/2006">
          <mc:Choice xmlns:p14="http://schemas.microsoft.com/office/powerpoint/2010/main" Requires="p14">
            <p:contentPart p14:bwMode="auto" r:id="rId31">
              <p14:nvContentPartPr>
                <p14:cNvPr id="28" name="Ink 27">
                  <a:extLst>
                    <a:ext uri="{FF2B5EF4-FFF2-40B4-BE49-F238E27FC236}">
                      <a16:creationId xmlns:a16="http://schemas.microsoft.com/office/drawing/2014/main" id="{9956644C-7F86-803C-75F2-0D9951C1987B}"/>
                    </a:ext>
                  </a:extLst>
                </p14:cNvPr>
                <p14:cNvContentPartPr/>
                <p14:nvPr/>
              </p14:nvContentPartPr>
              <p14:xfrm>
                <a:off x="1903520" y="4589067"/>
                <a:ext cx="862200" cy="70920"/>
              </p14:xfrm>
            </p:contentPart>
          </mc:Choice>
          <mc:Fallback>
            <p:pic>
              <p:nvPicPr>
                <p:cNvPr id="28" name="Ink 27">
                  <a:extLst>
                    <a:ext uri="{FF2B5EF4-FFF2-40B4-BE49-F238E27FC236}">
                      <a16:creationId xmlns:a16="http://schemas.microsoft.com/office/drawing/2014/main" id="{9956644C-7F86-803C-75F2-0D9951C1987B}"/>
                    </a:ext>
                  </a:extLst>
                </p:cNvPr>
                <p:cNvPicPr/>
                <p:nvPr/>
              </p:nvPicPr>
              <p:blipFill>
                <a:blip r:embed="rId32"/>
                <a:stretch>
                  <a:fillRect/>
                </a:stretch>
              </p:blipFill>
              <p:spPr>
                <a:xfrm>
                  <a:off x="1885880" y="4571427"/>
                  <a:ext cx="8978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9" name="Ink 28">
                  <a:extLst>
                    <a:ext uri="{FF2B5EF4-FFF2-40B4-BE49-F238E27FC236}">
                      <a16:creationId xmlns:a16="http://schemas.microsoft.com/office/drawing/2014/main" id="{8F2F6B80-7205-24A3-9F15-A4773C3B352F}"/>
                    </a:ext>
                  </a:extLst>
                </p14:cNvPr>
                <p14:cNvContentPartPr/>
                <p14:nvPr/>
              </p14:nvContentPartPr>
              <p14:xfrm>
                <a:off x="2795600" y="4521747"/>
                <a:ext cx="119520" cy="199440"/>
              </p14:xfrm>
            </p:contentPart>
          </mc:Choice>
          <mc:Fallback>
            <p:pic>
              <p:nvPicPr>
                <p:cNvPr id="29" name="Ink 28">
                  <a:extLst>
                    <a:ext uri="{FF2B5EF4-FFF2-40B4-BE49-F238E27FC236}">
                      <a16:creationId xmlns:a16="http://schemas.microsoft.com/office/drawing/2014/main" id="{8F2F6B80-7205-24A3-9F15-A4773C3B352F}"/>
                    </a:ext>
                  </a:extLst>
                </p:cNvPr>
                <p:cNvPicPr/>
                <p:nvPr/>
              </p:nvPicPr>
              <p:blipFill>
                <a:blip r:embed="rId34"/>
                <a:stretch>
                  <a:fillRect/>
                </a:stretch>
              </p:blipFill>
              <p:spPr>
                <a:xfrm>
                  <a:off x="2777960" y="4503747"/>
                  <a:ext cx="1551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1" name="Ink 30">
                  <a:extLst>
                    <a:ext uri="{FF2B5EF4-FFF2-40B4-BE49-F238E27FC236}">
                      <a16:creationId xmlns:a16="http://schemas.microsoft.com/office/drawing/2014/main" id="{0E39EAAE-972E-594C-E1EE-88E70E8CC993}"/>
                    </a:ext>
                  </a:extLst>
                </p14:cNvPr>
                <p14:cNvContentPartPr/>
                <p14:nvPr/>
              </p14:nvContentPartPr>
              <p14:xfrm>
                <a:off x="1860320" y="4561707"/>
                <a:ext cx="149760" cy="178920"/>
              </p14:xfrm>
            </p:contentPart>
          </mc:Choice>
          <mc:Fallback>
            <p:pic>
              <p:nvPicPr>
                <p:cNvPr id="31" name="Ink 30">
                  <a:extLst>
                    <a:ext uri="{FF2B5EF4-FFF2-40B4-BE49-F238E27FC236}">
                      <a16:creationId xmlns:a16="http://schemas.microsoft.com/office/drawing/2014/main" id="{0E39EAAE-972E-594C-E1EE-88E70E8CC993}"/>
                    </a:ext>
                  </a:extLst>
                </p:cNvPr>
                <p:cNvPicPr/>
                <p:nvPr/>
              </p:nvPicPr>
              <p:blipFill>
                <a:blip r:embed="rId36"/>
                <a:stretch>
                  <a:fillRect/>
                </a:stretch>
              </p:blipFill>
              <p:spPr>
                <a:xfrm>
                  <a:off x="1842680" y="4543707"/>
                  <a:ext cx="18540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 name="Ink 32">
                  <a:extLst>
                    <a:ext uri="{FF2B5EF4-FFF2-40B4-BE49-F238E27FC236}">
                      <a16:creationId xmlns:a16="http://schemas.microsoft.com/office/drawing/2014/main" id="{437D6958-22D1-00F5-2C48-D5B676B727B7}"/>
                    </a:ext>
                  </a:extLst>
                </p14:cNvPr>
                <p14:cNvContentPartPr/>
                <p14:nvPr/>
              </p14:nvContentPartPr>
              <p14:xfrm>
                <a:off x="2266400" y="4881387"/>
                <a:ext cx="157680" cy="228960"/>
              </p14:xfrm>
            </p:contentPart>
          </mc:Choice>
          <mc:Fallback>
            <p:pic>
              <p:nvPicPr>
                <p:cNvPr id="33" name="Ink 32">
                  <a:extLst>
                    <a:ext uri="{FF2B5EF4-FFF2-40B4-BE49-F238E27FC236}">
                      <a16:creationId xmlns:a16="http://schemas.microsoft.com/office/drawing/2014/main" id="{437D6958-22D1-00F5-2C48-D5B676B727B7}"/>
                    </a:ext>
                  </a:extLst>
                </p:cNvPr>
                <p:cNvPicPr/>
                <p:nvPr/>
              </p:nvPicPr>
              <p:blipFill>
                <a:blip r:embed="rId38"/>
                <a:stretch>
                  <a:fillRect/>
                </a:stretch>
              </p:blipFill>
              <p:spPr>
                <a:xfrm>
                  <a:off x="2248400" y="4863387"/>
                  <a:ext cx="193320" cy="2646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BDA9C70C-BE92-EE0A-B50F-CF75BC6BA52E}"/>
                    </a:ext>
                  </a:extLst>
                </p14:cNvPr>
                <p14:cNvContentPartPr/>
                <p14:nvPr/>
              </p14:nvContentPartPr>
              <p14:xfrm>
                <a:off x="2248400" y="4874907"/>
                <a:ext cx="214560" cy="212040"/>
              </p14:xfrm>
            </p:contentPart>
          </mc:Choice>
          <mc:Fallback>
            <p:pic>
              <p:nvPicPr>
                <p:cNvPr id="34" name="Ink 33">
                  <a:extLst>
                    <a:ext uri="{FF2B5EF4-FFF2-40B4-BE49-F238E27FC236}">
                      <a16:creationId xmlns:a16="http://schemas.microsoft.com/office/drawing/2014/main" id="{BDA9C70C-BE92-EE0A-B50F-CF75BC6BA52E}"/>
                    </a:ext>
                  </a:extLst>
                </p:cNvPr>
                <p:cNvPicPr/>
                <p:nvPr/>
              </p:nvPicPr>
              <p:blipFill>
                <a:blip r:embed="rId40"/>
                <a:stretch>
                  <a:fillRect/>
                </a:stretch>
              </p:blipFill>
              <p:spPr>
                <a:xfrm>
                  <a:off x="2230760" y="4857267"/>
                  <a:ext cx="25020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6" name="Ink 35">
                  <a:extLst>
                    <a:ext uri="{FF2B5EF4-FFF2-40B4-BE49-F238E27FC236}">
                      <a16:creationId xmlns:a16="http://schemas.microsoft.com/office/drawing/2014/main" id="{99BDA36E-F53E-6283-3F08-510AD1A9EC97}"/>
                    </a:ext>
                  </a:extLst>
                </p14:cNvPr>
                <p14:cNvContentPartPr/>
                <p14:nvPr/>
              </p14:nvContentPartPr>
              <p14:xfrm>
                <a:off x="2547920" y="5039067"/>
                <a:ext cx="131040" cy="163440"/>
              </p14:xfrm>
            </p:contentPart>
          </mc:Choice>
          <mc:Fallback>
            <p:pic>
              <p:nvPicPr>
                <p:cNvPr id="36" name="Ink 35">
                  <a:extLst>
                    <a:ext uri="{FF2B5EF4-FFF2-40B4-BE49-F238E27FC236}">
                      <a16:creationId xmlns:a16="http://schemas.microsoft.com/office/drawing/2014/main" id="{99BDA36E-F53E-6283-3F08-510AD1A9EC97}"/>
                    </a:ext>
                  </a:extLst>
                </p:cNvPr>
                <p:cNvPicPr/>
                <p:nvPr/>
              </p:nvPicPr>
              <p:blipFill>
                <a:blip r:embed="rId42"/>
                <a:stretch>
                  <a:fillRect/>
                </a:stretch>
              </p:blipFill>
              <p:spPr>
                <a:xfrm>
                  <a:off x="2530280" y="5021427"/>
                  <a:ext cx="16668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7" name="Ink 36">
                  <a:extLst>
                    <a:ext uri="{FF2B5EF4-FFF2-40B4-BE49-F238E27FC236}">
                      <a16:creationId xmlns:a16="http://schemas.microsoft.com/office/drawing/2014/main" id="{9A610733-0610-7694-1CAB-A93343BC1AE9}"/>
                    </a:ext>
                  </a:extLst>
                </p14:cNvPr>
                <p14:cNvContentPartPr/>
                <p14:nvPr/>
              </p14:nvContentPartPr>
              <p14:xfrm>
                <a:off x="2534600" y="5102067"/>
                <a:ext cx="101880" cy="38160"/>
              </p14:xfrm>
            </p:contentPart>
          </mc:Choice>
          <mc:Fallback>
            <p:pic>
              <p:nvPicPr>
                <p:cNvPr id="37" name="Ink 36">
                  <a:extLst>
                    <a:ext uri="{FF2B5EF4-FFF2-40B4-BE49-F238E27FC236}">
                      <a16:creationId xmlns:a16="http://schemas.microsoft.com/office/drawing/2014/main" id="{9A610733-0610-7694-1CAB-A93343BC1AE9}"/>
                    </a:ext>
                  </a:extLst>
                </p:cNvPr>
                <p:cNvPicPr/>
                <p:nvPr/>
              </p:nvPicPr>
              <p:blipFill>
                <a:blip r:embed="rId44"/>
                <a:stretch>
                  <a:fillRect/>
                </a:stretch>
              </p:blipFill>
              <p:spPr>
                <a:xfrm>
                  <a:off x="2516600" y="5084427"/>
                  <a:ext cx="13752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8" name="Ink 37">
                  <a:extLst>
                    <a:ext uri="{FF2B5EF4-FFF2-40B4-BE49-F238E27FC236}">
                      <a16:creationId xmlns:a16="http://schemas.microsoft.com/office/drawing/2014/main" id="{80A27FB8-7296-69FE-FE10-5EE98435391B}"/>
                    </a:ext>
                  </a:extLst>
                </p14:cNvPr>
                <p14:cNvContentPartPr/>
                <p14:nvPr/>
              </p14:nvContentPartPr>
              <p14:xfrm>
                <a:off x="2754200" y="5026107"/>
                <a:ext cx="104040" cy="267480"/>
              </p14:xfrm>
            </p:contentPart>
          </mc:Choice>
          <mc:Fallback>
            <p:pic>
              <p:nvPicPr>
                <p:cNvPr id="38" name="Ink 37">
                  <a:extLst>
                    <a:ext uri="{FF2B5EF4-FFF2-40B4-BE49-F238E27FC236}">
                      <a16:creationId xmlns:a16="http://schemas.microsoft.com/office/drawing/2014/main" id="{80A27FB8-7296-69FE-FE10-5EE98435391B}"/>
                    </a:ext>
                  </a:extLst>
                </p:cNvPr>
                <p:cNvPicPr/>
                <p:nvPr/>
              </p:nvPicPr>
              <p:blipFill>
                <a:blip r:embed="rId46"/>
                <a:stretch>
                  <a:fillRect/>
                </a:stretch>
              </p:blipFill>
              <p:spPr>
                <a:xfrm>
                  <a:off x="2736200" y="5008107"/>
                  <a:ext cx="139680" cy="303120"/>
                </a:xfrm>
                <a:prstGeom prst="rect">
                  <a:avLst/>
                </a:prstGeom>
              </p:spPr>
            </p:pic>
          </mc:Fallback>
        </mc:AlternateContent>
      </p:grpSp>
      <p:grpSp>
        <p:nvGrpSpPr>
          <p:cNvPr id="53" name="Group 52">
            <a:extLst>
              <a:ext uri="{FF2B5EF4-FFF2-40B4-BE49-F238E27FC236}">
                <a16:creationId xmlns:a16="http://schemas.microsoft.com/office/drawing/2014/main" id="{E17700E3-3559-5677-AF4E-6F569095A9C3}"/>
              </a:ext>
            </a:extLst>
          </p:cNvPr>
          <p:cNvGrpSpPr/>
          <p:nvPr/>
        </p:nvGrpSpPr>
        <p:grpSpPr>
          <a:xfrm>
            <a:off x="6402296" y="4248651"/>
            <a:ext cx="928440" cy="944280"/>
            <a:chOff x="6402296" y="4248651"/>
            <a:chExt cx="928440" cy="944280"/>
          </a:xfrm>
        </p:grpSpPr>
        <mc:AlternateContent xmlns:mc="http://schemas.openxmlformats.org/markup-compatibility/2006">
          <mc:Choice xmlns:p14="http://schemas.microsoft.com/office/powerpoint/2010/main" Requires="p14">
            <p:contentPart p14:bwMode="auto" r:id="rId47">
              <p14:nvContentPartPr>
                <p14:cNvPr id="40" name="Ink 39">
                  <a:extLst>
                    <a:ext uri="{FF2B5EF4-FFF2-40B4-BE49-F238E27FC236}">
                      <a16:creationId xmlns:a16="http://schemas.microsoft.com/office/drawing/2014/main" id="{320ABE2B-BB83-EDED-925F-0E1EA5F4B25B}"/>
                    </a:ext>
                  </a:extLst>
                </p14:cNvPr>
                <p14:cNvContentPartPr/>
                <p14:nvPr/>
              </p14:nvContentPartPr>
              <p14:xfrm>
                <a:off x="6544856" y="4558611"/>
                <a:ext cx="458640" cy="469800"/>
              </p14:xfrm>
            </p:contentPart>
          </mc:Choice>
          <mc:Fallback>
            <p:pic>
              <p:nvPicPr>
                <p:cNvPr id="40" name="Ink 39">
                  <a:extLst>
                    <a:ext uri="{FF2B5EF4-FFF2-40B4-BE49-F238E27FC236}">
                      <a16:creationId xmlns:a16="http://schemas.microsoft.com/office/drawing/2014/main" id="{320ABE2B-BB83-EDED-925F-0E1EA5F4B25B}"/>
                    </a:ext>
                  </a:extLst>
                </p:cNvPr>
                <p:cNvPicPr/>
                <p:nvPr/>
              </p:nvPicPr>
              <p:blipFill>
                <a:blip r:embed="rId48"/>
                <a:stretch>
                  <a:fillRect/>
                </a:stretch>
              </p:blipFill>
              <p:spPr>
                <a:xfrm>
                  <a:off x="6526856" y="4540971"/>
                  <a:ext cx="494280" cy="5054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1" name="Ink 40">
                  <a:extLst>
                    <a:ext uri="{FF2B5EF4-FFF2-40B4-BE49-F238E27FC236}">
                      <a16:creationId xmlns:a16="http://schemas.microsoft.com/office/drawing/2014/main" id="{E50D4F75-53D2-67FA-8C0A-73709D813B2B}"/>
                    </a:ext>
                  </a:extLst>
                </p14:cNvPr>
                <p14:cNvContentPartPr/>
                <p14:nvPr/>
              </p14:nvContentPartPr>
              <p14:xfrm>
                <a:off x="6813056" y="4248651"/>
                <a:ext cx="517680" cy="449640"/>
              </p14:xfrm>
            </p:contentPart>
          </mc:Choice>
          <mc:Fallback>
            <p:pic>
              <p:nvPicPr>
                <p:cNvPr id="41" name="Ink 40">
                  <a:extLst>
                    <a:ext uri="{FF2B5EF4-FFF2-40B4-BE49-F238E27FC236}">
                      <a16:creationId xmlns:a16="http://schemas.microsoft.com/office/drawing/2014/main" id="{E50D4F75-53D2-67FA-8C0A-73709D813B2B}"/>
                    </a:ext>
                  </a:extLst>
                </p:cNvPr>
                <p:cNvPicPr/>
                <p:nvPr/>
              </p:nvPicPr>
              <p:blipFill>
                <a:blip r:embed="rId50"/>
                <a:stretch>
                  <a:fillRect/>
                </a:stretch>
              </p:blipFill>
              <p:spPr>
                <a:xfrm>
                  <a:off x="6795416" y="4230651"/>
                  <a:ext cx="553320" cy="4852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1" name="Ink 50">
                  <a:extLst>
                    <a:ext uri="{FF2B5EF4-FFF2-40B4-BE49-F238E27FC236}">
                      <a16:creationId xmlns:a16="http://schemas.microsoft.com/office/drawing/2014/main" id="{2DBCD7CF-BE22-744D-5E23-372E6857EB92}"/>
                    </a:ext>
                  </a:extLst>
                </p14:cNvPr>
                <p14:cNvContentPartPr/>
                <p14:nvPr/>
              </p14:nvContentPartPr>
              <p14:xfrm>
                <a:off x="6402296" y="4807371"/>
                <a:ext cx="303480" cy="385560"/>
              </p14:xfrm>
            </p:contentPart>
          </mc:Choice>
          <mc:Fallback>
            <p:pic>
              <p:nvPicPr>
                <p:cNvPr id="51" name="Ink 50">
                  <a:extLst>
                    <a:ext uri="{FF2B5EF4-FFF2-40B4-BE49-F238E27FC236}">
                      <a16:creationId xmlns:a16="http://schemas.microsoft.com/office/drawing/2014/main" id="{2DBCD7CF-BE22-744D-5E23-372E6857EB92}"/>
                    </a:ext>
                  </a:extLst>
                </p:cNvPr>
                <p:cNvPicPr/>
                <p:nvPr/>
              </p:nvPicPr>
              <p:blipFill>
                <a:blip r:embed="rId52"/>
                <a:stretch>
                  <a:fillRect/>
                </a:stretch>
              </p:blipFill>
              <p:spPr>
                <a:xfrm>
                  <a:off x="6384656" y="4789731"/>
                  <a:ext cx="339120" cy="421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2" name="Ink 51">
                  <a:extLst>
                    <a:ext uri="{FF2B5EF4-FFF2-40B4-BE49-F238E27FC236}">
                      <a16:creationId xmlns:a16="http://schemas.microsoft.com/office/drawing/2014/main" id="{604677FB-5E13-8F22-9094-5E49147D3A93}"/>
                    </a:ext>
                  </a:extLst>
                </p14:cNvPr>
                <p14:cNvContentPartPr/>
                <p14:nvPr/>
              </p14:nvContentPartPr>
              <p14:xfrm>
                <a:off x="6759416" y="4721691"/>
                <a:ext cx="17640" cy="26280"/>
              </p14:xfrm>
            </p:contentPart>
          </mc:Choice>
          <mc:Fallback>
            <p:pic>
              <p:nvPicPr>
                <p:cNvPr id="52" name="Ink 51">
                  <a:extLst>
                    <a:ext uri="{FF2B5EF4-FFF2-40B4-BE49-F238E27FC236}">
                      <a16:creationId xmlns:a16="http://schemas.microsoft.com/office/drawing/2014/main" id="{604677FB-5E13-8F22-9094-5E49147D3A93}"/>
                    </a:ext>
                  </a:extLst>
                </p:cNvPr>
                <p:cNvPicPr/>
                <p:nvPr/>
              </p:nvPicPr>
              <p:blipFill>
                <a:blip r:embed="rId54"/>
                <a:stretch>
                  <a:fillRect/>
                </a:stretch>
              </p:blipFill>
              <p:spPr>
                <a:xfrm>
                  <a:off x="6741416" y="4703691"/>
                  <a:ext cx="53280" cy="61920"/>
                </a:xfrm>
                <a:prstGeom prst="rect">
                  <a:avLst/>
                </a:prstGeom>
              </p:spPr>
            </p:pic>
          </mc:Fallback>
        </mc:AlternateContent>
      </p:grpSp>
      <p:grpSp>
        <p:nvGrpSpPr>
          <p:cNvPr id="69" name="Group 68">
            <a:extLst>
              <a:ext uri="{FF2B5EF4-FFF2-40B4-BE49-F238E27FC236}">
                <a16:creationId xmlns:a16="http://schemas.microsoft.com/office/drawing/2014/main" id="{A3B3AB4F-0575-FC37-861E-7E2912BAEF0B}"/>
              </a:ext>
            </a:extLst>
          </p:cNvPr>
          <p:cNvGrpSpPr/>
          <p:nvPr/>
        </p:nvGrpSpPr>
        <p:grpSpPr>
          <a:xfrm>
            <a:off x="7224176" y="3570051"/>
            <a:ext cx="1058760" cy="689040"/>
            <a:chOff x="7224176" y="3570051"/>
            <a:chExt cx="1058760" cy="689040"/>
          </a:xfrm>
        </p:grpSpPr>
        <mc:AlternateContent xmlns:mc="http://schemas.openxmlformats.org/markup-compatibility/2006">
          <mc:Choice xmlns:p14="http://schemas.microsoft.com/office/powerpoint/2010/main" Requires="p14">
            <p:contentPart p14:bwMode="auto" r:id="rId55">
              <p14:nvContentPartPr>
                <p14:cNvPr id="54" name="Ink 53">
                  <a:extLst>
                    <a:ext uri="{FF2B5EF4-FFF2-40B4-BE49-F238E27FC236}">
                      <a16:creationId xmlns:a16="http://schemas.microsoft.com/office/drawing/2014/main" id="{B161ACBD-BD50-6BCB-2B24-7A56180440D4}"/>
                    </a:ext>
                  </a:extLst>
                </p14:cNvPr>
                <p14:cNvContentPartPr/>
                <p14:nvPr/>
              </p14:nvContentPartPr>
              <p14:xfrm>
                <a:off x="7224176" y="4056051"/>
                <a:ext cx="206280" cy="203040"/>
              </p14:xfrm>
            </p:contentPart>
          </mc:Choice>
          <mc:Fallback>
            <p:pic>
              <p:nvPicPr>
                <p:cNvPr id="54" name="Ink 53">
                  <a:extLst>
                    <a:ext uri="{FF2B5EF4-FFF2-40B4-BE49-F238E27FC236}">
                      <a16:creationId xmlns:a16="http://schemas.microsoft.com/office/drawing/2014/main" id="{B161ACBD-BD50-6BCB-2B24-7A56180440D4}"/>
                    </a:ext>
                  </a:extLst>
                </p:cNvPr>
                <p:cNvPicPr/>
                <p:nvPr/>
              </p:nvPicPr>
              <p:blipFill>
                <a:blip r:embed="rId56"/>
                <a:stretch>
                  <a:fillRect/>
                </a:stretch>
              </p:blipFill>
              <p:spPr>
                <a:xfrm>
                  <a:off x="7206536" y="4038411"/>
                  <a:ext cx="24192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5" name="Ink 54">
                  <a:extLst>
                    <a:ext uri="{FF2B5EF4-FFF2-40B4-BE49-F238E27FC236}">
                      <a16:creationId xmlns:a16="http://schemas.microsoft.com/office/drawing/2014/main" id="{07537A22-D3B9-71CA-CBCB-F732C66E611B}"/>
                    </a:ext>
                  </a:extLst>
                </p14:cNvPr>
                <p14:cNvContentPartPr/>
                <p14:nvPr/>
              </p14:nvContentPartPr>
              <p14:xfrm>
                <a:off x="7353416" y="3976491"/>
                <a:ext cx="145080" cy="159480"/>
              </p14:xfrm>
            </p:contentPart>
          </mc:Choice>
          <mc:Fallback>
            <p:pic>
              <p:nvPicPr>
                <p:cNvPr id="55" name="Ink 54">
                  <a:extLst>
                    <a:ext uri="{FF2B5EF4-FFF2-40B4-BE49-F238E27FC236}">
                      <a16:creationId xmlns:a16="http://schemas.microsoft.com/office/drawing/2014/main" id="{07537A22-D3B9-71CA-CBCB-F732C66E611B}"/>
                    </a:ext>
                  </a:extLst>
                </p:cNvPr>
                <p:cNvPicPr/>
                <p:nvPr/>
              </p:nvPicPr>
              <p:blipFill>
                <a:blip r:embed="rId58"/>
                <a:stretch>
                  <a:fillRect/>
                </a:stretch>
              </p:blipFill>
              <p:spPr>
                <a:xfrm>
                  <a:off x="7335776" y="3958491"/>
                  <a:ext cx="18072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60" name="Ink 59">
                  <a:extLst>
                    <a:ext uri="{FF2B5EF4-FFF2-40B4-BE49-F238E27FC236}">
                      <a16:creationId xmlns:a16="http://schemas.microsoft.com/office/drawing/2014/main" id="{EF09807A-BDFA-F72D-6DA8-DD7302FF262A}"/>
                    </a:ext>
                  </a:extLst>
                </p14:cNvPr>
                <p14:cNvContentPartPr/>
                <p14:nvPr/>
              </p14:nvContentPartPr>
              <p14:xfrm>
                <a:off x="7503176" y="3817731"/>
                <a:ext cx="215640" cy="197640"/>
              </p14:xfrm>
            </p:contentPart>
          </mc:Choice>
          <mc:Fallback>
            <p:pic>
              <p:nvPicPr>
                <p:cNvPr id="60" name="Ink 59">
                  <a:extLst>
                    <a:ext uri="{FF2B5EF4-FFF2-40B4-BE49-F238E27FC236}">
                      <a16:creationId xmlns:a16="http://schemas.microsoft.com/office/drawing/2014/main" id="{EF09807A-BDFA-F72D-6DA8-DD7302FF262A}"/>
                    </a:ext>
                  </a:extLst>
                </p:cNvPr>
                <p:cNvPicPr/>
                <p:nvPr/>
              </p:nvPicPr>
              <p:blipFill>
                <a:blip r:embed="rId60"/>
                <a:stretch>
                  <a:fillRect/>
                </a:stretch>
              </p:blipFill>
              <p:spPr>
                <a:xfrm>
                  <a:off x="7485536" y="3800091"/>
                  <a:ext cx="25128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61" name="Ink 60">
                  <a:extLst>
                    <a:ext uri="{FF2B5EF4-FFF2-40B4-BE49-F238E27FC236}">
                      <a16:creationId xmlns:a16="http://schemas.microsoft.com/office/drawing/2014/main" id="{C9D98757-7852-20AD-87DD-4981ACBEF178}"/>
                    </a:ext>
                  </a:extLst>
                </p14:cNvPr>
                <p14:cNvContentPartPr/>
                <p14:nvPr/>
              </p14:nvContentPartPr>
              <p14:xfrm>
                <a:off x="7439456" y="3740691"/>
                <a:ext cx="152280" cy="125640"/>
              </p14:xfrm>
            </p:contentPart>
          </mc:Choice>
          <mc:Fallback>
            <p:pic>
              <p:nvPicPr>
                <p:cNvPr id="61" name="Ink 60">
                  <a:extLst>
                    <a:ext uri="{FF2B5EF4-FFF2-40B4-BE49-F238E27FC236}">
                      <a16:creationId xmlns:a16="http://schemas.microsoft.com/office/drawing/2014/main" id="{C9D98757-7852-20AD-87DD-4981ACBEF178}"/>
                    </a:ext>
                  </a:extLst>
                </p:cNvPr>
                <p:cNvPicPr/>
                <p:nvPr/>
              </p:nvPicPr>
              <p:blipFill>
                <a:blip r:embed="rId62"/>
                <a:stretch>
                  <a:fillRect/>
                </a:stretch>
              </p:blipFill>
              <p:spPr>
                <a:xfrm>
                  <a:off x="7421456" y="3722691"/>
                  <a:ext cx="18792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2" name="Ink 61">
                  <a:extLst>
                    <a:ext uri="{FF2B5EF4-FFF2-40B4-BE49-F238E27FC236}">
                      <a16:creationId xmlns:a16="http://schemas.microsoft.com/office/drawing/2014/main" id="{8078EEC5-6A74-018F-0FC2-C0A0FA740123}"/>
                    </a:ext>
                  </a:extLst>
                </p14:cNvPr>
                <p14:cNvContentPartPr/>
                <p14:nvPr/>
              </p14:nvContentPartPr>
              <p14:xfrm>
                <a:off x="7638536" y="3973971"/>
                <a:ext cx="141480" cy="106560"/>
              </p14:xfrm>
            </p:contentPart>
          </mc:Choice>
          <mc:Fallback>
            <p:pic>
              <p:nvPicPr>
                <p:cNvPr id="62" name="Ink 61">
                  <a:extLst>
                    <a:ext uri="{FF2B5EF4-FFF2-40B4-BE49-F238E27FC236}">
                      <a16:creationId xmlns:a16="http://schemas.microsoft.com/office/drawing/2014/main" id="{8078EEC5-6A74-018F-0FC2-C0A0FA740123}"/>
                    </a:ext>
                  </a:extLst>
                </p:cNvPr>
                <p:cNvPicPr/>
                <p:nvPr/>
              </p:nvPicPr>
              <p:blipFill>
                <a:blip r:embed="rId64"/>
                <a:stretch>
                  <a:fillRect/>
                </a:stretch>
              </p:blipFill>
              <p:spPr>
                <a:xfrm>
                  <a:off x="7620896" y="3955971"/>
                  <a:ext cx="17712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64" name="Ink 63">
                  <a:extLst>
                    <a:ext uri="{FF2B5EF4-FFF2-40B4-BE49-F238E27FC236}">
                      <a16:creationId xmlns:a16="http://schemas.microsoft.com/office/drawing/2014/main" id="{406E480F-ED30-9884-A11B-DEE54EA53CDB}"/>
                    </a:ext>
                  </a:extLst>
                </p14:cNvPr>
                <p14:cNvContentPartPr/>
                <p14:nvPr/>
              </p14:nvContentPartPr>
              <p14:xfrm>
                <a:off x="7759136" y="3570051"/>
                <a:ext cx="154440" cy="244440"/>
              </p14:xfrm>
            </p:contentPart>
          </mc:Choice>
          <mc:Fallback>
            <p:pic>
              <p:nvPicPr>
                <p:cNvPr id="64" name="Ink 63">
                  <a:extLst>
                    <a:ext uri="{FF2B5EF4-FFF2-40B4-BE49-F238E27FC236}">
                      <a16:creationId xmlns:a16="http://schemas.microsoft.com/office/drawing/2014/main" id="{406E480F-ED30-9884-A11B-DEE54EA53CDB}"/>
                    </a:ext>
                  </a:extLst>
                </p:cNvPr>
                <p:cNvPicPr/>
                <p:nvPr/>
              </p:nvPicPr>
              <p:blipFill>
                <a:blip r:embed="rId66"/>
                <a:stretch>
                  <a:fillRect/>
                </a:stretch>
              </p:blipFill>
              <p:spPr>
                <a:xfrm>
                  <a:off x="7741496" y="3552051"/>
                  <a:ext cx="19008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5" name="Ink 64">
                  <a:extLst>
                    <a:ext uri="{FF2B5EF4-FFF2-40B4-BE49-F238E27FC236}">
                      <a16:creationId xmlns:a16="http://schemas.microsoft.com/office/drawing/2014/main" id="{BF749969-2F77-327A-4394-65DF8E7651E6}"/>
                    </a:ext>
                  </a:extLst>
                </p14:cNvPr>
                <p14:cNvContentPartPr/>
                <p14:nvPr/>
              </p14:nvContentPartPr>
              <p14:xfrm>
                <a:off x="8005736" y="3796491"/>
                <a:ext cx="95400" cy="155520"/>
              </p14:xfrm>
            </p:contentPart>
          </mc:Choice>
          <mc:Fallback>
            <p:pic>
              <p:nvPicPr>
                <p:cNvPr id="65" name="Ink 64">
                  <a:extLst>
                    <a:ext uri="{FF2B5EF4-FFF2-40B4-BE49-F238E27FC236}">
                      <a16:creationId xmlns:a16="http://schemas.microsoft.com/office/drawing/2014/main" id="{BF749969-2F77-327A-4394-65DF8E7651E6}"/>
                    </a:ext>
                  </a:extLst>
                </p:cNvPr>
                <p:cNvPicPr/>
                <p:nvPr/>
              </p:nvPicPr>
              <p:blipFill>
                <a:blip r:embed="rId68"/>
                <a:stretch>
                  <a:fillRect/>
                </a:stretch>
              </p:blipFill>
              <p:spPr>
                <a:xfrm>
                  <a:off x="7987736" y="3778491"/>
                  <a:ext cx="13104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6" name="Ink 65">
                  <a:extLst>
                    <a:ext uri="{FF2B5EF4-FFF2-40B4-BE49-F238E27FC236}">
                      <a16:creationId xmlns:a16="http://schemas.microsoft.com/office/drawing/2014/main" id="{7D7F02CF-4FEA-8F0B-2345-0CB0D687F743}"/>
                    </a:ext>
                  </a:extLst>
                </p14:cNvPr>
                <p14:cNvContentPartPr/>
                <p14:nvPr/>
              </p14:nvContentPartPr>
              <p14:xfrm>
                <a:off x="8001056" y="3867051"/>
                <a:ext cx="114480" cy="21960"/>
              </p14:xfrm>
            </p:contentPart>
          </mc:Choice>
          <mc:Fallback>
            <p:pic>
              <p:nvPicPr>
                <p:cNvPr id="66" name="Ink 65">
                  <a:extLst>
                    <a:ext uri="{FF2B5EF4-FFF2-40B4-BE49-F238E27FC236}">
                      <a16:creationId xmlns:a16="http://schemas.microsoft.com/office/drawing/2014/main" id="{7D7F02CF-4FEA-8F0B-2345-0CB0D687F743}"/>
                    </a:ext>
                  </a:extLst>
                </p:cNvPr>
                <p:cNvPicPr/>
                <p:nvPr/>
              </p:nvPicPr>
              <p:blipFill>
                <a:blip r:embed="rId70"/>
                <a:stretch>
                  <a:fillRect/>
                </a:stretch>
              </p:blipFill>
              <p:spPr>
                <a:xfrm>
                  <a:off x="7983056" y="3849411"/>
                  <a:ext cx="15012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7" name="Ink 66">
                  <a:extLst>
                    <a:ext uri="{FF2B5EF4-FFF2-40B4-BE49-F238E27FC236}">
                      <a16:creationId xmlns:a16="http://schemas.microsoft.com/office/drawing/2014/main" id="{83718AFE-8A7A-9109-B2BF-DD4F6FBAB187}"/>
                    </a:ext>
                  </a:extLst>
                </p14:cNvPr>
                <p14:cNvContentPartPr/>
                <p14:nvPr/>
              </p14:nvContentPartPr>
              <p14:xfrm>
                <a:off x="8187176" y="3843291"/>
                <a:ext cx="8280" cy="199080"/>
              </p14:xfrm>
            </p:contentPart>
          </mc:Choice>
          <mc:Fallback>
            <p:pic>
              <p:nvPicPr>
                <p:cNvPr id="67" name="Ink 66">
                  <a:extLst>
                    <a:ext uri="{FF2B5EF4-FFF2-40B4-BE49-F238E27FC236}">
                      <a16:creationId xmlns:a16="http://schemas.microsoft.com/office/drawing/2014/main" id="{83718AFE-8A7A-9109-B2BF-DD4F6FBAB187}"/>
                    </a:ext>
                  </a:extLst>
                </p:cNvPr>
                <p:cNvPicPr/>
                <p:nvPr/>
              </p:nvPicPr>
              <p:blipFill>
                <a:blip r:embed="rId72"/>
                <a:stretch>
                  <a:fillRect/>
                </a:stretch>
              </p:blipFill>
              <p:spPr>
                <a:xfrm>
                  <a:off x="8169176" y="3825291"/>
                  <a:ext cx="4392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8" name="Ink 67">
                  <a:extLst>
                    <a:ext uri="{FF2B5EF4-FFF2-40B4-BE49-F238E27FC236}">
                      <a16:creationId xmlns:a16="http://schemas.microsoft.com/office/drawing/2014/main" id="{46348EA7-88E0-5A54-EBAF-612D3CF2E1C0}"/>
                    </a:ext>
                  </a:extLst>
                </p14:cNvPr>
                <p14:cNvContentPartPr/>
                <p14:nvPr/>
              </p14:nvContentPartPr>
              <p14:xfrm>
                <a:off x="8181416" y="3818451"/>
                <a:ext cx="101520" cy="91440"/>
              </p14:xfrm>
            </p:contentPart>
          </mc:Choice>
          <mc:Fallback>
            <p:pic>
              <p:nvPicPr>
                <p:cNvPr id="68" name="Ink 67">
                  <a:extLst>
                    <a:ext uri="{FF2B5EF4-FFF2-40B4-BE49-F238E27FC236}">
                      <a16:creationId xmlns:a16="http://schemas.microsoft.com/office/drawing/2014/main" id="{46348EA7-88E0-5A54-EBAF-612D3CF2E1C0}"/>
                    </a:ext>
                  </a:extLst>
                </p:cNvPr>
                <p:cNvPicPr/>
                <p:nvPr/>
              </p:nvPicPr>
              <p:blipFill>
                <a:blip r:embed="rId74"/>
                <a:stretch>
                  <a:fillRect/>
                </a:stretch>
              </p:blipFill>
              <p:spPr>
                <a:xfrm>
                  <a:off x="8163416" y="3800451"/>
                  <a:ext cx="137160" cy="127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5">
            <p14:nvContentPartPr>
              <p14:cNvPr id="70" name="Ink 69">
                <a:extLst>
                  <a:ext uri="{FF2B5EF4-FFF2-40B4-BE49-F238E27FC236}">
                    <a16:creationId xmlns:a16="http://schemas.microsoft.com/office/drawing/2014/main" id="{A8F1293E-FFBD-11BA-4ED3-1A9D89E848B6}"/>
                  </a:ext>
                </a:extLst>
              </p14:cNvPr>
              <p14:cNvContentPartPr/>
              <p14:nvPr/>
            </p14:nvContentPartPr>
            <p14:xfrm>
              <a:off x="8309817" y="4541982"/>
              <a:ext cx="305280" cy="103320"/>
            </p14:xfrm>
          </p:contentPart>
        </mc:Choice>
        <mc:Fallback>
          <p:pic>
            <p:nvPicPr>
              <p:cNvPr id="70" name="Ink 69">
                <a:extLst>
                  <a:ext uri="{FF2B5EF4-FFF2-40B4-BE49-F238E27FC236}">
                    <a16:creationId xmlns:a16="http://schemas.microsoft.com/office/drawing/2014/main" id="{A8F1293E-FFBD-11BA-4ED3-1A9D89E848B6}"/>
                  </a:ext>
                </a:extLst>
              </p:cNvPr>
              <p:cNvPicPr/>
              <p:nvPr/>
            </p:nvPicPr>
            <p:blipFill>
              <a:blip r:embed="rId76"/>
              <a:stretch>
                <a:fillRect/>
              </a:stretch>
            </p:blipFill>
            <p:spPr>
              <a:xfrm>
                <a:off x="8292177" y="4524342"/>
                <a:ext cx="340920" cy="138960"/>
              </a:xfrm>
              <a:prstGeom prst="rect">
                <a:avLst/>
              </a:prstGeom>
            </p:spPr>
          </p:pic>
        </mc:Fallback>
      </mc:AlternateContent>
      <p:grpSp>
        <p:nvGrpSpPr>
          <p:cNvPr id="79" name="Group 78">
            <a:extLst>
              <a:ext uri="{FF2B5EF4-FFF2-40B4-BE49-F238E27FC236}">
                <a16:creationId xmlns:a16="http://schemas.microsoft.com/office/drawing/2014/main" id="{3E22FE78-3E3B-4856-9C00-C3276E59E48C}"/>
              </a:ext>
            </a:extLst>
          </p:cNvPr>
          <p:cNvGrpSpPr/>
          <p:nvPr/>
        </p:nvGrpSpPr>
        <p:grpSpPr>
          <a:xfrm>
            <a:off x="8908497" y="4217262"/>
            <a:ext cx="1430280" cy="638640"/>
            <a:chOff x="8908497" y="4217262"/>
            <a:chExt cx="1430280" cy="638640"/>
          </a:xfrm>
        </p:grpSpPr>
        <mc:AlternateContent xmlns:mc="http://schemas.openxmlformats.org/markup-compatibility/2006">
          <mc:Choice xmlns:p14="http://schemas.microsoft.com/office/powerpoint/2010/main" Requires="p14">
            <p:contentPart p14:bwMode="auto" r:id="rId77">
              <p14:nvContentPartPr>
                <p14:cNvPr id="71" name="Ink 70">
                  <a:extLst>
                    <a:ext uri="{FF2B5EF4-FFF2-40B4-BE49-F238E27FC236}">
                      <a16:creationId xmlns:a16="http://schemas.microsoft.com/office/drawing/2014/main" id="{0213431E-A527-5C15-33CB-118DDD479FC1}"/>
                    </a:ext>
                  </a:extLst>
                </p14:cNvPr>
                <p14:cNvContentPartPr/>
                <p14:nvPr/>
              </p14:nvContentPartPr>
              <p14:xfrm>
                <a:off x="8908497" y="4425702"/>
                <a:ext cx="7920" cy="257400"/>
              </p14:xfrm>
            </p:contentPart>
          </mc:Choice>
          <mc:Fallback>
            <p:pic>
              <p:nvPicPr>
                <p:cNvPr id="71" name="Ink 70">
                  <a:extLst>
                    <a:ext uri="{FF2B5EF4-FFF2-40B4-BE49-F238E27FC236}">
                      <a16:creationId xmlns:a16="http://schemas.microsoft.com/office/drawing/2014/main" id="{0213431E-A527-5C15-33CB-118DDD479FC1}"/>
                    </a:ext>
                  </a:extLst>
                </p:cNvPr>
                <p:cNvPicPr/>
                <p:nvPr/>
              </p:nvPicPr>
              <p:blipFill>
                <a:blip r:embed="rId78"/>
                <a:stretch>
                  <a:fillRect/>
                </a:stretch>
              </p:blipFill>
              <p:spPr>
                <a:xfrm>
                  <a:off x="8890857" y="4407702"/>
                  <a:ext cx="43560" cy="29304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72" name="Ink 71">
                  <a:extLst>
                    <a:ext uri="{FF2B5EF4-FFF2-40B4-BE49-F238E27FC236}">
                      <a16:creationId xmlns:a16="http://schemas.microsoft.com/office/drawing/2014/main" id="{D0E9AC61-23BC-7696-894B-D9337FE679BB}"/>
                    </a:ext>
                  </a:extLst>
                </p14:cNvPr>
                <p14:cNvContentPartPr/>
                <p14:nvPr/>
              </p14:nvContentPartPr>
              <p14:xfrm>
                <a:off x="9038097" y="4395102"/>
                <a:ext cx="158040" cy="268920"/>
              </p14:xfrm>
            </p:contentPart>
          </mc:Choice>
          <mc:Fallback>
            <p:pic>
              <p:nvPicPr>
                <p:cNvPr id="72" name="Ink 71">
                  <a:extLst>
                    <a:ext uri="{FF2B5EF4-FFF2-40B4-BE49-F238E27FC236}">
                      <a16:creationId xmlns:a16="http://schemas.microsoft.com/office/drawing/2014/main" id="{D0E9AC61-23BC-7696-894B-D9337FE679BB}"/>
                    </a:ext>
                  </a:extLst>
                </p:cNvPr>
                <p:cNvPicPr/>
                <p:nvPr/>
              </p:nvPicPr>
              <p:blipFill>
                <a:blip r:embed="rId80"/>
                <a:stretch>
                  <a:fillRect/>
                </a:stretch>
              </p:blipFill>
              <p:spPr>
                <a:xfrm>
                  <a:off x="9020457" y="4377102"/>
                  <a:ext cx="19368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74" name="Ink 73">
                  <a:extLst>
                    <a:ext uri="{FF2B5EF4-FFF2-40B4-BE49-F238E27FC236}">
                      <a16:creationId xmlns:a16="http://schemas.microsoft.com/office/drawing/2014/main" id="{B4DC2A7E-AFEF-A258-71AB-7C3D926771F4}"/>
                    </a:ext>
                  </a:extLst>
                </p14:cNvPr>
                <p14:cNvContentPartPr/>
                <p14:nvPr/>
              </p14:nvContentPartPr>
              <p14:xfrm>
                <a:off x="9166617" y="4404102"/>
                <a:ext cx="346680" cy="451800"/>
              </p14:xfrm>
            </p:contentPart>
          </mc:Choice>
          <mc:Fallback>
            <p:pic>
              <p:nvPicPr>
                <p:cNvPr id="74" name="Ink 73">
                  <a:extLst>
                    <a:ext uri="{FF2B5EF4-FFF2-40B4-BE49-F238E27FC236}">
                      <a16:creationId xmlns:a16="http://schemas.microsoft.com/office/drawing/2014/main" id="{B4DC2A7E-AFEF-A258-71AB-7C3D926771F4}"/>
                    </a:ext>
                  </a:extLst>
                </p:cNvPr>
                <p:cNvPicPr/>
                <p:nvPr/>
              </p:nvPicPr>
              <p:blipFill>
                <a:blip r:embed="rId82"/>
                <a:stretch>
                  <a:fillRect/>
                </a:stretch>
              </p:blipFill>
              <p:spPr>
                <a:xfrm>
                  <a:off x="9148617" y="4386102"/>
                  <a:ext cx="382320" cy="4874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76" name="Ink 75">
                  <a:extLst>
                    <a:ext uri="{FF2B5EF4-FFF2-40B4-BE49-F238E27FC236}">
                      <a16:creationId xmlns:a16="http://schemas.microsoft.com/office/drawing/2014/main" id="{8A48FD7C-9B11-8F38-7271-AF5EFECE8512}"/>
                    </a:ext>
                  </a:extLst>
                </p14:cNvPr>
                <p14:cNvContentPartPr/>
                <p14:nvPr/>
              </p14:nvContentPartPr>
              <p14:xfrm>
                <a:off x="9598977" y="4363062"/>
                <a:ext cx="246240" cy="230040"/>
              </p14:xfrm>
            </p:contentPart>
          </mc:Choice>
          <mc:Fallback>
            <p:pic>
              <p:nvPicPr>
                <p:cNvPr id="76" name="Ink 75">
                  <a:extLst>
                    <a:ext uri="{FF2B5EF4-FFF2-40B4-BE49-F238E27FC236}">
                      <a16:creationId xmlns:a16="http://schemas.microsoft.com/office/drawing/2014/main" id="{8A48FD7C-9B11-8F38-7271-AF5EFECE8512}"/>
                    </a:ext>
                  </a:extLst>
                </p:cNvPr>
                <p:cNvPicPr/>
                <p:nvPr/>
              </p:nvPicPr>
              <p:blipFill>
                <a:blip r:embed="rId84"/>
                <a:stretch>
                  <a:fillRect/>
                </a:stretch>
              </p:blipFill>
              <p:spPr>
                <a:xfrm>
                  <a:off x="9580977" y="4345422"/>
                  <a:ext cx="28188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7" name="Ink 76">
                  <a:extLst>
                    <a:ext uri="{FF2B5EF4-FFF2-40B4-BE49-F238E27FC236}">
                      <a16:creationId xmlns:a16="http://schemas.microsoft.com/office/drawing/2014/main" id="{DC1F6629-B325-B6FB-3C4E-F16043D386D2}"/>
                    </a:ext>
                  </a:extLst>
                </p14:cNvPr>
                <p14:cNvContentPartPr/>
                <p14:nvPr/>
              </p14:nvContentPartPr>
              <p14:xfrm>
                <a:off x="9911097" y="4451622"/>
                <a:ext cx="165600" cy="123840"/>
              </p14:xfrm>
            </p:contentPart>
          </mc:Choice>
          <mc:Fallback>
            <p:pic>
              <p:nvPicPr>
                <p:cNvPr id="77" name="Ink 76">
                  <a:extLst>
                    <a:ext uri="{FF2B5EF4-FFF2-40B4-BE49-F238E27FC236}">
                      <a16:creationId xmlns:a16="http://schemas.microsoft.com/office/drawing/2014/main" id="{DC1F6629-B325-B6FB-3C4E-F16043D386D2}"/>
                    </a:ext>
                  </a:extLst>
                </p:cNvPr>
                <p:cNvPicPr/>
                <p:nvPr/>
              </p:nvPicPr>
              <p:blipFill>
                <a:blip r:embed="rId86"/>
                <a:stretch>
                  <a:fillRect/>
                </a:stretch>
              </p:blipFill>
              <p:spPr>
                <a:xfrm>
                  <a:off x="9893097" y="4433622"/>
                  <a:ext cx="20124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78" name="Ink 77">
                  <a:extLst>
                    <a:ext uri="{FF2B5EF4-FFF2-40B4-BE49-F238E27FC236}">
                      <a16:creationId xmlns:a16="http://schemas.microsoft.com/office/drawing/2014/main" id="{94C0ECB8-1D89-0349-B73B-6145231BD6D3}"/>
                    </a:ext>
                  </a:extLst>
                </p14:cNvPr>
                <p14:cNvContentPartPr/>
                <p14:nvPr/>
              </p14:nvContentPartPr>
              <p14:xfrm>
                <a:off x="10149417" y="4217262"/>
                <a:ext cx="189360" cy="371520"/>
              </p14:xfrm>
            </p:contentPart>
          </mc:Choice>
          <mc:Fallback>
            <p:pic>
              <p:nvPicPr>
                <p:cNvPr id="78" name="Ink 77">
                  <a:extLst>
                    <a:ext uri="{FF2B5EF4-FFF2-40B4-BE49-F238E27FC236}">
                      <a16:creationId xmlns:a16="http://schemas.microsoft.com/office/drawing/2014/main" id="{94C0ECB8-1D89-0349-B73B-6145231BD6D3}"/>
                    </a:ext>
                  </a:extLst>
                </p:cNvPr>
                <p:cNvPicPr/>
                <p:nvPr/>
              </p:nvPicPr>
              <p:blipFill>
                <a:blip r:embed="rId88"/>
                <a:stretch>
                  <a:fillRect/>
                </a:stretch>
              </p:blipFill>
              <p:spPr>
                <a:xfrm>
                  <a:off x="10131777" y="4199262"/>
                  <a:ext cx="225000" cy="407160"/>
                </a:xfrm>
                <a:prstGeom prst="rect">
                  <a:avLst/>
                </a:prstGeom>
              </p:spPr>
            </p:pic>
          </mc:Fallback>
        </mc:AlternateContent>
      </p:grpSp>
      <p:grpSp>
        <p:nvGrpSpPr>
          <p:cNvPr id="87" name="Group 86">
            <a:extLst>
              <a:ext uri="{FF2B5EF4-FFF2-40B4-BE49-F238E27FC236}">
                <a16:creationId xmlns:a16="http://schemas.microsoft.com/office/drawing/2014/main" id="{B25E9F25-A7F9-E73D-0A3F-D6E9EFC3C39E}"/>
              </a:ext>
            </a:extLst>
          </p:cNvPr>
          <p:cNvGrpSpPr/>
          <p:nvPr/>
        </p:nvGrpSpPr>
        <p:grpSpPr>
          <a:xfrm>
            <a:off x="3578428" y="4275651"/>
            <a:ext cx="1740600" cy="459720"/>
            <a:chOff x="3578428" y="4275651"/>
            <a:chExt cx="1740600" cy="459720"/>
          </a:xfrm>
        </p:grpSpPr>
        <mc:AlternateContent xmlns:mc="http://schemas.openxmlformats.org/markup-compatibility/2006">
          <mc:Choice xmlns:p14="http://schemas.microsoft.com/office/powerpoint/2010/main" Requires="p14">
            <p:contentPart p14:bwMode="auto" r:id="rId89">
              <p14:nvContentPartPr>
                <p14:cNvPr id="80" name="Ink 79">
                  <a:extLst>
                    <a:ext uri="{FF2B5EF4-FFF2-40B4-BE49-F238E27FC236}">
                      <a16:creationId xmlns:a16="http://schemas.microsoft.com/office/drawing/2014/main" id="{ACBB865E-EC49-5BC0-BF61-657CF6E0B17B}"/>
                    </a:ext>
                  </a:extLst>
                </p14:cNvPr>
                <p14:cNvContentPartPr/>
                <p14:nvPr/>
              </p14:nvContentPartPr>
              <p14:xfrm>
                <a:off x="3578428" y="4343691"/>
                <a:ext cx="417240" cy="163800"/>
              </p14:xfrm>
            </p:contentPart>
          </mc:Choice>
          <mc:Fallback>
            <p:pic>
              <p:nvPicPr>
                <p:cNvPr id="80" name="Ink 79">
                  <a:extLst>
                    <a:ext uri="{FF2B5EF4-FFF2-40B4-BE49-F238E27FC236}">
                      <a16:creationId xmlns:a16="http://schemas.microsoft.com/office/drawing/2014/main" id="{ACBB865E-EC49-5BC0-BF61-657CF6E0B17B}"/>
                    </a:ext>
                  </a:extLst>
                </p:cNvPr>
                <p:cNvPicPr/>
                <p:nvPr/>
              </p:nvPicPr>
              <p:blipFill>
                <a:blip r:embed="rId90"/>
                <a:stretch>
                  <a:fillRect/>
                </a:stretch>
              </p:blipFill>
              <p:spPr>
                <a:xfrm>
                  <a:off x="3560428" y="4325691"/>
                  <a:ext cx="45288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81" name="Ink 80">
                  <a:extLst>
                    <a:ext uri="{FF2B5EF4-FFF2-40B4-BE49-F238E27FC236}">
                      <a16:creationId xmlns:a16="http://schemas.microsoft.com/office/drawing/2014/main" id="{6D06D79A-E4E2-5C8A-87EC-EC61D0505B5A}"/>
                    </a:ext>
                  </a:extLst>
                </p14:cNvPr>
                <p14:cNvContentPartPr/>
                <p14:nvPr/>
              </p14:nvContentPartPr>
              <p14:xfrm>
                <a:off x="4256308" y="4275651"/>
                <a:ext cx="21960" cy="262080"/>
              </p14:xfrm>
            </p:contentPart>
          </mc:Choice>
          <mc:Fallback>
            <p:pic>
              <p:nvPicPr>
                <p:cNvPr id="81" name="Ink 80">
                  <a:extLst>
                    <a:ext uri="{FF2B5EF4-FFF2-40B4-BE49-F238E27FC236}">
                      <a16:creationId xmlns:a16="http://schemas.microsoft.com/office/drawing/2014/main" id="{6D06D79A-E4E2-5C8A-87EC-EC61D0505B5A}"/>
                    </a:ext>
                  </a:extLst>
                </p:cNvPr>
                <p:cNvPicPr/>
                <p:nvPr/>
              </p:nvPicPr>
              <p:blipFill>
                <a:blip r:embed="rId92"/>
                <a:stretch>
                  <a:fillRect/>
                </a:stretch>
              </p:blipFill>
              <p:spPr>
                <a:xfrm>
                  <a:off x="4238668" y="4258011"/>
                  <a:ext cx="5760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82" name="Ink 81">
                  <a:extLst>
                    <a:ext uri="{FF2B5EF4-FFF2-40B4-BE49-F238E27FC236}">
                      <a16:creationId xmlns:a16="http://schemas.microsoft.com/office/drawing/2014/main" id="{E6EB7BDD-D72E-9806-94C5-70A5C46C9531}"/>
                    </a:ext>
                  </a:extLst>
                </p14:cNvPr>
                <p14:cNvContentPartPr/>
                <p14:nvPr/>
              </p14:nvContentPartPr>
              <p14:xfrm>
                <a:off x="4347748" y="4278891"/>
                <a:ext cx="189720" cy="223560"/>
              </p14:xfrm>
            </p:contentPart>
          </mc:Choice>
          <mc:Fallback>
            <p:pic>
              <p:nvPicPr>
                <p:cNvPr id="82" name="Ink 81">
                  <a:extLst>
                    <a:ext uri="{FF2B5EF4-FFF2-40B4-BE49-F238E27FC236}">
                      <a16:creationId xmlns:a16="http://schemas.microsoft.com/office/drawing/2014/main" id="{E6EB7BDD-D72E-9806-94C5-70A5C46C9531}"/>
                    </a:ext>
                  </a:extLst>
                </p:cNvPr>
                <p:cNvPicPr/>
                <p:nvPr/>
              </p:nvPicPr>
              <p:blipFill>
                <a:blip r:embed="rId94"/>
                <a:stretch>
                  <a:fillRect/>
                </a:stretch>
              </p:blipFill>
              <p:spPr>
                <a:xfrm>
                  <a:off x="4329748" y="4260891"/>
                  <a:ext cx="22536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84" name="Ink 83">
                  <a:extLst>
                    <a:ext uri="{FF2B5EF4-FFF2-40B4-BE49-F238E27FC236}">
                      <a16:creationId xmlns:a16="http://schemas.microsoft.com/office/drawing/2014/main" id="{A04E3299-F368-CF3F-770D-9F5C8BFABBD3}"/>
                    </a:ext>
                  </a:extLst>
                </p14:cNvPr>
                <p14:cNvContentPartPr/>
                <p14:nvPr/>
              </p14:nvContentPartPr>
              <p14:xfrm>
                <a:off x="4712068" y="4336131"/>
                <a:ext cx="19800" cy="399240"/>
              </p14:xfrm>
            </p:contentPart>
          </mc:Choice>
          <mc:Fallback>
            <p:pic>
              <p:nvPicPr>
                <p:cNvPr id="84" name="Ink 83">
                  <a:extLst>
                    <a:ext uri="{FF2B5EF4-FFF2-40B4-BE49-F238E27FC236}">
                      <a16:creationId xmlns:a16="http://schemas.microsoft.com/office/drawing/2014/main" id="{A04E3299-F368-CF3F-770D-9F5C8BFABBD3}"/>
                    </a:ext>
                  </a:extLst>
                </p:cNvPr>
                <p:cNvPicPr/>
                <p:nvPr/>
              </p:nvPicPr>
              <p:blipFill>
                <a:blip r:embed="rId96"/>
                <a:stretch>
                  <a:fillRect/>
                </a:stretch>
              </p:blipFill>
              <p:spPr>
                <a:xfrm>
                  <a:off x="4694428" y="4318491"/>
                  <a:ext cx="55440" cy="4348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85" name="Ink 84">
                  <a:extLst>
                    <a:ext uri="{FF2B5EF4-FFF2-40B4-BE49-F238E27FC236}">
                      <a16:creationId xmlns:a16="http://schemas.microsoft.com/office/drawing/2014/main" id="{96C69F97-00F7-2761-17F6-97631E6DFEA6}"/>
                    </a:ext>
                  </a:extLst>
                </p14:cNvPr>
                <p14:cNvContentPartPr/>
                <p14:nvPr/>
              </p14:nvContentPartPr>
              <p14:xfrm>
                <a:off x="4706308" y="4346211"/>
                <a:ext cx="136080" cy="137520"/>
              </p14:xfrm>
            </p:contentPart>
          </mc:Choice>
          <mc:Fallback>
            <p:pic>
              <p:nvPicPr>
                <p:cNvPr id="85" name="Ink 84">
                  <a:extLst>
                    <a:ext uri="{FF2B5EF4-FFF2-40B4-BE49-F238E27FC236}">
                      <a16:creationId xmlns:a16="http://schemas.microsoft.com/office/drawing/2014/main" id="{96C69F97-00F7-2761-17F6-97631E6DFEA6}"/>
                    </a:ext>
                  </a:extLst>
                </p:cNvPr>
                <p:cNvPicPr/>
                <p:nvPr/>
              </p:nvPicPr>
              <p:blipFill>
                <a:blip r:embed="rId98"/>
                <a:stretch>
                  <a:fillRect/>
                </a:stretch>
              </p:blipFill>
              <p:spPr>
                <a:xfrm>
                  <a:off x="4688308" y="4328211"/>
                  <a:ext cx="1717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6" name="Ink 85">
                  <a:extLst>
                    <a:ext uri="{FF2B5EF4-FFF2-40B4-BE49-F238E27FC236}">
                      <a16:creationId xmlns:a16="http://schemas.microsoft.com/office/drawing/2014/main" id="{B6EEA1A7-0C42-5315-2D1E-AD9A174FD71E}"/>
                    </a:ext>
                  </a:extLst>
                </p14:cNvPr>
                <p14:cNvContentPartPr/>
                <p14:nvPr/>
              </p14:nvContentPartPr>
              <p14:xfrm>
                <a:off x="4913668" y="4318131"/>
                <a:ext cx="405360" cy="241920"/>
              </p14:xfrm>
            </p:contentPart>
          </mc:Choice>
          <mc:Fallback>
            <p:pic>
              <p:nvPicPr>
                <p:cNvPr id="86" name="Ink 85">
                  <a:extLst>
                    <a:ext uri="{FF2B5EF4-FFF2-40B4-BE49-F238E27FC236}">
                      <a16:creationId xmlns:a16="http://schemas.microsoft.com/office/drawing/2014/main" id="{B6EEA1A7-0C42-5315-2D1E-AD9A174FD71E}"/>
                    </a:ext>
                  </a:extLst>
                </p:cNvPr>
                <p:cNvPicPr/>
                <p:nvPr/>
              </p:nvPicPr>
              <p:blipFill>
                <a:blip r:embed="rId100"/>
                <a:stretch>
                  <a:fillRect/>
                </a:stretch>
              </p:blipFill>
              <p:spPr>
                <a:xfrm>
                  <a:off x="4896028" y="4300491"/>
                  <a:ext cx="441000" cy="277560"/>
                </a:xfrm>
                <a:prstGeom prst="rect">
                  <a:avLst/>
                </a:prstGeom>
              </p:spPr>
            </p:pic>
          </mc:Fallback>
        </mc:AlternateContent>
      </p:grpSp>
    </p:spTree>
    <p:extLst>
      <p:ext uri="{BB962C8B-B14F-4D97-AF65-F5344CB8AC3E}">
        <p14:creationId xmlns:p14="http://schemas.microsoft.com/office/powerpoint/2010/main" val="31870412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21</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Ground state expansion</a:t>
            </a:r>
            <a:endParaRPr lang="en-AT" dirty="0"/>
          </a:p>
        </p:txBody>
      </p:sp>
      <mc:AlternateContent xmlns:mc="http://schemas.openxmlformats.org/markup-compatibility/2006">
        <mc:Choice xmlns:p14="http://schemas.microsoft.com/office/powerpoint/2010/main" Requires="p14">
          <p:contentPart p14:bwMode="auto" r:id="rId3">
            <p14:nvContentPartPr>
              <p14:cNvPr id="16" name="Ink 15">
                <a:extLst>
                  <a:ext uri="{FF2B5EF4-FFF2-40B4-BE49-F238E27FC236}">
                    <a16:creationId xmlns:a16="http://schemas.microsoft.com/office/drawing/2014/main" id="{86B625DB-3605-977F-9CAB-31829CA952E8}"/>
                  </a:ext>
                </a:extLst>
              </p14:cNvPr>
              <p14:cNvContentPartPr/>
              <p14:nvPr/>
            </p14:nvContentPartPr>
            <p14:xfrm>
              <a:off x="2051020" y="1804474"/>
              <a:ext cx="636840" cy="529200"/>
            </p14:xfrm>
          </p:contentPart>
        </mc:Choice>
        <mc:Fallback>
          <p:pic>
            <p:nvPicPr>
              <p:cNvPr id="16" name="Ink 15">
                <a:extLst>
                  <a:ext uri="{FF2B5EF4-FFF2-40B4-BE49-F238E27FC236}">
                    <a16:creationId xmlns:a16="http://schemas.microsoft.com/office/drawing/2014/main" id="{86B625DB-3605-977F-9CAB-31829CA952E8}"/>
                  </a:ext>
                </a:extLst>
              </p:cNvPr>
              <p:cNvPicPr/>
              <p:nvPr/>
            </p:nvPicPr>
            <p:blipFill>
              <a:blip r:embed="rId4"/>
              <a:stretch>
                <a:fillRect/>
              </a:stretch>
            </p:blipFill>
            <p:spPr>
              <a:xfrm>
                <a:off x="2033380" y="1786834"/>
                <a:ext cx="672480" cy="564840"/>
              </a:xfrm>
              <a:prstGeom prst="rect">
                <a:avLst/>
              </a:prstGeom>
            </p:spPr>
          </p:pic>
        </mc:Fallback>
      </mc:AlternateContent>
      <p:grpSp>
        <p:nvGrpSpPr>
          <p:cNvPr id="27" name="Group 26">
            <a:extLst>
              <a:ext uri="{FF2B5EF4-FFF2-40B4-BE49-F238E27FC236}">
                <a16:creationId xmlns:a16="http://schemas.microsoft.com/office/drawing/2014/main" id="{AFAC8079-9338-C4B2-6207-8BB35660B6DB}"/>
              </a:ext>
            </a:extLst>
          </p:cNvPr>
          <p:cNvGrpSpPr/>
          <p:nvPr/>
        </p:nvGrpSpPr>
        <p:grpSpPr>
          <a:xfrm>
            <a:off x="1611460" y="1815274"/>
            <a:ext cx="365760" cy="359280"/>
            <a:chOff x="1664920" y="3919253"/>
            <a:chExt cx="365760" cy="359280"/>
          </a:xfrm>
        </p:grpSpPr>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35248BCC-B52B-E8B4-3AC6-19B85A6A2900}"/>
                    </a:ext>
                  </a:extLst>
                </p14:cNvPr>
                <p14:cNvContentPartPr/>
                <p14:nvPr/>
              </p14:nvContentPartPr>
              <p14:xfrm>
                <a:off x="1917280" y="3936893"/>
                <a:ext cx="113400" cy="341640"/>
              </p14:xfrm>
            </p:contentPart>
          </mc:Choice>
          <mc:Fallback>
            <p:pic>
              <p:nvPicPr>
                <p:cNvPr id="17" name="Ink 16">
                  <a:extLst>
                    <a:ext uri="{FF2B5EF4-FFF2-40B4-BE49-F238E27FC236}">
                      <a16:creationId xmlns:a16="http://schemas.microsoft.com/office/drawing/2014/main" id="{35248BCC-B52B-E8B4-3AC6-19B85A6A2900}"/>
                    </a:ext>
                  </a:extLst>
                </p:cNvPr>
                <p:cNvPicPr/>
                <p:nvPr/>
              </p:nvPicPr>
              <p:blipFill>
                <a:blip r:embed="rId6"/>
                <a:stretch>
                  <a:fillRect/>
                </a:stretch>
              </p:blipFill>
              <p:spPr>
                <a:xfrm>
                  <a:off x="1899280" y="3919253"/>
                  <a:ext cx="149040" cy="377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16FE3484-CAA9-7D12-C9CC-C223A857FDC1}"/>
                    </a:ext>
                  </a:extLst>
                </p14:cNvPr>
                <p14:cNvContentPartPr/>
                <p14:nvPr/>
              </p14:nvContentPartPr>
              <p14:xfrm>
                <a:off x="1664920" y="3919253"/>
                <a:ext cx="70920" cy="312840"/>
              </p14:xfrm>
            </p:contentPart>
          </mc:Choice>
          <mc:Fallback>
            <p:pic>
              <p:nvPicPr>
                <p:cNvPr id="18" name="Ink 17">
                  <a:extLst>
                    <a:ext uri="{FF2B5EF4-FFF2-40B4-BE49-F238E27FC236}">
                      <a16:creationId xmlns:a16="http://schemas.microsoft.com/office/drawing/2014/main" id="{16FE3484-CAA9-7D12-C9CC-C223A857FDC1}"/>
                    </a:ext>
                  </a:extLst>
                </p:cNvPr>
                <p:cNvPicPr/>
                <p:nvPr/>
              </p:nvPicPr>
              <p:blipFill>
                <a:blip r:embed="rId8"/>
                <a:stretch>
                  <a:fillRect/>
                </a:stretch>
              </p:blipFill>
              <p:spPr>
                <a:xfrm>
                  <a:off x="1646920" y="3901253"/>
                  <a:ext cx="106560" cy="348480"/>
                </a:xfrm>
                <a:prstGeom prst="rect">
                  <a:avLst/>
                </a:prstGeom>
              </p:spPr>
            </p:pic>
          </mc:Fallback>
        </mc:AlternateContent>
      </p:grpSp>
      <p:grpSp>
        <p:nvGrpSpPr>
          <p:cNvPr id="23" name="Group 22">
            <a:extLst>
              <a:ext uri="{FF2B5EF4-FFF2-40B4-BE49-F238E27FC236}">
                <a16:creationId xmlns:a16="http://schemas.microsoft.com/office/drawing/2014/main" id="{A07E7646-5AC6-FF4E-7D1B-76488D23DC7F}"/>
              </a:ext>
            </a:extLst>
          </p:cNvPr>
          <p:cNvGrpSpPr/>
          <p:nvPr/>
        </p:nvGrpSpPr>
        <p:grpSpPr>
          <a:xfrm>
            <a:off x="2860300" y="1889074"/>
            <a:ext cx="478080" cy="356400"/>
            <a:chOff x="2913760" y="3993053"/>
            <a:chExt cx="478080" cy="356400"/>
          </a:xfrm>
        </p:grpSpPr>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7DF0B7FF-E06C-0CC9-6954-52DD80F6BC04}"/>
                    </a:ext>
                  </a:extLst>
                </p14:cNvPr>
                <p14:cNvContentPartPr/>
                <p14:nvPr/>
              </p14:nvContentPartPr>
              <p14:xfrm>
                <a:off x="2913760" y="3999173"/>
                <a:ext cx="159840" cy="321480"/>
              </p14:xfrm>
            </p:contentPart>
          </mc:Choice>
          <mc:Fallback>
            <p:pic>
              <p:nvPicPr>
                <p:cNvPr id="19" name="Ink 18">
                  <a:extLst>
                    <a:ext uri="{FF2B5EF4-FFF2-40B4-BE49-F238E27FC236}">
                      <a16:creationId xmlns:a16="http://schemas.microsoft.com/office/drawing/2014/main" id="{7DF0B7FF-E06C-0CC9-6954-52DD80F6BC04}"/>
                    </a:ext>
                  </a:extLst>
                </p:cNvPr>
                <p:cNvPicPr/>
                <p:nvPr/>
              </p:nvPicPr>
              <p:blipFill>
                <a:blip r:embed="rId10"/>
                <a:stretch>
                  <a:fillRect/>
                </a:stretch>
              </p:blipFill>
              <p:spPr>
                <a:xfrm>
                  <a:off x="2896120" y="3981533"/>
                  <a:ext cx="19548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2" name="Ink 21">
                  <a:extLst>
                    <a:ext uri="{FF2B5EF4-FFF2-40B4-BE49-F238E27FC236}">
                      <a16:creationId xmlns:a16="http://schemas.microsoft.com/office/drawing/2014/main" id="{0722053B-C3C5-6E6D-8972-8A14C6853E0A}"/>
                    </a:ext>
                  </a:extLst>
                </p14:cNvPr>
                <p14:cNvContentPartPr/>
                <p14:nvPr/>
              </p14:nvContentPartPr>
              <p14:xfrm>
                <a:off x="3244600" y="3993053"/>
                <a:ext cx="147240" cy="356400"/>
              </p14:xfrm>
            </p:contentPart>
          </mc:Choice>
          <mc:Fallback>
            <p:pic>
              <p:nvPicPr>
                <p:cNvPr id="22" name="Ink 21">
                  <a:extLst>
                    <a:ext uri="{FF2B5EF4-FFF2-40B4-BE49-F238E27FC236}">
                      <a16:creationId xmlns:a16="http://schemas.microsoft.com/office/drawing/2014/main" id="{0722053B-C3C5-6E6D-8972-8A14C6853E0A}"/>
                    </a:ext>
                  </a:extLst>
                </p:cNvPr>
                <p:cNvPicPr/>
                <p:nvPr/>
              </p:nvPicPr>
              <p:blipFill>
                <a:blip r:embed="rId12"/>
                <a:stretch>
                  <a:fillRect/>
                </a:stretch>
              </p:blipFill>
              <p:spPr>
                <a:xfrm>
                  <a:off x="3226960" y="3975053"/>
                  <a:ext cx="182880" cy="392040"/>
                </a:xfrm>
                <a:prstGeom prst="rect">
                  <a:avLst/>
                </a:prstGeom>
              </p:spPr>
            </p:pic>
          </mc:Fallback>
        </mc:AlternateContent>
      </p:grpSp>
      <p:grpSp>
        <p:nvGrpSpPr>
          <p:cNvPr id="39" name="Group 38">
            <a:extLst>
              <a:ext uri="{FF2B5EF4-FFF2-40B4-BE49-F238E27FC236}">
                <a16:creationId xmlns:a16="http://schemas.microsoft.com/office/drawing/2014/main" id="{0DF824E7-F5DE-C776-80B8-51A309E9E6BF}"/>
              </a:ext>
            </a:extLst>
          </p:cNvPr>
          <p:cNvGrpSpPr/>
          <p:nvPr/>
        </p:nvGrpSpPr>
        <p:grpSpPr>
          <a:xfrm>
            <a:off x="1806860" y="2417768"/>
            <a:ext cx="1054800" cy="771840"/>
            <a:chOff x="1860320" y="4521747"/>
            <a:chExt cx="1054800" cy="771840"/>
          </a:xfrm>
        </p:grpSpPr>
        <mc:AlternateContent xmlns:mc="http://schemas.openxmlformats.org/markup-compatibility/2006">
          <mc:Choice xmlns:p14="http://schemas.microsoft.com/office/powerpoint/2010/main" Requires="p14">
            <p:contentPart p14:bwMode="auto" r:id="rId13">
              <p14:nvContentPartPr>
                <p14:cNvPr id="28" name="Ink 27">
                  <a:extLst>
                    <a:ext uri="{FF2B5EF4-FFF2-40B4-BE49-F238E27FC236}">
                      <a16:creationId xmlns:a16="http://schemas.microsoft.com/office/drawing/2014/main" id="{9956644C-7F86-803C-75F2-0D9951C1987B}"/>
                    </a:ext>
                  </a:extLst>
                </p14:cNvPr>
                <p14:cNvContentPartPr/>
                <p14:nvPr/>
              </p14:nvContentPartPr>
              <p14:xfrm>
                <a:off x="1903520" y="4589067"/>
                <a:ext cx="862200" cy="70920"/>
              </p14:xfrm>
            </p:contentPart>
          </mc:Choice>
          <mc:Fallback>
            <p:pic>
              <p:nvPicPr>
                <p:cNvPr id="28" name="Ink 27">
                  <a:extLst>
                    <a:ext uri="{FF2B5EF4-FFF2-40B4-BE49-F238E27FC236}">
                      <a16:creationId xmlns:a16="http://schemas.microsoft.com/office/drawing/2014/main" id="{9956644C-7F86-803C-75F2-0D9951C1987B}"/>
                    </a:ext>
                  </a:extLst>
                </p:cNvPr>
                <p:cNvPicPr/>
                <p:nvPr/>
              </p:nvPicPr>
              <p:blipFill>
                <a:blip r:embed="rId14"/>
                <a:stretch>
                  <a:fillRect/>
                </a:stretch>
              </p:blipFill>
              <p:spPr>
                <a:xfrm>
                  <a:off x="1885880" y="4571427"/>
                  <a:ext cx="8978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9" name="Ink 28">
                  <a:extLst>
                    <a:ext uri="{FF2B5EF4-FFF2-40B4-BE49-F238E27FC236}">
                      <a16:creationId xmlns:a16="http://schemas.microsoft.com/office/drawing/2014/main" id="{8F2F6B80-7205-24A3-9F15-A4773C3B352F}"/>
                    </a:ext>
                  </a:extLst>
                </p14:cNvPr>
                <p14:cNvContentPartPr/>
                <p14:nvPr/>
              </p14:nvContentPartPr>
              <p14:xfrm>
                <a:off x="2795600" y="4521747"/>
                <a:ext cx="119520" cy="199440"/>
              </p14:xfrm>
            </p:contentPart>
          </mc:Choice>
          <mc:Fallback>
            <p:pic>
              <p:nvPicPr>
                <p:cNvPr id="29" name="Ink 28">
                  <a:extLst>
                    <a:ext uri="{FF2B5EF4-FFF2-40B4-BE49-F238E27FC236}">
                      <a16:creationId xmlns:a16="http://schemas.microsoft.com/office/drawing/2014/main" id="{8F2F6B80-7205-24A3-9F15-A4773C3B352F}"/>
                    </a:ext>
                  </a:extLst>
                </p:cNvPr>
                <p:cNvPicPr/>
                <p:nvPr/>
              </p:nvPicPr>
              <p:blipFill>
                <a:blip r:embed="rId16"/>
                <a:stretch>
                  <a:fillRect/>
                </a:stretch>
              </p:blipFill>
              <p:spPr>
                <a:xfrm>
                  <a:off x="2777960" y="4503747"/>
                  <a:ext cx="1551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1" name="Ink 30">
                  <a:extLst>
                    <a:ext uri="{FF2B5EF4-FFF2-40B4-BE49-F238E27FC236}">
                      <a16:creationId xmlns:a16="http://schemas.microsoft.com/office/drawing/2014/main" id="{0E39EAAE-972E-594C-E1EE-88E70E8CC993}"/>
                    </a:ext>
                  </a:extLst>
                </p14:cNvPr>
                <p14:cNvContentPartPr/>
                <p14:nvPr/>
              </p14:nvContentPartPr>
              <p14:xfrm>
                <a:off x="1860320" y="4561707"/>
                <a:ext cx="149760" cy="178920"/>
              </p14:xfrm>
            </p:contentPart>
          </mc:Choice>
          <mc:Fallback>
            <p:pic>
              <p:nvPicPr>
                <p:cNvPr id="31" name="Ink 30">
                  <a:extLst>
                    <a:ext uri="{FF2B5EF4-FFF2-40B4-BE49-F238E27FC236}">
                      <a16:creationId xmlns:a16="http://schemas.microsoft.com/office/drawing/2014/main" id="{0E39EAAE-972E-594C-E1EE-88E70E8CC993}"/>
                    </a:ext>
                  </a:extLst>
                </p:cNvPr>
                <p:cNvPicPr/>
                <p:nvPr/>
              </p:nvPicPr>
              <p:blipFill>
                <a:blip r:embed="rId18"/>
                <a:stretch>
                  <a:fillRect/>
                </a:stretch>
              </p:blipFill>
              <p:spPr>
                <a:xfrm>
                  <a:off x="1842680" y="4543707"/>
                  <a:ext cx="18540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3" name="Ink 32">
                  <a:extLst>
                    <a:ext uri="{FF2B5EF4-FFF2-40B4-BE49-F238E27FC236}">
                      <a16:creationId xmlns:a16="http://schemas.microsoft.com/office/drawing/2014/main" id="{437D6958-22D1-00F5-2C48-D5B676B727B7}"/>
                    </a:ext>
                  </a:extLst>
                </p14:cNvPr>
                <p14:cNvContentPartPr/>
                <p14:nvPr/>
              </p14:nvContentPartPr>
              <p14:xfrm>
                <a:off x="2266400" y="4881387"/>
                <a:ext cx="157680" cy="228960"/>
              </p14:xfrm>
            </p:contentPart>
          </mc:Choice>
          <mc:Fallback>
            <p:pic>
              <p:nvPicPr>
                <p:cNvPr id="33" name="Ink 32">
                  <a:extLst>
                    <a:ext uri="{FF2B5EF4-FFF2-40B4-BE49-F238E27FC236}">
                      <a16:creationId xmlns:a16="http://schemas.microsoft.com/office/drawing/2014/main" id="{437D6958-22D1-00F5-2C48-D5B676B727B7}"/>
                    </a:ext>
                  </a:extLst>
                </p:cNvPr>
                <p:cNvPicPr/>
                <p:nvPr/>
              </p:nvPicPr>
              <p:blipFill>
                <a:blip r:embed="rId20"/>
                <a:stretch>
                  <a:fillRect/>
                </a:stretch>
              </p:blipFill>
              <p:spPr>
                <a:xfrm>
                  <a:off x="2248400" y="4863387"/>
                  <a:ext cx="193320" cy="2646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4" name="Ink 33">
                  <a:extLst>
                    <a:ext uri="{FF2B5EF4-FFF2-40B4-BE49-F238E27FC236}">
                      <a16:creationId xmlns:a16="http://schemas.microsoft.com/office/drawing/2014/main" id="{BDA9C70C-BE92-EE0A-B50F-CF75BC6BA52E}"/>
                    </a:ext>
                  </a:extLst>
                </p14:cNvPr>
                <p14:cNvContentPartPr/>
                <p14:nvPr/>
              </p14:nvContentPartPr>
              <p14:xfrm>
                <a:off x="2248400" y="4874907"/>
                <a:ext cx="214560" cy="212040"/>
              </p14:xfrm>
            </p:contentPart>
          </mc:Choice>
          <mc:Fallback>
            <p:pic>
              <p:nvPicPr>
                <p:cNvPr id="34" name="Ink 33">
                  <a:extLst>
                    <a:ext uri="{FF2B5EF4-FFF2-40B4-BE49-F238E27FC236}">
                      <a16:creationId xmlns:a16="http://schemas.microsoft.com/office/drawing/2014/main" id="{BDA9C70C-BE92-EE0A-B50F-CF75BC6BA52E}"/>
                    </a:ext>
                  </a:extLst>
                </p:cNvPr>
                <p:cNvPicPr/>
                <p:nvPr/>
              </p:nvPicPr>
              <p:blipFill>
                <a:blip r:embed="rId22"/>
                <a:stretch>
                  <a:fillRect/>
                </a:stretch>
              </p:blipFill>
              <p:spPr>
                <a:xfrm>
                  <a:off x="2230760" y="4857267"/>
                  <a:ext cx="25020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6" name="Ink 35">
                  <a:extLst>
                    <a:ext uri="{FF2B5EF4-FFF2-40B4-BE49-F238E27FC236}">
                      <a16:creationId xmlns:a16="http://schemas.microsoft.com/office/drawing/2014/main" id="{99BDA36E-F53E-6283-3F08-510AD1A9EC97}"/>
                    </a:ext>
                  </a:extLst>
                </p14:cNvPr>
                <p14:cNvContentPartPr/>
                <p14:nvPr/>
              </p14:nvContentPartPr>
              <p14:xfrm>
                <a:off x="2547920" y="5039067"/>
                <a:ext cx="131040" cy="163440"/>
              </p14:xfrm>
            </p:contentPart>
          </mc:Choice>
          <mc:Fallback>
            <p:pic>
              <p:nvPicPr>
                <p:cNvPr id="36" name="Ink 35">
                  <a:extLst>
                    <a:ext uri="{FF2B5EF4-FFF2-40B4-BE49-F238E27FC236}">
                      <a16:creationId xmlns:a16="http://schemas.microsoft.com/office/drawing/2014/main" id="{99BDA36E-F53E-6283-3F08-510AD1A9EC97}"/>
                    </a:ext>
                  </a:extLst>
                </p:cNvPr>
                <p:cNvPicPr/>
                <p:nvPr/>
              </p:nvPicPr>
              <p:blipFill>
                <a:blip r:embed="rId24"/>
                <a:stretch>
                  <a:fillRect/>
                </a:stretch>
              </p:blipFill>
              <p:spPr>
                <a:xfrm>
                  <a:off x="2530280" y="5021427"/>
                  <a:ext cx="16668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7" name="Ink 36">
                  <a:extLst>
                    <a:ext uri="{FF2B5EF4-FFF2-40B4-BE49-F238E27FC236}">
                      <a16:creationId xmlns:a16="http://schemas.microsoft.com/office/drawing/2014/main" id="{9A610733-0610-7694-1CAB-A93343BC1AE9}"/>
                    </a:ext>
                  </a:extLst>
                </p14:cNvPr>
                <p14:cNvContentPartPr/>
                <p14:nvPr/>
              </p14:nvContentPartPr>
              <p14:xfrm>
                <a:off x="2534600" y="5102067"/>
                <a:ext cx="101880" cy="38160"/>
              </p14:xfrm>
            </p:contentPart>
          </mc:Choice>
          <mc:Fallback>
            <p:pic>
              <p:nvPicPr>
                <p:cNvPr id="37" name="Ink 36">
                  <a:extLst>
                    <a:ext uri="{FF2B5EF4-FFF2-40B4-BE49-F238E27FC236}">
                      <a16:creationId xmlns:a16="http://schemas.microsoft.com/office/drawing/2014/main" id="{9A610733-0610-7694-1CAB-A93343BC1AE9}"/>
                    </a:ext>
                  </a:extLst>
                </p:cNvPr>
                <p:cNvPicPr/>
                <p:nvPr/>
              </p:nvPicPr>
              <p:blipFill>
                <a:blip r:embed="rId26"/>
                <a:stretch>
                  <a:fillRect/>
                </a:stretch>
              </p:blipFill>
              <p:spPr>
                <a:xfrm>
                  <a:off x="2516600" y="5084427"/>
                  <a:ext cx="13752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8" name="Ink 37">
                  <a:extLst>
                    <a:ext uri="{FF2B5EF4-FFF2-40B4-BE49-F238E27FC236}">
                      <a16:creationId xmlns:a16="http://schemas.microsoft.com/office/drawing/2014/main" id="{80A27FB8-7296-69FE-FE10-5EE98435391B}"/>
                    </a:ext>
                  </a:extLst>
                </p14:cNvPr>
                <p14:cNvContentPartPr/>
                <p14:nvPr/>
              </p14:nvContentPartPr>
              <p14:xfrm>
                <a:off x="2754200" y="5026107"/>
                <a:ext cx="104040" cy="267480"/>
              </p14:xfrm>
            </p:contentPart>
          </mc:Choice>
          <mc:Fallback>
            <p:pic>
              <p:nvPicPr>
                <p:cNvPr id="38" name="Ink 37">
                  <a:extLst>
                    <a:ext uri="{FF2B5EF4-FFF2-40B4-BE49-F238E27FC236}">
                      <a16:creationId xmlns:a16="http://schemas.microsoft.com/office/drawing/2014/main" id="{80A27FB8-7296-69FE-FE10-5EE98435391B}"/>
                    </a:ext>
                  </a:extLst>
                </p:cNvPr>
                <p:cNvPicPr/>
                <p:nvPr/>
              </p:nvPicPr>
              <p:blipFill>
                <a:blip r:embed="rId28"/>
                <a:stretch>
                  <a:fillRect/>
                </a:stretch>
              </p:blipFill>
              <p:spPr>
                <a:xfrm>
                  <a:off x="2736200" y="5008107"/>
                  <a:ext cx="139680" cy="303120"/>
                </a:xfrm>
                <a:prstGeom prst="rect">
                  <a:avLst/>
                </a:prstGeom>
              </p:spPr>
            </p:pic>
          </mc:Fallback>
        </mc:AlternateContent>
      </p:grpSp>
      <p:grpSp>
        <p:nvGrpSpPr>
          <p:cNvPr id="53" name="Group 52">
            <a:extLst>
              <a:ext uri="{FF2B5EF4-FFF2-40B4-BE49-F238E27FC236}">
                <a16:creationId xmlns:a16="http://schemas.microsoft.com/office/drawing/2014/main" id="{E17700E3-3559-5677-AF4E-6F569095A9C3}"/>
              </a:ext>
            </a:extLst>
          </p:cNvPr>
          <p:cNvGrpSpPr/>
          <p:nvPr/>
        </p:nvGrpSpPr>
        <p:grpSpPr>
          <a:xfrm>
            <a:off x="6348836" y="2144672"/>
            <a:ext cx="928440" cy="944280"/>
            <a:chOff x="6402296" y="4248651"/>
            <a:chExt cx="928440" cy="944280"/>
          </a:xfrm>
        </p:grpSpPr>
        <mc:AlternateContent xmlns:mc="http://schemas.openxmlformats.org/markup-compatibility/2006">
          <mc:Choice xmlns:p14="http://schemas.microsoft.com/office/powerpoint/2010/main" Requires="p14">
            <p:contentPart p14:bwMode="auto" r:id="rId29">
              <p14:nvContentPartPr>
                <p14:cNvPr id="40" name="Ink 39">
                  <a:extLst>
                    <a:ext uri="{FF2B5EF4-FFF2-40B4-BE49-F238E27FC236}">
                      <a16:creationId xmlns:a16="http://schemas.microsoft.com/office/drawing/2014/main" id="{320ABE2B-BB83-EDED-925F-0E1EA5F4B25B}"/>
                    </a:ext>
                  </a:extLst>
                </p14:cNvPr>
                <p14:cNvContentPartPr/>
                <p14:nvPr/>
              </p14:nvContentPartPr>
              <p14:xfrm>
                <a:off x="6544856" y="4558611"/>
                <a:ext cx="458640" cy="469800"/>
              </p14:xfrm>
            </p:contentPart>
          </mc:Choice>
          <mc:Fallback>
            <p:pic>
              <p:nvPicPr>
                <p:cNvPr id="40" name="Ink 39">
                  <a:extLst>
                    <a:ext uri="{FF2B5EF4-FFF2-40B4-BE49-F238E27FC236}">
                      <a16:creationId xmlns:a16="http://schemas.microsoft.com/office/drawing/2014/main" id="{320ABE2B-BB83-EDED-925F-0E1EA5F4B25B}"/>
                    </a:ext>
                  </a:extLst>
                </p:cNvPr>
                <p:cNvPicPr/>
                <p:nvPr/>
              </p:nvPicPr>
              <p:blipFill>
                <a:blip r:embed="rId30"/>
                <a:stretch>
                  <a:fillRect/>
                </a:stretch>
              </p:blipFill>
              <p:spPr>
                <a:xfrm>
                  <a:off x="6526856" y="4540971"/>
                  <a:ext cx="494280" cy="5054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1" name="Ink 40">
                  <a:extLst>
                    <a:ext uri="{FF2B5EF4-FFF2-40B4-BE49-F238E27FC236}">
                      <a16:creationId xmlns:a16="http://schemas.microsoft.com/office/drawing/2014/main" id="{E50D4F75-53D2-67FA-8C0A-73709D813B2B}"/>
                    </a:ext>
                  </a:extLst>
                </p14:cNvPr>
                <p14:cNvContentPartPr/>
                <p14:nvPr/>
              </p14:nvContentPartPr>
              <p14:xfrm>
                <a:off x="6813056" y="4248651"/>
                <a:ext cx="517680" cy="449640"/>
              </p14:xfrm>
            </p:contentPart>
          </mc:Choice>
          <mc:Fallback>
            <p:pic>
              <p:nvPicPr>
                <p:cNvPr id="41" name="Ink 40">
                  <a:extLst>
                    <a:ext uri="{FF2B5EF4-FFF2-40B4-BE49-F238E27FC236}">
                      <a16:creationId xmlns:a16="http://schemas.microsoft.com/office/drawing/2014/main" id="{E50D4F75-53D2-67FA-8C0A-73709D813B2B}"/>
                    </a:ext>
                  </a:extLst>
                </p:cNvPr>
                <p:cNvPicPr/>
                <p:nvPr/>
              </p:nvPicPr>
              <p:blipFill>
                <a:blip r:embed="rId32"/>
                <a:stretch>
                  <a:fillRect/>
                </a:stretch>
              </p:blipFill>
              <p:spPr>
                <a:xfrm>
                  <a:off x="6795416" y="4230651"/>
                  <a:ext cx="553320" cy="4852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51" name="Ink 50">
                  <a:extLst>
                    <a:ext uri="{FF2B5EF4-FFF2-40B4-BE49-F238E27FC236}">
                      <a16:creationId xmlns:a16="http://schemas.microsoft.com/office/drawing/2014/main" id="{2DBCD7CF-BE22-744D-5E23-372E6857EB92}"/>
                    </a:ext>
                  </a:extLst>
                </p14:cNvPr>
                <p14:cNvContentPartPr/>
                <p14:nvPr/>
              </p14:nvContentPartPr>
              <p14:xfrm>
                <a:off x="6402296" y="4807371"/>
                <a:ext cx="303480" cy="385560"/>
              </p14:xfrm>
            </p:contentPart>
          </mc:Choice>
          <mc:Fallback>
            <p:pic>
              <p:nvPicPr>
                <p:cNvPr id="51" name="Ink 50">
                  <a:extLst>
                    <a:ext uri="{FF2B5EF4-FFF2-40B4-BE49-F238E27FC236}">
                      <a16:creationId xmlns:a16="http://schemas.microsoft.com/office/drawing/2014/main" id="{2DBCD7CF-BE22-744D-5E23-372E6857EB92}"/>
                    </a:ext>
                  </a:extLst>
                </p:cNvPr>
                <p:cNvPicPr/>
                <p:nvPr/>
              </p:nvPicPr>
              <p:blipFill>
                <a:blip r:embed="rId34"/>
                <a:stretch>
                  <a:fillRect/>
                </a:stretch>
              </p:blipFill>
              <p:spPr>
                <a:xfrm>
                  <a:off x="6384656" y="4789731"/>
                  <a:ext cx="339120" cy="4212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52" name="Ink 51">
                  <a:extLst>
                    <a:ext uri="{FF2B5EF4-FFF2-40B4-BE49-F238E27FC236}">
                      <a16:creationId xmlns:a16="http://schemas.microsoft.com/office/drawing/2014/main" id="{604677FB-5E13-8F22-9094-5E49147D3A93}"/>
                    </a:ext>
                  </a:extLst>
                </p14:cNvPr>
                <p14:cNvContentPartPr/>
                <p14:nvPr/>
              </p14:nvContentPartPr>
              <p14:xfrm>
                <a:off x="6759416" y="4721691"/>
                <a:ext cx="17640" cy="26280"/>
              </p14:xfrm>
            </p:contentPart>
          </mc:Choice>
          <mc:Fallback>
            <p:pic>
              <p:nvPicPr>
                <p:cNvPr id="52" name="Ink 51">
                  <a:extLst>
                    <a:ext uri="{FF2B5EF4-FFF2-40B4-BE49-F238E27FC236}">
                      <a16:creationId xmlns:a16="http://schemas.microsoft.com/office/drawing/2014/main" id="{604677FB-5E13-8F22-9094-5E49147D3A93}"/>
                    </a:ext>
                  </a:extLst>
                </p:cNvPr>
                <p:cNvPicPr/>
                <p:nvPr/>
              </p:nvPicPr>
              <p:blipFill>
                <a:blip r:embed="rId36"/>
                <a:stretch>
                  <a:fillRect/>
                </a:stretch>
              </p:blipFill>
              <p:spPr>
                <a:xfrm>
                  <a:off x="6741416" y="4703691"/>
                  <a:ext cx="53280" cy="61920"/>
                </a:xfrm>
                <a:prstGeom prst="rect">
                  <a:avLst/>
                </a:prstGeom>
              </p:spPr>
            </p:pic>
          </mc:Fallback>
        </mc:AlternateContent>
      </p:grpSp>
      <p:grpSp>
        <p:nvGrpSpPr>
          <p:cNvPr id="69" name="Group 68">
            <a:extLst>
              <a:ext uri="{FF2B5EF4-FFF2-40B4-BE49-F238E27FC236}">
                <a16:creationId xmlns:a16="http://schemas.microsoft.com/office/drawing/2014/main" id="{A3B3AB4F-0575-FC37-861E-7E2912BAEF0B}"/>
              </a:ext>
            </a:extLst>
          </p:cNvPr>
          <p:cNvGrpSpPr/>
          <p:nvPr/>
        </p:nvGrpSpPr>
        <p:grpSpPr>
          <a:xfrm>
            <a:off x="7170716" y="1466072"/>
            <a:ext cx="1058760" cy="689040"/>
            <a:chOff x="7224176" y="3570051"/>
            <a:chExt cx="1058760" cy="689040"/>
          </a:xfrm>
        </p:grpSpPr>
        <mc:AlternateContent xmlns:mc="http://schemas.openxmlformats.org/markup-compatibility/2006">
          <mc:Choice xmlns:p14="http://schemas.microsoft.com/office/powerpoint/2010/main" Requires="p14">
            <p:contentPart p14:bwMode="auto" r:id="rId37">
              <p14:nvContentPartPr>
                <p14:cNvPr id="54" name="Ink 53">
                  <a:extLst>
                    <a:ext uri="{FF2B5EF4-FFF2-40B4-BE49-F238E27FC236}">
                      <a16:creationId xmlns:a16="http://schemas.microsoft.com/office/drawing/2014/main" id="{B161ACBD-BD50-6BCB-2B24-7A56180440D4}"/>
                    </a:ext>
                  </a:extLst>
                </p14:cNvPr>
                <p14:cNvContentPartPr/>
                <p14:nvPr/>
              </p14:nvContentPartPr>
              <p14:xfrm>
                <a:off x="7224176" y="4056051"/>
                <a:ext cx="206280" cy="203040"/>
              </p14:xfrm>
            </p:contentPart>
          </mc:Choice>
          <mc:Fallback>
            <p:pic>
              <p:nvPicPr>
                <p:cNvPr id="54" name="Ink 53">
                  <a:extLst>
                    <a:ext uri="{FF2B5EF4-FFF2-40B4-BE49-F238E27FC236}">
                      <a16:creationId xmlns:a16="http://schemas.microsoft.com/office/drawing/2014/main" id="{B161ACBD-BD50-6BCB-2B24-7A56180440D4}"/>
                    </a:ext>
                  </a:extLst>
                </p:cNvPr>
                <p:cNvPicPr/>
                <p:nvPr/>
              </p:nvPicPr>
              <p:blipFill>
                <a:blip r:embed="rId38"/>
                <a:stretch>
                  <a:fillRect/>
                </a:stretch>
              </p:blipFill>
              <p:spPr>
                <a:xfrm>
                  <a:off x="7206536" y="4038411"/>
                  <a:ext cx="24192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55" name="Ink 54">
                  <a:extLst>
                    <a:ext uri="{FF2B5EF4-FFF2-40B4-BE49-F238E27FC236}">
                      <a16:creationId xmlns:a16="http://schemas.microsoft.com/office/drawing/2014/main" id="{07537A22-D3B9-71CA-CBCB-F732C66E611B}"/>
                    </a:ext>
                  </a:extLst>
                </p14:cNvPr>
                <p14:cNvContentPartPr/>
                <p14:nvPr/>
              </p14:nvContentPartPr>
              <p14:xfrm>
                <a:off x="7353416" y="3976491"/>
                <a:ext cx="145080" cy="159480"/>
              </p14:xfrm>
            </p:contentPart>
          </mc:Choice>
          <mc:Fallback>
            <p:pic>
              <p:nvPicPr>
                <p:cNvPr id="55" name="Ink 54">
                  <a:extLst>
                    <a:ext uri="{FF2B5EF4-FFF2-40B4-BE49-F238E27FC236}">
                      <a16:creationId xmlns:a16="http://schemas.microsoft.com/office/drawing/2014/main" id="{07537A22-D3B9-71CA-CBCB-F732C66E611B}"/>
                    </a:ext>
                  </a:extLst>
                </p:cNvPr>
                <p:cNvPicPr/>
                <p:nvPr/>
              </p:nvPicPr>
              <p:blipFill>
                <a:blip r:embed="rId40"/>
                <a:stretch>
                  <a:fillRect/>
                </a:stretch>
              </p:blipFill>
              <p:spPr>
                <a:xfrm>
                  <a:off x="7335776" y="3958491"/>
                  <a:ext cx="18072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60" name="Ink 59">
                  <a:extLst>
                    <a:ext uri="{FF2B5EF4-FFF2-40B4-BE49-F238E27FC236}">
                      <a16:creationId xmlns:a16="http://schemas.microsoft.com/office/drawing/2014/main" id="{EF09807A-BDFA-F72D-6DA8-DD7302FF262A}"/>
                    </a:ext>
                  </a:extLst>
                </p14:cNvPr>
                <p14:cNvContentPartPr/>
                <p14:nvPr/>
              </p14:nvContentPartPr>
              <p14:xfrm>
                <a:off x="7503176" y="3817731"/>
                <a:ext cx="215640" cy="197640"/>
              </p14:xfrm>
            </p:contentPart>
          </mc:Choice>
          <mc:Fallback>
            <p:pic>
              <p:nvPicPr>
                <p:cNvPr id="60" name="Ink 59">
                  <a:extLst>
                    <a:ext uri="{FF2B5EF4-FFF2-40B4-BE49-F238E27FC236}">
                      <a16:creationId xmlns:a16="http://schemas.microsoft.com/office/drawing/2014/main" id="{EF09807A-BDFA-F72D-6DA8-DD7302FF262A}"/>
                    </a:ext>
                  </a:extLst>
                </p:cNvPr>
                <p:cNvPicPr/>
                <p:nvPr/>
              </p:nvPicPr>
              <p:blipFill>
                <a:blip r:embed="rId42"/>
                <a:stretch>
                  <a:fillRect/>
                </a:stretch>
              </p:blipFill>
              <p:spPr>
                <a:xfrm>
                  <a:off x="7485536" y="3800091"/>
                  <a:ext cx="25128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61" name="Ink 60">
                  <a:extLst>
                    <a:ext uri="{FF2B5EF4-FFF2-40B4-BE49-F238E27FC236}">
                      <a16:creationId xmlns:a16="http://schemas.microsoft.com/office/drawing/2014/main" id="{C9D98757-7852-20AD-87DD-4981ACBEF178}"/>
                    </a:ext>
                  </a:extLst>
                </p14:cNvPr>
                <p14:cNvContentPartPr/>
                <p14:nvPr/>
              </p14:nvContentPartPr>
              <p14:xfrm>
                <a:off x="7439456" y="3740691"/>
                <a:ext cx="152280" cy="125640"/>
              </p14:xfrm>
            </p:contentPart>
          </mc:Choice>
          <mc:Fallback>
            <p:pic>
              <p:nvPicPr>
                <p:cNvPr id="61" name="Ink 60">
                  <a:extLst>
                    <a:ext uri="{FF2B5EF4-FFF2-40B4-BE49-F238E27FC236}">
                      <a16:creationId xmlns:a16="http://schemas.microsoft.com/office/drawing/2014/main" id="{C9D98757-7852-20AD-87DD-4981ACBEF178}"/>
                    </a:ext>
                  </a:extLst>
                </p:cNvPr>
                <p:cNvPicPr/>
                <p:nvPr/>
              </p:nvPicPr>
              <p:blipFill>
                <a:blip r:embed="rId44"/>
                <a:stretch>
                  <a:fillRect/>
                </a:stretch>
              </p:blipFill>
              <p:spPr>
                <a:xfrm>
                  <a:off x="7421456" y="3722691"/>
                  <a:ext cx="18792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62" name="Ink 61">
                  <a:extLst>
                    <a:ext uri="{FF2B5EF4-FFF2-40B4-BE49-F238E27FC236}">
                      <a16:creationId xmlns:a16="http://schemas.microsoft.com/office/drawing/2014/main" id="{8078EEC5-6A74-018F-0FC2-C0A0FA740123}"/>
                    </a:ext>
                  </a:extLst>
                </p14:cNvPr>
                <p14:cNvContentPartPr/>
                <p14:nvPr/>
              </p14:nvContentPartPr>
              <p14:xfrm>
                <a:off x="7638536" y="3973971"/>
                <a:ext cx="141480" cy="106560"/>
              </p14:xfrm>
            </p:contentPart>
          </mc:Choice>
          <mc:Fallback>
            <p:pic>
              <p:nvPicPr>
                <p:cNvPr id="62" name="Ink 61">
                  <a:extLst>
                    <a:ext uri="{FF2B5EF4-FFF2-40B4-BE49-F238E27FC236}">
                      <a16:creationId xmlns:a16="http://schemas.microsoft.com/office/drawing/2014/main" id="{8078EEC5-6A74-018F-0FC2-C0A0FA740123}"/>
                    </a:ext>
                  </a:extLst>
                </p:cNvPr>
                <p:cNvPicPr/>
                <p:nvPr/>
              </p:nvPicPr>
              <p:blipFill>
                <a:blip r:embed="rId46"/>
                <a:stretch>
                  <a:fillRect/>
                </a:stretch>
              </p:blipFill>
              <p:spPr>
                <a:xfrm>
                  <a:off x="7620896" y="3955971"/>
                  <a:ext cx="17712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64" name="Ink 63">
                  <a:extLst>
                    <a:ext uri="{FF2B5EF4-FFF2-40B4-BE49-F238E27FC236}">
                      <a16:creationId xmlns:a16="http://schemas.microsoft.com/office/drawing/2014/main" id="{406E480F-ED30-9884-A11B-DEE54EA53CDB}"/>
                    </a:ext>
                  </a:extLst>
                </p14:cNvPr>
                <p14:cNvContentPartPr/>
                <p14:nvPr/>
              </p14:nvContentPartPr>
              <p14:xfrm>
                <a:off x="7759136" y="3570051"/>
                <a:ext cx="154440" cy="244440"/>
              </p14:xfrm>
            </p:contentPart>
          </mc:Choice>
          <mc:Fallback>
            <p:pic>
              <p:nvPicPr>
                <p:cNvPr id="64" name="Ink 63">
                  <a:extLst>
                    <a:ext uri="{FF2B5EF4-FFF2-40B4-BE49-F238E27FC236}">
                      <a16:creationId xmlns:a16="http://schemas.microsoft.com/office/drawing/2014/main" id="{406E480F-ED30-9884-A11B-DEE54EA53CDB}"/>
                    </a:ext>
                  </a:extLst>
                </p:cNvPr>
                <p:cNvPicPr/>
                <p:nvPr/>
              </p:nvPicPr>
              <p:blipFill>
                <a:blip r:embed="rId48"/>
                <a:stretch>
                  <a:fillRect/>
                </a:stretch>
              </p:blipFill>
              <p:spPr>
                <a:xfrm>
                  <a:off x="7741496" y="3552051"/>
                  <a:ext cx="19008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65" name="Ink 64">
                  <a:extLst>
                    <a:ext uri="{FF2B5EF4-FFF2-40B4-BE49-F238E27FC236}">
                      <a16:creationId xmlns:a16="http://schemas.microsoft.com/office/drawing/2014/main" id="{BF749969-2F77-327A-4394-65DF8E7651E6}"/>
                    </a:ext>
                  </a:extLst>
                </p14:cNvPr>
                <p14:cNvContentPartPr/>
                <p14:nvPr/>
              </p14:nvContentPartPr>
              <p14:xfrm>
                <a:off x="8005736" y="3796491"/>
                <a:ext cx="95400" cy="155520"/>
              </p14:xfrm>
            </p:contentPart>
          </mc:Choice>
          <mc:Fallback>
            <p:pic>
              <p:nvPicPr>
                <p:cNvPr id="65" name="Ink 64">
                  <a:extLst>
                    <a:ext uri="{FF2B5EF4-FFF2-40B4-BE49-F238E27FC236}">
                      <a16:creationId xmlns:a16="http://schemas.microsoft.com/office/drawing/2014/main" id="{BF749969-2F77-327A-4394-65DF8E7651E6}"/>
                    </a:ext>
                  </a:extLst>
                </p:cNvPr>
                <p:cNvPicPr/>
                <p:nvPr/>
              </p:nvPicPr>
              <p:blipFill>
                <a:blip r:embed="rId50"/>
                <a:stretch>
                  <a:fillRect/>
                </a:stretch>
              </p:blipFill>
              <p:spPr>
                <a:xfrm>
                  <a:off x="7987736" y="3778491"/>
                  <a:ext cx="13104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66" name="Ink 65">
                  <a:extLst>
                    <a:ext uri="{FF2B5EF4-FFF2-40B4-BE49-F238E27FC236}">
                      <a16:creationId xmlns:a16="http://schemas.microsoft.com/office/drawing/2014/main" id="{7D7F02CF-4FEA-8F0B-2345-0CB0D687F743}"/>
                    </a:ext>
                  </a:extLst>
                </p14:cNvPr>
                <p14:cNvContentPartPr/>
                <p14:nvPr/>
              </p14:nvContentPartPr>
              <p14:xfrm>
                <a:off x="8001056" y="3867051"/>
                <a:ext cx="114480" cy="21960"/>
              </p14:xfrm>
            </p:contentPart>
          </mc:Choice>
          <mc:Fallback>
            <p:pic>
              <p:nvPicPr>
                <p:cNvPr id="66" name="Ink 65">
                  <a:extLst>
                    <a:ext uri="{FF2B5EF4-FFF2-40B4-BE49-F238E27FC236}">
                      <a16:creationId xmlns:a16="http://schemas.microsoft.com/office/drawing/2014/main" id="{7D7F02CF-4FEA-8F0B-2345-0CB0D687F743}"/>
                    </a:ext>
                  </a:extLst>
                </p:cNvPr>
                <p:cNvPicPr/>
                <p:nvPr/>
              </p:nvPicPr>
              <p:blipFill>
                <a:blip r:embed="rId52"/>
                <a:stretch>
                  <a:fillRect/>
                </a:stretch>
              </p:blipFill>
              <p:spPr>
                <a:xfrm>
                  <a:off x="7983056" y="3849411"/>
                  <a:ext cx="15012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67" name="Ink 66">
                  <a:extLst>
                    <a:ext uri="{FF2B5EF4-FFF2-40B4-BE49-F238E27FC236}">
                      <a16:creationId xmlns:a16="http://schemas.microsoft.com/office/drawing/2014/main" id="{83718AFE-8A7A-9109-B2BF-DD4F6FBAB187}"/>
                    </a:ext>
                  </a:extLst>
                </p14:cNvPr>
                <p14:cNvContentPartPr/>
                <p14:nvPr/>
              </p14:nvContentPartPr>
              <p14:xfrm>
                <a:off x="8187176" y="3843291"/>
                <a:ext cx="8280" cy="199080"/>
              </p14:xfrm>
            </p:contentPart>
          </mc:Choice>
          <mc:Fallback>
            <p:pic>
              <p:nvPicPr>
                <p:cNvPr id="67" name="Ink 66">
                  <a:extLst>
                    <a:ext uri="{FF2B5EF4-FFF2-40B4-BE49-F238E27FC236}">
                      <a16:creationId xmlns:a16="http://schemas.microsoft.com/office/drawing/2014/main" id="{83718AFE-8A7A-9109-B2BF-DD4F6FBAB187}"/>
                    </a:ext>
                  </a:extLst>
                </p:cNvPr>
                <p:cNvPicPr/>
                <p:nvPr/>
              </p:nvPicPr>
              <p:blipFill>
                <a:blip r:embed="rId54"/>
                <a:stretch>
                  <a:fillRect/>
                </a:stretch>
              </p:blipFill>
              <p:spPr>
                <a:xfrm>
                  <a:off x="8169176" y="3825291"/>
                  <a:ext cx="4392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68" name="Ink 67">
                  <a:extLst>
                    <a:ext uri="{FF2B5EF4-FFF2-40B4-BE49-F238E27FC236}">
                      <a16:creationId xmlns:a16="http://schemas.microsoft.com/office/drawing/2014/main" id="{46348EA7-88E0-5A54-EBAF-612D3CF2E1C0}"/>
                    </a:ext>
                  </a:extLst>
                </p14:cNvPr>
                <p14:cNvContentPartPr/>
                <p14:nvPr/>
              </p14:nvContentPartPr>
              <p14:xfrm>
                <a:off x="8181416" y="3818451"/>
                <a:ext cx="101520" cy="91440"/>
              </p14:xfrm>
            </p:contentPart>
          </mc:Choice>
          <mc:Fallback>
            <p:pic>
              <p:nvPicPr>
                <p:cNvPr id="68" name="Ink 67">
                  <a:extLst>
                    <a:ext uri="{FF2B5EF4-FFF2-40B4-BE49-F238E27FC236}">
                      <a16:creationId xmlns:a16="http://schemas.microsoft.com/office/drawing/2014/main" id="{46348EA7-88E0-5A54-EBAF-612D3CF2E1C0}"/>
                    </a:ext>
                  </a:extLst>
                </p:cNvPr>
                <p:cNvPicPr/>
                <p:nvPr/>
              </p:nvPicPr>
              <p:blipFill>
                <a:blip r:embed="rId56"/>
                <a:stretch>
                  <a:fillRect/>
                </a:stretch>
              </p:blipFill>
              <p:spPr>
                <a:xfrm>
                  <a:off x="8163416" y="3800451"/>
                  <a:ext cx="137160" cy="127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70" name="Ink 69">
                <a:extLst>
                  <a:ext uri="{FF2B5EF4-FFF2-40B4-BE49-F238E27FC236}">
                    <a16:creationId xmlns:a16="http://schemas.microsoft.com/office/drawing/2014/main" id="{A8F1293E-FFBD-11BA-4ED3-1A9D89E848B6}"/>
                  </a:ext>
                </a:extLst>
              </p14:cNvPr>
              <p14:cNvContentPartPr/>
              <p14:nvPr/>
            </p14:nvContentPartPr>
            <p14:xfrm>
              <a:off x="8256357" y="2438003"/>
              <a:ext cx="305280" cy="103320"/>
            </p14:xfrm>
          </p:contentPart>
        </mc:Choice>
        <mc:Fallback>
          <p:pic>
            <p:nvPicPr>
              <p:cNvPr id="70" name="Ink 69">
                <a:extLst>
                  <a:ext uri="{FF2B5EF4-FFF2-40B4-BE49-F238E27FC236}">
                    <a16:creationId xmlns:a16="http://schemas.microsoft.com/office/drawing/2014/main" id="{A8F1293E-FFBD-11BA-4ED3-1A9D89E848B6}"/>
                  </a:ext>
                </a:extLst>
              </p:cNvPr>
              <p:cNvPicPr/>
              <p:nvPr/>
            </p:nvPicPr>
            <p:blipFill>
              <a:blip r:embed="rId58"/>
              <a:stretch>
                <a:fillRect/>
              </a:stretch>
            </p:blipFill>
            <p:spPr>
              <a:xfrm>
                <a:off x="8238717" y="2420363"/>
                <a:ext cx="340920" cy="138960"/>
              </a:xfrm>
              <a:prstGeom prst="rect">
                <a:avLst/>
              </a:prstGeom>
            </p:spPr>
          </p:pic>
        </mc:Fallback>
      </mc:AlternateContent>
      <p:grpSp>
        <p:nvGrpSpPr>
          <p:cNvPr id="79" name="Group 78">
            <a:extLst>
              <a:ext uri="{FF2B5EF4-FFF2-40B4-BE49-F238E27FC236}">
                <a16:creationId xmlns:a16="http://schemas.microsoft.com/office/drawing/2014/main" id="{3E22FE78-3E3B-4856-9C00-C3276E59E48C}"/>
              </a:ext>
            </a:extLst>
          </p:cNvPr>
          <p:cNvGrpSpPr/>
          <p:nvPr/>
        </p:nvGrpSpPr>
        <p:grpSpPr>
          <a:xfrm>
            <a:off x="8855037" y="2113283"/>
            <a:ext cx="1430280" cy="638640"/>
            <a:chOff x="8908497" y="4217262"/>
            <a:chExt cx="1430280" cy="638640"/>
          </a:xfrm>
        </p:grpSpPr>
        <mc:AlternateContent xmlns:mc="http://schemas.openxmlformats.org/markup-compatibility/2006">
          <mc:Choice xmlns:p14="http://schemas.microsoft.com/office/powerpoint/2010/main" Requires="p14">
            <p:contentPart p14:bwMode="auto" r:id="rId59">
              <p14:nvContentPartPr>
                <p14:cNvPr id="71" name="Ink 70">
                  <a:extLst>
                    <a:ext uri="{FF2B5EF4-FFF2-40B4-BE49-F238E27FC236}">
                      <a16:creationId xmlns:a16="http://schemas.microsoft.com/office/drawing/2014/main" id="{0213431E-A527-5C15-33CB-118DDD479FC1}"/>
                    </a:ext>
                  </a:extLst>
                </p14:cNvPr>
                <p14:cNvContentPartPr/>
                <p14:nvPr/>
              </p14:nvContentPartPr>
              <p14:xfrm>
                <a:off x="8908497" y="4425702"/>
                <a:ext cx="7920" cy="257400"/>
              </p14:xfrm>
            </p:contentPart>
          </mc:Choice>
          <mc:Fallback>
            <p:pic>
              <p:nvPicPr>
                <p:cNvPr id="71" name="Ink 70">
                  <a:extLst>
                    <a:ext uri="{FF2B5EF4-FFF2-40B4-BE49-F238E27FC236}">
                      <a16:creationId xmlns:a16="http://schemas.microsoft.com/office/drawing/2014/main" id="{0213431E-A527-5C15-33CB-118DDD479FC1}"/>
                    </a:ext>
                  </a:extLst>
                </p:cNvPr>
                <p:cNvPicPr/>
                <p:nvPr/>
              </p:nvPicPr>
              <p:blipFill>
                <a:blip r:embed="rId60"/>
                <a:stretch>
                  <a:fillRect/>
                </a:stretch>
              </p:blipFill>
              <p:spPr>
                <a:xfrm>
                  <a:off x="8890857" y="4407702"/>
                  <a:ext cx="43560" cy="2930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72" name="Ink 71">
                  <a:extLst>
                    <a:ext uri="{FF2B5EF4-FFF2-40B4-BE49-F238E27FC236}">
                      <a16:creationId xmlns:a16="http://schemas.microsoft.com/office/drawing/2014/main" id="{D0E9AC61-23BC-7696-894B-D9337FE679BB}"/>
                    </a:ext>
                  </a:extLst>
                </p14:cNvPr>
                <p14:cNvContentPartPr/>
                <p14:nvPr/>
              </p14:nvContentPartPr>
              <p14:xfrm>
                <a:off x="9038097" y="4395102"/>
                <a:ext cx="158040" cy="268920"/>
              </p14:xfrm>
            </p:contentPart>
          </mc:Choice>
          <mc:Fallback>
            <p:pic>
              <p:nvPicPr>
                <p:cNvPr id="72" name="Ink 71">
                  <a:extLst>
                    <a:ext uri="{FF2B5EF4-FFF2-40B4-BE49-F238E27FC236}">
                      <a16:creationId xmlns:a16="http://schemas.microsoft.com/office/drawing/2014/main" id="{D0E9AC61-23BC-7696-894B-D9337FE679BB}"/>
                    </a:ext>
                  </a:extLst>
                </p:cNvPr>
                <p:cNvPicPr/>
                <p:nvPr/>
              </p:nvPicPr>
              <p:blipFill>
                <a:blip r:embed="rId62"/>
                <a:stretch>
                  <a:fillRect/>
                </a:stretch>
              </p:blipFill>
              <p:spPr>
                <a:xfrm>
                  <a:off x="9020457" y="4377102"/>
                  <a:ext cx="19368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74" name="Ink 73">
                  <a:extLst>
                    <a:ext uri="{FF2B5EF4-FFF2-40B4-BE49-F238E27FC236}">
                      <a16:creationId xmlns:a16="http://schemas.microsoft.com/office/drawing/2014/main" id="{B4DC2A7E-AFEF-A258-71AB-7C3D926771F4}"/>
                    </a:ext>
                  </a:extLst>
                </p14:cNvPr>
                <p14:cNvContentPartPr/>
                <p14:nvPr/>
              </p14:nvContentPartPr>
              <p14:xfrm>
                <a:off x="9166617" y="4404102"/>
                <a:ext cx="346680" cy="451800"/>
              </p14:xfrm>
            </p:contentPart>
          </mc:Choice>
          <mc:Fallback>
            <p:pic>
              <p:nvPicPr>
                <p:cNvPr id="74" name="Ink 73">
                  <a:extLst>
                    <a:ext uri="{FF2B5EF4-FFF2-40B4-BE49-F238E27FC236}">
                      <a16:creationId xmlns:a16="http://schemas.microsoft.com/office/drawing/2014/main" id="{B4DC2A7E-AFEF-A258-71AB-7C3D926771F4}"/>
                    </a:ext>
                  </a:extLst>
                </p:cNvPr>
                <p:cNvPicPr/>
                <p:nvPr/>
              </p:nvPicPr>
              <p:blipFill>
                <a:blip r:embed="rId64"/>
                <a:stretch>
                  <a:fillRect/>
                </a:stretch>
              </p:blipFill>
              <p:spPr>
                <a:xfrm>
                  <a:off x="9148617" y="4386102"/>
                  <a:ext cx="382320" cy="4874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76" name="Ink 75">
                  <a:extLst>
                    <a:ext uri="{FF2B5EF4-FFF2-40B4-BE49-F238E27FC236}">
                      <a16:creationId xmlns:a16="http://schemas.microsoft.com/office/drawing/2014/main" id="{8A48FD7C-9B11-8F38-7271-AF5EFECE8512}"/>
                    </a:ext>
                  </a:extLst>
                </p14:cNvPr>
                <p14:cNvContentPartPr/>
                <p14:nvPr/>
              </p14:nvContentPartPr>
              <p14:xfrm>
                <a:off x="9598977" y="4363062"/>
                <a:ext cx="246240" cy="230040"/>
              </p14:xfrm>
            </p:contentPart>
          </mc:Choice>
          <mc:Fallback>
            <p:pic>
              <p:nvPicPr>
                <p:cNvPr id="76" name="Ink 75">
                  <a:extLst>
                    <a:ext uri="{FF2B5EF4-FFF2-40B4-BE49-F238E27FC236}">
                      <a16:creationId xmlns:a16="http://schemas.microsoft.com/office/drawing/2014/main" id="{8A48FD7C-9B11-8F38-7271-AF5EFECE8512}"/>
                    </a:ext>
                  </a:extLst>
                </p:cNvPr>
                <p:cNvPicPr/>
                <p:nvPr/>
              </p:nvPicPr>
              <p:blipFill>
                <a:blip r:embed="rId66"/>
                <a:stretch>
                  <a:fillRect/>
                </a:stretch>
              </p:blipFill>
              <p:spPr>
                <a:xfrm>
                  <a:off x="9580977" y="4345422"/>
                  <a:ext cx="28188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77" name="Ink 76">
                  <a:extLst>
                    <a:ext uri="{FF2B5EF4-FFF2-40B4-BE49-F238E27FC236}">
                      <a16:creationId xmlns:a16="http://schemas.microsoft.com/office/drawing/2014/main" id="{DC1F6629-B325-B6FB-3C4E-F16043D386D2}"/>
                    </a:ext>
                  </a:extLst>
                </p14:cNvPr>
                <p14:cNvContentPartPr/>
                <p14:nvPr/>
              </p14:nvContentPartPr>
              <p14:xfrm>
                <a:off x="9911097" y="4451622"/>
                <a:ext cx="165600" cy="123840"/>
              </p14:xfrm>
            </p:contentPart>
          </mc:Choice>
          <mc:Fallback>
            <p:pic>
              <p:nvPicPr>
                <p:cNvPr id="77" name="Ink 76">
                  <a:extLst>
                    <a:ext uri="{FF2B5EF4-FFF2-40B4-BE49-F238E27FC236}">
                      <a16:creationId xmlns:a16="http://schemas.microsoft.com/office/drawing/2014/main" id="{DC1F6629-B325-B6FB-3C4E-F16043D386D2}"/>
                    </a:ext>
                  </a:extLst>
                </p:cNvPr>
                <p:cNvPicPr/>
                <p:nvPr/>
              </p:nvPicPr>
              <p:blipFill>
                <a:blip r:embed="rId68"/>
                <a:stretch>
                  <a:fillRect/>
                </a:stretch>
              </p:blipFill>
              <p:spPr>
                <a:xfrm>
                  <a:off x="9893097" y="4433622"/>
                  <a:ext cx="20124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78" name="Ink 77">
                  <a:extLst>
                    <a:ext uri="{FF2B5EF4-FFF2-40B4-BE49-F238E27FC236}">
                      <a16:creationId xmlns:a16="http://schemas.microsoft.com/office/drawing/2014/main" id="{94C0ECB8-1D89-0349-B73B-6145231BD6D3}"/>
                    </a:ext>
                  </a:extLst>
                </p14:cNvPr>
                <p14:cNvContentPartPr/>
                <p14:nvPr/>
              </p14:nvContentPartPr>
              <p14:xfrm>
                <a:off x="10149417" y="4217262"/>
                <a:ext cx="189360" cy="371520"/>
              </p14:xfrm>
            </p:contentPart>
          </mc:Choice>
          <mc:Fallback>
            <p:pic>
              <p:nvPicPr>
                <p:cNvPr id="78" name="Ink 77">
                  <a:extLst>
                    <a:ext uri="{FF2B5EF4-FFF2-40B4-BE49-F238E27FC236}">
                      <a16:creationId xmlns:a16="http://schemas.microsoft.com/office/drawing/2014/main" id="{94C0ECB8-1D89-0349-B73B-6145231BD6D3}"/>
                    </a:ext>
                  </a:extLst>
                </p:cNvPr>
                <p:cNvPicPr/>
                <p:nvPr/>
              </p:nvPicPr>
              <p:blipFill>
                <a:blip r:embed="rId70"/>
                <a:stretch>
                  <a:fillRect/>
                </a:stretch>
              </p:blipFill>
              <p:spPr>
                <a:xfrm>
                  <a:off x="10131777" y="4199262"/>
                  <a:ext cx="225000" cy="407160"/>
                </a:xfrm>
                <a:prstGeom prst="rect">
                  <a:avLst/>
                </a:prstGeom>
              </p:spPr>
            </p:pic>
          </mc:Fallback>
        </mc:AlternateContent>
      </p:grpSp>
      <p:grpSp>
        <p:nvGrpSpPr>
          <p:cNvPr id="87" name="Group 86">
            <a:extLst>
              <a:ext uri="{FF2B5EF4-FFF2-40B4-BE49-F238E27FC236}">
                <a16:creationId xmlns:a16="http://schemas.microsoft.com/office/drawing/2014/main" id="{B25E9F25-A7F9-E73D-0A3F-D6E9EFC3C39E}"/>
              </a:ext>
            </a:extLst>
          </p:cNvPr>
          <p:cNvGrpSpPr/>
          <p:nvPr/>
        </p:nvGrpSpPr>
        <p:grpSpPr>
          <a:xfrm>
            <a:off x="3524968" y="2171672"/>
            <a:ext cx="1740600" cy="459720"/>
            <a:chOff x="3578428" y="4275651"/>
            <a:chExt cx="1740600" cy="459720"/>
          </a:xfrm>
        </p:grpSpPr>
        <mc:AlternateContent xmlns:mc="http://schemas.openxmlformats.org/markup-compatibility/2006">
          <mc:Choice xmlns:p14="http://schemas.microsoft.com/office/powerpoint/2010/main" Requires="p14">
            <p:contentPart p14:bwMode="auto" r:id="rId71">
              <p14:nvContentPartPr>
                <p14:cNvPr id="80" name="Ink 79">
                  <a:extLst>
                    <a:ext uri="{FF2B5EF4-FFF2-40B4-BE49-F238E27FC236}">
                      <a16:creationId xmlns:a16="http://schemas.microsoft.com/office/drawing/2014/main" id="{ACBB865E-EC49-5BC0-BF61-657CF6E0B17B}"/>
                    </a:ext>
                  </a:extLst>
                </p14:cNvPr>
                <p14:cNvContentPartPr/>
                <p14:nvPr/>
              </p14:nvContentPartPr>
              <p14:xfrm>
                <a:off x="3578428" y="4343691"/>
                <a:ext cx="417240" cy="163800"/>
              </p14:xfrm>
            </p:contentPart>
          </mc:Choice>
          <mc:Fallback>
            <p:pic>
              <p:nvPicPr>
                <p:cNvPr id="80" name="Ink 79">
                  <a:extLst>
                    <a:ext uri="{FF2B5EF4-FFF2-40B4-BE49-F238E27FC236}">
                      <a16:creationId xmlns:a16="http://schemas.microsoft.com/office/drawing/2014/main" id="{ACBB865E-EC49-5BC0-BF61-657CF6E0B17B}"/>
                    </a:ext>
                  </a:extLst>
                </p:cNvPr>
                <p:cNvPicPr/>
                <p:nvPr/>
              </p:nvPicPr>
              <p:blipFill>
                <a:blip r:embed="rId72"/>
                <a:stretch>
                  <a:fillRect/>
                </a:stretch>
              </p:blipFill>
              <p:spPr>
                <a:xfrm>
                  <a:off x="3560428" y="4325691"/>
                  <a:ext cx="45288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81" name="Ink 80">
                  <a:extLst>
                    <a:ext uri="{FF2B5EF4-FFF2-40B4-BE49-F238E27FC236}">
                      <a16:creationId xmlns:a16="http://schemas.microsoft.com/office/drawing/2014/main" id="{6D06D79A-E4E2-5C8A-87EC-EC61D0505B5A}"/>
                    </a:ext>
                  </a:extLst>
                </p14:cNvPr>
                <p14:cNvContentPartPr/>
                <p14:nvPr/>
              </p14:nvContentPartPr>
              <p14:xfrm>
                <a:off x="4256308" y="4275651"/>
                <a:ext cx="21960" cy="262080"/>
              </p14:xfrm>
            </p:contentPart>
          </mc:Choice>
          <mc:Fallback>
            <p:pic>
              <p:nvPicPr>
                <p:cNvPr id="81" name="Ink 80">
                  <a:extLst>
                    <a:ext uri="{FF2B5EF4-FFF2-40B4-BE49-F238E27FC236}">
                      <a16:creationId xmlns:a16="http://schemas.microsoft.com/office/drawing/2014/main" id="{6D06D79A-E4E2-5C8A-87EC-EC61D0505B5A}"/>
                    </a:ext>
                  </a:extLst>
                </p:cNvPr>
                <p:cNvPicPr/>
                <p:nvPr/>
              </p:nvPicPr>
              <p:blipFill>
                <a:blip r:embed="rId74"/>
                <a:stretch>
                  <a:fillRect/>
                </a:stretch>
              </p:blipFill>
              <p:spPr>
                <a:xfrm>
                  <a:off x="4238668" y="4258011"/>
                  <a:ext cx="5760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82" name="Ink 81">
                  <a:extLst>
                    <a:ext uri="{FF2B5EF4-FFF2-40B4-BE49-F238E27FC236}">
                      <a16:creationId xmlns:a16="http://schemas.microsoft.com/office/drawing/2014/main" id="{E6EB7BDD-D72E-9806-94C5-70A5C46C9531}"/>
                    </a:ext>
                  </a:extLst>
                </p14:cNvPr>
                <p14:cNvContentPartPr/>
                <p14:nvPr/>
              </p14:nvContentPartPr>
              <p14:xfrm>
                <a:off x="4347748" y="4278891"/>
                <a:ext cx="189720" cy="223560"/>
              </p14:xfrm>
            </p:contentPart>
          </mc:Choice>
          <mc:Fallback>
            <p:pic>
              <p:nvPicPr>
                <p:cNvPr id="82" name="Ink 81">
                  <a:extLst>
                    <a:ext uri="{FF2B5EF4-FFF2-40B4-BE49-F238E27FC236}">
                      <a16:creationId xmlns:a16="http://schemas.microsoft.com/office/drawing/2014/main" id="{E6EB7BDD-D72E-9806-94C5-70A5C46C9531}"/>
                    </a:ext>
                  </a:extLst>
                </p:cNvPr>
                <p:cNvPicPr/>
                <p:nvPr/>
              </p:nvPicPr>
              <p:blipFill>
                <a:blip r:embed="rId76"/>
                <a:stretch>
                  <a:fillRect/>
                </a:stretch>
              </p:blipFill>
              <p:spPr>
                <a:xfrm>
                  <a:off x="4329748" y="4260891"/>
                  <a:ext cx="22536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84" name="Ink 83">
                  <a:extLst>
                    <a:ext uri="{FF2B5EF4-FFF2-40B4-BE49-F238E27FC236}">
                      <a16:creationId xmlns:a16="http://schemas.microsoft.com/office/drawing/2014/main" id="{A04E3299-F368-CF3F-770D-9F5C8BFABBD3}"/>
                    </a:ext>
                  </a:extLst>
                </p14:cNvPr>
                <p14:cNvContentPartPr/>
                <p14:nvPr/>
              </p14:nvContentPartPr>
              <p14:xfrm>
                <a:off x="4712068" y="4336131"/>
                <a:ext cx="19800" cy="399240"/>
              </p14:xfrm>
            </p:contentPart>
          </mc:Choice>
          <mc:Fallback>
            <p:pic>
              <p:nvPicPr>
                <p:cNvPr id="84" name="Ink 83">
                  <a:extLst>
                    <a:ext uri="{FF2B5EF4-FFF2-40B4-BE49-F238E27FC236}">
                      <a16:creationId xmlns:a16="http://schemas.microsoft.com/office/drawing/2014/main" id="{A04E3299-F368-CF3F-770D-9F5C8BFABBD3}"/>
                    </a:ext>
                  </a:extLst>
                </p:cNvPr>
                <p:cNvPicPr/>
                <p:nvPr/>
              </p:nvPicPr>
              <p:blipFill>
                <a:blip r:embed="rId78"/>
                <a:stretch>
                  <a:fillRect/>
                </a:stretch>
              </p:blipFill>
              <p:spPr>
                <a:xfrm>
                  <a:off x="4694428" y="4318491"/>
                  <a:ext cx="55440" cy="4348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85" name="Ink 84">
                  <a:extLst>
                    <a:ext uri="{FF2B5EF4-FFF2-40B4-BE49-F238E27FC236}">
                      <a16:creationId xmlns:a16="http://schemas.microsoft.com/office/drawing/2014/main" id="{96C69F97-00F7-2761-17F6-97631E6DFEA6}"/>
                    </a:ext>
                  </a:extLst>
                </p14:cNvPr>
                <p14:cNvContentPartPr/>
                <p14:nvPr/>
              </p14:nvContentPartPr>
              <p14:xfrm>
                <a:off x="4706308" y="4346211"/>
                <a:ext cx="136080" cy="137520"/>
              </p14:xfrm>
            </p:contentPart>
          </mc:Choice>
          <mc:Fallback>
            <p:pic>
              <p:nvPicPr>
                <p:cNvPr id="85" name="Ink 84">
                  <a:extLst>
                    <a:ext uri="{FF2B5EF4-FFF2-40B4-BE49-F238E27FC236}">
                      <a16:creationId xmlns:a16="http://schemas.microsoft.com/office/drawing/2014/main" id="{96C69F97-00F7-2761-17F6-97631E6DFEA6}"/>
                    </a:ext>
                  </a:extLst>
                </p:cNvPr>
                <p:cNvPicPr/>
                <p:nvPr/>
              </p:nvPicPr>
              <p:blipFill>
                <a:blip r:embed="rId80"/>
                <a:stretch>
                  <a:fillRect/>
                </a:stretch>
              </p:blipFill>
              <p:spPr>
                <a:xfrm>
                  <a:off x="4688308" y="4328211"/>
                  <a:ext cx="1717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86" name="Ink 85">
                  <a:extLst>
                    <a:ext uri="{FF2B5EF4-FFF2-40B4-BE49-F238E27FC236}">
                      <a16:creationId xmlns:a16="http://schemas.microsoft.com/office/drawing/2014/main" id="{B6EEA1A7-0C42-5315-2D1E-AD9A174FD71E}"/>
                    </a:ext>
                  </a:extLst>
                </p14:cNvPr>
                <p14:cNvContentPartPr/>
                <p14:nvPr/>
              </p14:nvContentPartPr>
              <p14:xfrm>
                <a:off x="4913668" y="4318131"/>
                <a:ext cx="405360" cy="241920"/>
              </p14:xfrm>
            </p:contentPart>
          </mc:Choice>
          <mc:Fallback>
            <p:pic>
              <p:nvPicPr>
                <p:cNvPr id="86" name="Ink 85">
                  <a:extLst>
                    <a:ext uri="{FF2B5EF4-FFF2-40B4-BE49-F238E27FC236}">
                      <a16:creationId xmlns:a16="http://schemas.microsoft.com/office/drawing/2014/main" id="{B6EEA1A7-0C42-5315-2D1E-AD9A174FD71E}"/>
                    </a:ext>
                  </a:extLst>
                </p:cNvPr>
                <p:cNvPicPr/>
                <p:nvPr/>
              </p:nvPicPr>
              <p:blipFill>
                <a:blip r:embed="rId82"/>
                <a:stretch>
                  <a:fillRect/>
                </a:stretch>
              </p:blipFill>
              <p:spPr>
                <a:xfrm>
                  <a:off x="4896028" y="4300491"/>
                  <a:ext cx="441000" cy="277560"/>
                </a:xfrm>
                <a:prstGeom prst="rect">
                  <a:avLst/>
                </a:prstGeom>
              </p:spPr>
            </p:pic>
          </mc:Fallback>
        </mc:AlternateContent>
      </p:grpSp>
    </p:spTree>
    <p:extLst>
      <p:ext uri="{BB962C8B-B14F-4D97-AF65-F5344CB8AC3E}">
        <p14:creationId xmlns:p14="http://schemas.microsoft.com/office/powerpoint/2010/main" val="29393323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22</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Ground state expansion</a:t>
            </a:r>
            <a:endParaRPr lang="en-AT" dirty="0"/>
          </a:p>
        </p:txBody>
      </p:sp>
      <mc:AlternateContent xmlns:mc="http://schemas.openxmlformats.org/markup-compatibility/2006">
        <mc:Choice xmlns:p14="http://schemas.microsoft.com/office/powerpoint/2010/main" Requires="p14">
          <p:contentPart p14:bwMode="auto" r:id="rId3">
            <p14:nvContentPartPr>
              <p14:cNvPr id="16" name="Ink 15">
                <a:extLst>
                  <a:ext uri="{FF2B5EF4-FFF2-40B4-BE49-F238E27FC236}">
                    <a16:creationId xmlns:a16="http://schemas.microsoft.com/office/drawing/2014/main" id="{86B625DB-3605-977F-9CAB-31829CA952E8}"/>
                  </a:ext>
                </a:extLst>
              </p14:cNvPr>
              <p14:cNvContentPartPr/>
              <p14:nvPr/>
            </p14:nvContentPartPr>
            <p14:xfrm>
              <a:off x="2051020" y="1804474"/>
              <a:ext cx="636840" cy="529200"/>
            </p14:xfrm>
          </p:contentPart>
        </mc:Choice>
        <mc:Fallback>
          <p:pic>
            <p:nvPicPr>
              <p:cNvPr id="16" name="Ink 15">
                <a:extLst>
                  <a:ext uri="{FF2B5EF4-FFF2-40B4-BE49-F238E27FC236}">
                    <a16:creationId xmlns:a16="http://schemas.microsoft.com/office/drawing/2014/main" id="{86B625DB-3605-977F-9CAB-31829CA952E8}"/>
                  </a:ext>
                </a:extLst>
              </p:cNvPr>
              <p:cNvPicPr/>
              <p:nvPr/>
            </p:nvPicPr>
            <p:blipFill>
              <a:blip r:embed="rId4"/>
              <a:stretch>
                <a:fillRect/>
              </a:stretch>
            </p:blipFill>
            <p:spPr>
              <a:xfrm>
                <a:off x="2033380" y="1786834"/>
                <a:ext cx="672480" cy="564840"/>
              </a:xfrm>
              <a:prstGeom prst="rect">
                <a:avLst/>
              </a:prstGeom>
            </p:spPr>
          </p:pic>
        </mc:Fallback>
      </mc:AlternateContent>
      <p:grpSp>
        <p:nvGrpSpPr>
          <p:cNvPr id="27" name="Group 26">
            <a:extLst>
              <a:ext uri="{FF2B5EF4-FFF2-40B4-BE49-F238E27FC236}">
                <a16:creationId xmlns:a16="http://schemas.microsoft.com/office/drawing/2014/main" id="{AFAC8079-9338-C4B2-6207-8BB35660B6DB}"/>
              </a:ext>
            </a:extLst>
          </p:cNvPr>
          <p:cNvGrpSpPr/>
          <p:nvPr/>
        </p:nvGrpSpPr>
        <p:grpSpPr>
          <a:xfrm>
            <a:off x="1611460" y="1815274"/>
            <a:ext cx="365760" cy="359280"/>
            <a:chOff x="1664920" y="3919253"/>
            <a:chExt cx="365760" cy="359280"/>
          </a:xfrm>
        </p:grpSpPr>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35248BCC-B52B-E8B4-3AC6-19B85A6A2900}"/>
                    </a:ext>
                  </a:extLst>
                </p14:cNvPr>
                <p14:cNvContentPartPr/>
                <p14:nvPr/>
              </p14:nvContentPartPr>
              <p14:xfrm>
                <a:off x="1917280" y="3936893"/>
                <a:ext cx="113400" cy="341640"/>
              </p14:xfrm>
            </p:contentPart>
          </mc:Choice>
          <mc:Fallback>
            <p:pic>
              <p:nvPicPr>
                <p:cNvPr id="17" name="Ink 16">
                  <a:extLst>
                    <a:ext uri="{FF2B5EF4-FFF2-40B4-BE49-F238E27FC236}">
                      <a16:creationId xmlns:a16="http://schemas.microsoft.com/office/drawing/2014/main" id="{35248BCC-B52B-E8B4-3AC6-19B85A6A2900}"/>
                    </a:ext>
                  </a:extLst>
                </p:cNvPr>
                <p:cNvPicPr/>
                <p:nvPr/>
              </p:nvPicPr>
              <p:blipFill>
                <a:blip r:embed="rId6"/>
                <a:stretch>
                  <a:fillRect/>
                </a:stretch>
              </p:blipFill>
              <p:spPr>
                <a:xfrm>
                  <a:off x="1899280" y="3919253"/>
                  <a:ext cx="149040" cy="377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16FE3484-CAA9-7D12-C9CC-C223A857FDC1}"/>
                    </a:ext>
                  </a:extLst>
                </p14:cNvPr>
                <p14:cNvContentPartPr/>
                <p14:nvPr/>
              </p14:nvContentPartPr>
              <p14:xfrm>
                <a:off x="1664920" y="3919253"/>
                <a:ext cx="70920" cy="312840"/>
              </p14:xfrm>
            </p:contentPart>
          </mc:Choice>
          <mc:Fallback>
            <p:pic>
              <p:nvPicPr>
                <p:cNvPr id="18" name="Ink 17">
                  <a:extLst>
                    <a:ext uri="{FF2B5EF4-FFF2-40B4-BE49-F238E27FC236}">
                      <a16:creationId xmlns:a16="http://schemas.microsoft.com/office/drawing/2014/main" id="{16FE3484-CAA9-7D12-C9CC-C223A857FDC1}"/>
                    </a:ext>
                  </a:extLst>
                </p:cNvPr>
                <p:cNvPicPr/>
                <p:nvPr/>
              </p:nvPicPr>
              <p:blipFill>
                <a:blip r:embed="rId8"/>
                <a:stretch>
                  <a:fillRect/>
                </a:stretch>
              </p:blipFill>
              <p:spPr>
                <a:xfrm>
                  <a:off x="1646920" y="3901253"/>
                  <a:ext cx="106560" cy="348480"/>
                </a:xfrm>
                <a:prstGeom prst="rect">
                  <a:avLst/>
                </a:prstGeom>
              </p:spPr>
            </p:pic>
          </mc:Fallback>
        </mc:AlternateContent>
      </p:grpSp>
      <p:grpSp>
        <p:nvGrpSpPr>
          <p:cNvPr id="23" name="Group 22">
            <a:extLst>
              <a:ext uri="{FF2B5EF4-FFF2-40B4-BE49-F238E27FC236}">
                <a16:creationId xmlns:a16="http://schemas.microsoft.com/office/drawing/2014/main" id="{A07E7646-5AC6-FF4E-7D1B-76488D23DC7F}"/>
              </a:ext>
            </a:extLst>
          </p:cNvPr>
          <p:cNvGrpSpPr/>
          <p:nvPr/>
        </p:nvGrpSpPr>
        <p:grpSpPr>
          <a:xfrm>
            <a:off x="2860300" y="1889074"/>
            <a:ext cx="478080" cy="356400"/>
            <a:chOff x="2913760" y="3993053"/>
            <a:chExt cx="478080" cy="356400"/>
          </a:xfrm>
        </p:grpSpPr>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7DF0B7FF-E06C-0CC9-6954-52DD80F6BC04}"/>
                    </a:ext>
                  </a:extLst>
                </p14:cNvPr>
                <p14:cNvContentPartPr/>
                <p14:nvPr/>
              </p14:nvContentPartPr>
              <p14:xfrm>
                <a:off x="2913760" y="3999173"/>
                <a:ext cx="159840" cy="321480"/>
              </p14:xfrm>
            </p:contentPart>
          </mc:Choice>
          <mc:Fallback>
            <p:pic>
              <p:nvPicPr>
                <p:cNvPr id="19" name="Ink 18">
                  <a:extLst>
                    <a:ext uri="{FF2B5EF4-FFF2-40B4-BE49-F238E27FC236}">
                      <a16:creationId xmlns:a16="http://schemas.microsoft.com/office/drawing/2014/main" id="{7DF0B7FF-E06C-0CC9-6954-52DD80F6BC04}"/>
                    </a:ext>
                  </a:extLst>
                </p:cNvPr>
                <p:cNvPicPr/>
                <p:nvPr/>
              </p:nvPicPr>
              <p:blipFill>
                <a:blip r:embed="rId10"/>
                <a:stretch>
                  <a:fillRect/>
                </a:stretch>
              </p:blipFill>
              <p:spPr>
                <a:xfrm>
                  <a:off x="2896120" y="3981533"/>
                  <a:ext cx="19548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2" name="Ink 21">
                  <a:extLst>
                    <a:ext uri="{FF2B5EF4-FFF2-40B4-BE49-F238E27FC236}">
                      <a16:creationId xmlns:a16="http://schemas.microsoft.com/office/drawing/2014/main" id="{0722053B-C3C5-6E6D-8972-8A14C6853E0A}"/>
                    </a:ext>
                  </a:extLst>
                </p14:cNvPr>
                <p14:cNvContentPartPr/>
                <p14:nvPr/>
              </p14:nvContentPartPr>
              <p14:xfrm>
                <a:off x="3244600" y="3993053"/>
                <a:ext cx="147240" cy="356400"/>
              </p14:xfrm>
            </p:contentPart>
          </mc:Choice>
          <mc:Fallback>
            <p:pic>
              <p:nvPicPr>
                <p:cNvPr id="22" name="Ink 21">
                  <a:extLst>
                    <a:ext uri="{FF2B5EF4-FFF2-40B4-BE49-F238E27FC236}">
                      <a16:creationId xmlns:a16="http://schemas.microsoft.com/office/drawing/2014/main" id="{0722053B-C3C5-6E6D-8972-8A14C6853E0A}"/>
                    </a:ext>
                  </a:extLst>
                </p:cNvPr>
                <p:cNvPicPr/>
                <p:nvPr/>
              </p:nvPicPr>
              <p:blipFill>
                <a:blip r:embed="rId12"/>
                <a:stretch>
                  <a:fillRect/>
                </a:stretch>
              </p:blipFill>
              <p:spPr>
                <a:xfrm>
                  <a:off x="3226960" y="3975053"/>
                  <a:ext cx="182880" cy="392040"/>
                </a:xfrm>
                <a:prstGeom prst="rect">
                  <a:avLst/>
                </a:prstGeom>
              </p:spPr>
            </p:pic>
          </mc:Fallback>
        </mc:AlternateContent>
      </p:grpSp>
      <p:grpSp>
        <p:nvGrpSpPr>
          <p:cNvPr id="39" name="Group 38">
            <a:extLst>
              <a:ext uri="{FF2B5EF4-FFF2-40B4-BE49-F238E27FC236}">
                <a16:creationId xmlns:a16="http://schemas.microsoft.com/office/drawing/2014/main" id="{0DF824E7-F5DE-C776-80B8-51A309E9E6BF}"/>
              </a:ext>
            </a:extLst>
          </p:cNvPr>
          <p:cNvGrpSpPr/>
          <p:nvPr/>
        </p:nvGrpSpPr>
        <p:grpSpPr>
          <a:xfrm>
            <a:off x="1806860" y="2417768"/>
            <a:ext cx="1054800" cy="771840"/>
            <a:chOff x="1860320" y="4521747"/>
            <a:chExt cx="1054800" cy="771840"/>
          </a:xfrm>
        </p:grpSpPr>
        <mc:AlternateContent xmlns:mc="http://schemas.openxmlformats.org/markup-compatibility/2006">
          <mc:Choice xmlns:p14="http://schemas.microsoft.com/office/powerpoint/2010/main" Requires="p14">
            <p:contentPart p14:bwMode="auto" r:id="rId13">
              <p14:nvContentPartPr>
                <p14:cNvPr id="28" name="Ink 27">
                  <a:extLst>
                    <a:ext uri="{FF2B5EF4-FFF2-40B4-BE49-F238E27FC236}">
                      <a16:creationId xmlns:a16="http://schemas.microsoft.com/office/drawing/2014/main" id="{9956644C-7F86-803C-75F2-0D9951C1987B}"/>
                    </a:ext>
                  </a:extLst>
                </p14:cNvPr>
                <p14:cNvContentPartPr/>
                <p14:nvPr/>
              </p14:nvContentPartPr>
              <p14:xfrm>
                <a:off x="1903520" y="4589067"/>
                <a:ext cx="862200" cy="70920"/>
              </p14:xfrm>
            </p:contentPart>
          </mc:Choice>
          <mc:Fallback>
            <p:pic>
              <p:nvPicPr>
                <p:cNvPr id="28" name="Ink 27">
                  <a:extLst>
                    <a:ext uri="{FF2B5EF4-FFF2-40B4-BE49-F238E27FC236}">
                      <a16:creationId xmlns:a16="http://schemas.microsoft.com/office/drawing/2014/main" id="{9956644C-7F86-803C-75F2-0D9951C1987B}"/>
                    </a:ext>
                  </a:extLst>
                </p:cNvPr>
                <p:cNvPicPr/>
                <p:nvPr/>
              </p:nvPicPr>
              <p:blipFill>
                <a:blip r:embed="rId14"/>
                <a:stretch>
                  <a:fillRect/>
                </a:stretch>
              </p:blipFill>
              <p:spPr>
                <a:xfrm>
                  <a:off x="1885880" y="4571427"/>
                  <a:ext cx="8978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9" name="Ink 28">
                  <a:extLst>
                    <a:ext uri="{FF2B5EF4-FFF2-40B4-BE49-F238E27FC236}">
                      <a16:creationId xmlns:a16="http://schemas.microsoft.com/office/drawing/2014/main" id="{8F2F6B80-7205-24A3-9F15-A4773C3B352F}"/>
                    </a:ext>
                  </a:extLst>
                </p14:cNvPr>
                <p14:cNvContentPartPr/>
                <p14:nvPr/>
              </p14:nvContentPartPr>
              <p14:xfrm>
                <a:off x="2795600" y="4521747"/>
                <a:ext cx="119520" cy="199440"/>
              </p14:xfrm>
            </p:contentPart>
          </mc:Choice>
          <mc:Fallback>
            <p:pic>
              <p:nvPicPr>
                <p:cNvPr id="29" name="Ink 28">
                  <a:extLst>
                    <a:ext uri="{FF2B5EF4-FFF2-40B4-BE49-F238E27FC236}">
                      <a16:creationId xmlns:a16="http://schemas.microsoft.com/office/drawing/2014/main" id="{8F2F6B80-7205-24A3-9F15-A4773C3B352F}"/>
                    </a:ext>
                  </a:extLst>
                </p:cNvPr>
                <p:cNvPicPr/>
                <p:nvPr/>
              </p:nvPicPr>
              <p:blipFill>
                <a:blip r:embed="rId16"/>
                <a:stretch>
                  <a:fillRect/>
                </a:stretch>
              </p:blipFill>
              <p:spPr>
                <a:xfrm>
                  <a:off x="2777960" y="4503747"/>
                  <a:ext cx="1551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1" name="Ink 30">
                  <a:extLst>
                    <a:ext uri="{FF2B5EF4-FFF2-40B4-BE49-F238E27FC236}">
                      <a16:creationId xmlns:a16="http://schemas.microsoft.com/office/drawing/2014/main" id="{0E39EAAE-972E-594C-E1EE-88E70E8CC993}"/>
                    </a:ext>
                  </a:extLst>
                </p14:cNvPr>
                <p14:cNvContentPartPr/>
                <p14:nvPr/>
              </p14:nvContentPartPr>
              <p14:xfrm>
                <a:off x="1860320" y="4561707"/>
                <a:ext cx="149760" cy="178920"/>
              </p14:xfrm>
            </p:contentPart>
          </mc:Choice>
          <mc:Fallback>
            <p:pic>
              <p:nvPicPr>
                <p:cNvPr id="31" name="Ink 30">
                  <a:extLst>
                    <a:ext uri="{FF2B5EF4-FFF2-40B4-BE49-F238E27FC236}">
                      <a16:creationId xmlns:a16="http://schemas.microsoft.com/office/drawing/2014/main" id="{0E39EAAE-972E-594C-E1EE-88E70E8CC993}"/>
                    </a:ext>
                  </a:extLst>
                </p:cNvPr>
                <p:cNvPicPr/>
                <p:nvPr/>
              </p:nvPicPr>
              <p:blipFill>
                <a:blip r:embed="rId18"/>
                <a:stretch>
                  <a:fillRect/>
                </a:stretch>
              </p:blipFill>
              <p:spPr>
                <a:xfrm>
                  <a:off x="1842680" y="4543707"/>
                  <a:ext cx="18540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3" name="Ink 32">
                  <a:extLst>
                    <a:ext uri="{FF2B5EF4-FFF2-40B4-BE49-F238E27FC236}">
                      <a16:creationId xmlns:a16="http://schemas.microsoft.com/office/drawing/2014/main" id="{437D6958-22D1-00F5-2C48-D5B676B727B7}"/>
                    </a:ext>
                  </a:extLst>
                </p14:cNvPr>
                <p14:cNvContentPartPr/>
                <p14:nvPr/>
              </p14:nvContentPartPr>
              <p14:xfrm>
                <a:off x="2266400" y="4881387"/>
                <a:ext cx="157680" cy="228960"/>
              </p14:xfrm>
            </p:contentPart>
          </mc:Choice>
          <mc:Fallback>
            <p:pic>
              <p:nvPicPr>
                <p:cNvPr id="33" name="Ink 32">
                  <a:extLst>
                    <a:ext uri="{FF2B5EF4-FFF2-40B4-BE49-F238E27FC236}">
                      <a16:creationId xmlns:a16="http://schemas.microsoft.com/office/drawing/2014/main" id="{437D6958-22D1-00F5-2C48-D5B676B727B7}"/>
                    </a:ext>
                  </a:extLst>
                </p:cNvPr>
                <p:cNvPicPr/>
                <p:nvPr/>
              </p:nvPicPr>
              <p:blipFill>
                <a:blip r:embed="rId20"/>
                <a:stretch>
                  <a:fillRect/>
                </a:stretch>
              </p:blipFill>
              <p:spPr>
                <a:xfrm>
                  <a:off x="2248400" y="4863387"/>
                  <a:ext cx="193320" cy="2646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4" name="Ink 33">
                  <a:extLst>
                    <a:ext uri="{FF2B5EF4-FFF2-40B4-BE49-F238E27FC236}">
                      <a16:creationId xmlns:a16="http://schemas.microsoft.com/office/drawing/2014/main" id="{BDA9C70C-BE92-EE0A-B50F-CF75BC6BA52E}"/>
                    </a:ext>
                  </a:extLst>
                </p14:cNvPr>
                <p14:cNvContentPartPr/>
                <p14:nvPr/>
              </p14:nvContentPartPr>
              <p14:xfrm>
                <a:off x="2248400" y="4874907"/>
                <a:ext cx="214560" cy="212040"/>
              </p14:xfrm>
            </p:contentPart>
          </mc:Choice>
          <mc:Fallback>
            <p:pic>
              <p:nvPicPr>
                <p:cNvPr id="34" name="Ink 33">
                  <a:extLst>
                    <a:ext uri="{FF2B5EF4-FFF2-40B4-BE49-F238E27FC236}">
                      <a16:creationId xmlns:a16="http://schemas.microsoft.com/office/drawing/2014/main" id="{BDA9C70C-BE92-EE0A-B50F-CF75BC6BA52E}"/>
                    </a:ext>
                  </a:extLst>
                </p:cNvPr>
                <p:cNvPicPr/>
                <p:nvPr/>
              </p:nvPicPr>
              <p:blipFill>
                <a:blip r:embed="rId22"/>
                <a:stretch>
                  <a:fillRect/>
                </a:stretch>
              </p:blipFill>
              <p:spPr>
                <a:xfrm>
                  <a:off x="2230760" y="4857267"/>
                  <a:ext cx="25020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6" name="Ink 35">
                  <a:extLst>
                    <a:ext uri="{FF2B5EF4-FFF2-40B4-BE49-F238E27FC236}">
                      <a16:creationId xmlns:a16="http://schemas.microsoft.com/office/drawing/2014/main" id="{99BDA36E-F53E-6283-3F08-510AD1A9EC97}"/>
                    </a:ext>
                  </a:extLst>
                </p14:cNvPr>
                <p14:cNvContentPartPr/>
                <p14:nvPr/>
              </p14:nvContentPartPr>
              <p14:xfrm>
                <a:off x="2547920" y="5039067"/>
                <a:ext cx="131040" cy="163440"/>
              </p14:xfrm>
            </p:contentPart>
          </mc:Choice>
          <mc:Fallback>
            <p:pic>
              <p:nvPicPr>
                <p:cNvPr id="36" name="Ink 35">
                  <a:extLst>
                    <a:ext uri="{FF2B5EF4-FFF2-40B4-BE49-F238E27FC236}">
                      <a16:creationId xmlns:a16="http://schemas.microsoft.com/office/drawing/2014/main" id="{99BDA36E-F53E-6283-3F08-510AD1A9EC97}"/>
                    </a:ext>
                  </a:extLst>
                </p:cNvPr>
                <p:cNvPicPr/>
                <p:nvPr/>
              </p:nvPicPr>
              <p:blipFill>
                <a:blip r:embed="rId24"/>
                <a:stretch>
                  <a:fillRect/>
                </a:stretch>
              </p:blipFill>
              <p:spPr>
                <a:xfrm>
                  <a:off x="2530280" y="5021427"/>
                  <a:ext cx="16668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7" name="Ink 36">
                  <a:extLst>
                    <a:ext uri="{FF2B5EF4-FFF2-40B4-BE49-F238E27FC236}">
                      <a16:creationId xmlns:a16="http://schemas.microsoft.com/office/drawing/2014/main" id="{9A610733-0610-7694-1CAB-A93343BC1AE9}"/>
                    </a:ext>
                  </a:extLst>
                </p14:cNvPr>
                <p14:cNvContentPartPr/>
                <p14:nvPr/>
              </p14:nvContentPartPr>
              <p14:xfrm>
                <a:off x="2534600" y="5102067"/>
                <a:ext cx="101880" cy="38160"/>
              </p14:xfrm>
            </p:contentPart>
          </mc:Choice>
          <mc:Fallback>
            <p:pic>
              <p:nvPicPr>
                <p:cNvPr id="37" name="Ink 36">
                  <a:extLst>
                    <a:ext uri="{FF2B5EF4-FFF2-40B4-BE49-F238E27FC236}">
                      <a16:creationId xmlns:a16="http://schemas.microsoft.com/office/drawing/2014/main" id="{9A610733-0610-7694-1CAB-A93343BC1AE9}"/>
                    </a:ext>
                  </a:extLst>
                </p:cNvPr>
                <p:cNvPicPr/>
                <p:nvPr/>
              </p:nvPicPr>
              <p:blipFill>
                <a:blip r:embed="rId26"/>
                <a:stretch>
                  <a:fillRect/>
                </a:stretch>
              </p:blipFill>
              <p:spPr>
                <a:xfrm>
                  <a:off x="2516600" y="5084427"/>
                  <a:ext cx="13752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8" name="Ink 37">
                  <a:extLst>
                    <a:ext uri="{FF2B5EF4-FFF2-40B4-BE49-F238E27FC236}">
                      <a16:creationId xmlns:a16="http://schemas.microsoft.com/office/drawing/2014/main" id="{80A27FB8-7296-69FE-FE10-5EE98435391B}"/>
                    </a:ext>
                  </a:extLst>
                </p14:cNvPr>
                <p14:cNvContentPartPr/>
                <p14:nvPr/>
              </p14:nvContentPartPr>
              <p14:xfrm>
                <a:off x="2754200" y="5026107"/>
                <a:ext cx="104040" cy="267480"/>
              </p14:xfrm>
            </p:contentPart>
          </mc:Choice>
          <mc:Fallback>
            <p:pic>
              <p:nvPicPr>
                <p:cNvPr id="38" name="Ink 37">
                  <a:extLst>
                    <a:ext uri="{FF2B5EF4-FFF2-40B4-BE49-F238E27FC236}">
                      <a16:creationId xmlns:a16="http://schemas.microsoft.com/office/drawing/2014/main" id="{80A27FB8-7296-69FE-FE10-5EE98435391B}"/>
                    </a:ext>
                  </a:extLst>
                </p:cNvPr>
                <p:cNvPicPr/>
                <p:nvPr/>
              </p:nvPicPr>
              <p:blipFill>
                <a:blip r:embed="rId28"/>
                <a:stretch>
                  <a:fillRect/>
                </a:stretch>
              </p:blipFill>
              <p:spPr>
                <a:xfrm>
                  <a:off x="2736200" y="5008107"/>
                  <a:ext cx="139680" cy="303120"/>
                </a:xfrm>
                <a:prstGeom prst="rect">
                  <a:avLst/>
                </a:prstGeom>
              </p:spPr>
            </p:pic>
          </mc:Fallback>
        </mc:AlternateContent>
      </p:grpSp>
      <p:grpSp>
        <p:nvGrpSpPr>
          <p:cNvPr id="53" name="Group 52">
            <a:extLst>
              <a:ext uri="{FF2B5EF4-FFF2-40B4-BE49-F238E27FC236}">
                <a16:creationId xmlns:a16="http://schemas.microsoft.com/office/drawing/2014/main" id="{E17700E3-3559-5677-AF4E-6F569095A9C3}"/>
              </a:ext>
            </a:extLst>
          </p:cNvPr>
          <p:cNvGrpSpPr/>
          <p:nvPr/>
        </p:nvGrpSpPr>
        <p:grpSpPr>
          <a:xfrm>
            <a:off x="6348836" y="2144672"/>
            <a:ext cx="928440" cy="944280"/>
            <a:chOff x="6402296" y="4248651"/>
            <a:chExt cx="928440" cy="944280"/>
          </a:xfrm>
        </p:grpSpPr>
        <mc:AlternateContent xmlns:mc="http://schemas.openxmlformats.org/markup-compatibility/2006">
          <mc:Choice xmlns:p14="http://schemas.microsoft.com/office/powerpoint/2010/main" Requires="p14">
            <p:contentPart p14:bwMode="auto" r:id="rId29">
              <p14:nvContentPartPr>
                <p14:cNvPr id="40" name="Ink 39">
                  <a:extLst>
                    <a:ext uri="{FF2B5EF4-FFF2-40B4-BE49-F238E27FC236}">
                      <a16:creationId xmlns:a16="http://schemas.microsoft.com/office/drawing/2014/main" id="{320ABE2B-BB83-EDED-925F-0E1EA5F4B25B}"/>
                    </a:ext>
                  </a:extLst>
                </p14:cNvPr>
                <p14:cNvContentPartPr/>
                <p14:nvPr/>
              </p14:nvContentPartPr>
              <p14:xfrm>
                <a:off x="6544856" y="4558611"/>
                <a:ext cx="458640" cy="469800"/>
              </p14:xfrm>
            </p:contentPart>
          </mc:Choice>
          <mc:Fallback>
            <p:pic>
              <p:nvPicPr>
                <p:cNvPr id="40" name="Ink 39">
                  <a:extLst>
                    <a:ext uri="{FF2B5EF4-FFF2-40B4-BE49-F238E27FC236}">
                      <a16:creationId xmlns:a16="http://schemas.microsoft.com/office/drawing/2014/main" id="{320ABE2B-BB83-EDED-925F-0E1EA5F4B25B}"/>
                    </a:ext>
                  </a:extLst>
                </p:cNvPr>
                <p:cNvPicPr/>
                <p:nvPr/>
              </p:nvPicPr>
              <p:blipFill>
                <a:blip r:embed="rId30"/>
                <a:stretch>
                  <a:fillRect/>
                </a:stretch>
              </p:blipFill>
              <p:spPr>
                <a:xfrm>
                  <a:off x="6526856" y="4540971"/>
                  <a:ext cx="494280" cy="5054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1" name="Ink 40">
                  <a:extLst>
                    <a:ext uri="{FF2B5EF4-FFF2-40B4-BE49-F238E27FC236}">
                      <a16:creationId xmlns:a16="http://schemas.microsoft.com/office/drawing/2014/main" id="{E50D4F75-53D2-67FA-8C0A-73709D813B2B}"/>
                    </a:ext>
                  </a:extLst>
                </p14:cNvPr>
                <p14:cNvContentPartPr/>
                <p14:nvPr/>
              </p14:nvContentPartPr>
              <p14:xfrm>
                <a:off x="6813056" y="4248651"/>
                <a:ext cx="517680" cy="449640"/>
              </p14:xfrm>
            </p:contentPart>
          </mc:Choice>
          <mc:Fallback>
            <p:pic>
              <p:nvPicPr>
                <p:cNvPr id="41" name="Ink 40">
                  <a:extLst>
                    <a:ext uri="{FF2B5EF4-FFF2-40B4-BE49-F238E27FC236}">
                      <a16:creationId xmlns:a16="http://schemas.microsoft.com/office/drawing/2014/main" id="{E50D4F75-53D2-67FA-8C0A-73709D813B2B}"/>
                    </a:ext>
                  </a:extLst>
                </p:cNvPr>
                <p:cNvPicPr/>
                <p:nvPr/>
              </p:nvPicPr>
              <p:blipFill>
                <a:blip r:embed="rId32"/>
                <a:stretch>
                  <a:fillRect/>
                </a:stretch>
              </p:blipFill>
              <p:spPr>
                <a:xfrm>
                  <a:off x="6795416" y="4230651"/>
                  <a:ext cx="553320" cy="4852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51" name="Ink 50">
                  <a:extLst>
                    <a:ext uri="{FF2B5EF4-FFF2-40B4-BE49-F238E27FC236}">
                      <a16:creationId xmlns:a16="http://schemas.microsoft.com/office/drawing/2014/main" id="{2DBCD7CF-BE22-744D-5E23-372E6857EB92}"/>
                    </a:ext>
                  </a:extLst>
                </p14:cNvPr>
                <p14:cNvContentPartPr/>
                <p14:nvPr/>
              </p14:nvContentPartPr>
              <p14:xfrm>
                <a:off x="6402296" y="4807371"/>
                <a:ext cx="303480" cy="385560"/>
              </p14:xfrm>
            </p:contentPart>
          </mc:Choice>
          <mc:Fallback>
            <p:pic>
              <p:nvPicPr>
                <p:cNvPr id="51" name="Ink 50">
                  <a:extLst>
                    <a:ext uri="{FF2B5EF4-FFF2-40B4-BE49-F238E27FC236}">
                      <a16:creationId xmlns:a16="http://schemas.microsoft.com/office/drawing/2014/main" id="{2DBCD7CF-BE22-744D-5E23-372E6857EB92}"/>
                    </a:ext>
                  </a:extLst>
                </p:cNvPr>
                <p:cNvPicPr/>
                <p:nvPr/>
              </p:nvPicPr>
              <p:blipFill>
                <a:blip r:embed="rId34"/>
                <a:stretch>
                  <a:fillRect/>
                </a:stretch>
              </p:blipFill>
              <p:spPr>
                <a:xfrm>
                  <a:off x="6384656" y="4789731"/>
                  <a:ext cx="339120" cy="4212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52" name="Ink 51">
                  <a:extLst>
                    <a:ext uri="{FF2B5EF4-FFF2-40B4-BE49-F238E27FC236}">
                      <a16:creationId xmlns:a16="http://schemas.microsoft.com/office/drawing/2014/main" id="{604677FB-5E13-8F22-9094-5E49147D3A93}"/>
                    </a:ext>
                  </a:extLst>
                </p14:cNvPr>
                <p14:cNvContentPartPr/>
                <p14:nvPr/>
              </p14:nvContentPartPr>
              <p14:xfrm>
                <a:off x="6759416" y="4721691"/>
                <a:ext cx="17640" cy="26280"/>
              </p14:xfrm>
            </p:contentPart>
          </mc:Choice>
          <mc:Fallback>
            <p:pic>
              <p:nvPicPr>
                <p:cNvPr id="52" name="Ink 51">
                  <a:extLst>
                    <a:ext uri="{FF2B5EF4-FFF2-40B4-BE49-F238E27FC236}">
                      <a16:creationId xmlns:a16="http://schemas.microsoft.com/office/drawing/2014/main" id="{604677FB-5E13-8F22-9094-5E49147D3A93}"/>
                    </a:ext>
                  </a:extLst>
                </p:cNvPr>
                <p:cNvPicPr/>
                <p:nvPr/>
              </p:nvPicPr>
              <p:blipFill>
                <a:blip r:embed="rId36"/>
                <a:stretch>
                  <a:fillRect/>
                </a:stretch>
              </p:blipFill>
              <p:spPr>
                <a:xfrm>
                  <a:off x="6741416" y="4703691"/>
                  <a:ext cx="53280" cy="61920"/>
                </a:xfrm>
                <a:prstGeom prst="rect">
                  <a:avLst/>
                </a:prstGeom>
              </p:spPr>
            </p:pic>
          </mc:Fallback>
        </mc:AlternateContent>
      </p:grpSp>
      <p:grpSp>
        <p:nvGrpSpPr>
          <p:cNvPr id="69" name="Group 68">
            <a:extLst>
              <a:ext uri="{FF2B5EF4-FFF2-40B4-BE49-F238E27FC236}">
                <a16:creationId xmlns:a16="http://schemas.microsoft.com/office/drawing/2014/main" id="{A3B3AB4F-0575-FC37-861E-7E2912BAEF0B}"/>
              </a:ext>
            </a:extLst>
          </p:cNvPr>
          <p:cNvGrpSpPr/>
          <p:nvPr/>
        </p:nvGrpSpPr>
        <p:grpSpPr>
          <a:xfrm>
            <a:off x="7170716" y="1466072"/>
            <a:ext cx="1058760" cy="689040"/>
            <a:chOff x="7224176" y="3570051"/>
            <a:chExt cx="1058760" cy="689040"/>
          </a:xfrm>
        </p:grpSpPr>
        <mc:AlternateContent xmlns:mc="http://schemas.openxmlformats.org/markup-compatibility/2006">
          <mc:Choice xmlns:p14="http://schemas.microsoft.com/office/powerpoint/2010/main" Requires="p14">
            <p:contentPart p14:bwMode="auto" r:id="rId37">
              <p14:nvContentPartPr>
                <p14:cNvPr id="54" name="Ink 53">
                  <a:extLst>
                    <a:ext uri="{FF2B5EF4-FFF2-40B4-BE49-F238E27FC236}">
                      <a16:creationId xmlns:a16="http://schemas.microsoft.com/office/drawing/2014/main" id="{B161ACBD-BD50-6BCB-2B24-7A56180440D4}"/>
                    </a:ext>
                  </a:extLst>
                </p14:cNvPr>
                <p14:cNvContentPartPr/>
                <p14:nvPr/>
              </p14:nvContentPartPr>
              <p14:xfrm>
                <a:off x="7224176" y="4056051"/>
                <a:ext cx="206280" cy="203040"/>
              </p14:xfrm>
            </p:contentPart>
          </mc:Choice>
          <mc:Fallback>
            <p:pic>
              <p:nvPicPr>
                <p:cNvPr id="54" name="Ink 53">
                  <a:extLst>
                    <a:ext uri="{FF2B5EF4-FFF2-40B4-BE49-F238E27FC236}">
                      <a16:creationId xmlns:a16="http://schemas.microsoft.com/office/drawing/2014/main" id="{B161ACBD-BD50-6BCB-2B24-7A56180440D4}"/>
                    </a:ext>
                  </a:extLst>
                </p:cNvPr>
                <p:cNvPicPr/>
                <p:nvPr/>
              </p:nvPicPr>
              <p:blipFill>
                <a:blip r:embed="rId38"/>
                <a:stretch>
                  <a:fillRect/>
                </a:stretch>
              </p:blipFill>
              <p:spPr>
                <a:xfrm>
                  <a:off x="7206536" y="4038411"/>
                  <a:ext cx="24192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55" name="Ink 54">
                  <a:extLst>
                    <a:ext uri="{FF2B5EF4-FFF2-40B4-BE49-F238E27FC236}">
                      <a16:creationId xmlns:a16="http://schemas.microsoft.com/office/drawing/2014/main" id="{07537A22-D3B9-71CA-CBCB-F732C66E611B}"/>
                    </a:ext>
                  </a:extLst>
                </p14:cNvPr>
                <p14:cNvContentPartPr/>
                <p14:nvPr/>
              </p14:nvContentPartPr>
              <p14:xfrm>
                <a:off x="7353416" y="3976491"/>
                <a:ext cx="145080" cy="159480"/>
              </p14:xfrm>
            </p:contentPart>
          </mc:Choice>
          <mc:Fallback>
            <p:pic>
              <p:nvPicPr>
                <p:cNvPr id="55" name="Ink 54">
                  <a:extLst>
                    <a:ext uri="{FF2B5EF4-FFF2-40B4-BE49-F238E27FC236}">
                      <a16:creationId xmlns:a16="http://schemas.microsoft.com/office/drawing/2014/main" id="{07537A22-D3B9-71CA-CBCB-F732C66E611B}"/>
                    </a:ext>
                  </a:extLst>
                </p:cNvPr>
                <p:cNvPicPr/>
                <p:nvPr/>
              </p:nvPicPr>
              <p:blipFill>
                <a:blip r:embed="rId40"/>
                <a:stretch>
                  <a:fillRect/>
                </a:stretch>
              </p:blipFill>
              <p:spPr>
                <a:xfrm>
                  <a:off x="7335776" y="3958491"/>
                  <a:ext cx="18072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60" name="Ink 59">
                  <a:extLst>
                    <a:ext uri="{FF2B5EF4-FFF2-40B4-BE49-F238E27FC236}">
                      <a16:creationId xmlns:a16="http://schemas.microsoft.com/office/drawing/2014/main" id="{EF09807A-BDFA-F72D-6DA8-DD7302FF262A}"/>
                    </a:ext>
                  </a:extLst>
                </p14:cNvPr>
                <p14:cNvContentPartPr/>
                <p14:nvPr/>
              </p14:nvContentPartPr>
              <p14:xfrm>
                <a:off x="7503176" y="3817731"/>
                <a:ext cx="215640" cy="197640"/>
              </p14:xfrm>
            </p:contentPart>
          </mc:Choice>
          <mc:Fallback>
            <p:pic>
              <p:nvPicPr>
                <p:cNvPr id="60" name="Ink 59">
                  <a:extLst>
                    <a:ext uri="{FF2B5EF4-FFF2-40B4-BE49-F238E27FC236}">
                      <a16:creationId xmlns:a16="http://schemas.microsoft.com/office/drawing/2014/main" id="{EF09807A-BDFA-F72D-6DA8-DD7302FF262A}"/>
                    </a:ext>
                  </a:extLst>
                </p:cNvPr>
                <p:cNvPicPr/>
                <p:nvPr/>
              </p:nvPicPr>
              <p:blipFill>
                <a:blip r:embed="rId42"/>
                <a:stretch>
                  <a:fillRect/>
                </a:stretch>
              </p:blipFill>
              <p:spPr>
                <a:xfrm>
                  <a:off x="7485536" y="3800091"/>
                  <a:ext cx="251280" cy="2332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61" name="Ink 60">
                  <a:extLst>
                    <a:ext uri="{FF2B5EF4-FFF2-40B4-BE49-F238E27FC236}">
                      <a16:creationId xmlns:a16="http://schemas.microsoft.com/office/drawing/2014/main" id="{C9D98757-7852-20AD-87DD-4981ACBEF178}"/>
                    </a:ext>
                  </a:extLst>
                </p14:cNvPr>
                <p14:cNvContentPartPr/>
                <p14:nvPr/>
              </p14:nvContentPartPr>
              <p14:xfrm>
                <a:off x="7439456" y="3740691"/>
                <a:ext cx="152280" cy="125640"/>
              </p14:xfrm>
            </p:contentPart>
          </mc:Choice>
          <mc:Fallback>
            <p:pic>
              <p:nvPicPr>
                <p:cNvPr id="61" name="Ink 60">
                  <a:extLst>
                    <a:ext uri="{FF2B5EF4-FFF2-40B4-BE49-F238E27FC236}">
                      <a16:creationId xmlns:a16="http://schemas.microsoft.com/office/drawing/2014/main" id="{C9D98757-7852-20AD-87DD-4981ACBEF178}"/>
                    </a:ext>
                  </a:extLst>
                </p:cNvPr>
                <p:cNvPicPr/>
                <p:nvPr/>
              </p:nvPicPr>
              <p:blipFill>
                <a:blip r:embed="rId44"/>
                <a:stretch>
                  <a:fillRect/>
                </a:stretch>
              </p:blipFill>
              <p:spPr>
                <a:xfrm>
                  <a:off x="7421456" y="3722691"/>
                  <a:ext cx="18792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62" name="Ink 61">
                  <a:extLst>
                    <a:ext uri="{FF2B5EF4-FFF2-40B4-BE49-F238E27FC236}">
                      <a16:creationId xmlns:a16="http://schemas.microsoft.com/office/drawing/2014/main" id="{8078EEC5-6A74-018F-0FC2-C0A0FA740123}"/>
                    </a:ext>
                  </a:extLst>
                </p14:cNvPr>
                <p14:cNvContentPartPr/>
                <p14:nvPr/>
              </p14:nvContentPartPr>
              <p14:xfrm>
                <a:off x="7638536" y="3973971"/>
                <a:ext cx="141480" cy="106560"/>
              </p14:xfrm>
            </p:contentPart>
          </mc:Choice>
          <mc:Fallback>
            <p:pic>
              <p:nvPicPr>
                <p:cNvPr id="62" name="Ink 61">
                  <a:extLst>
                    <a:ext uri="{FF2B5EF4-FFF2-40B4-BE49-F238E27FC236}">
                      <a16:creationId xmlns:a16="http://schemas.microsoft.com/office/drawing/2014/main" id="{8078EEC5-6A74-018F-0FC2-C0A0FA740123}"/>
                    </a:ext>
                  </a:extLst>
                </p:cNvPr>
                <p:cNvPicPr/>
                <p:nvPr/>
              </p:nvPicPr>
              <p:blipFill>
                <a:blip r:embed="rId46"/>
                <a:stretch>
                  <a:fillRect/>
                </a:stretch>
              </p:blipFill>
              <p:spPr>
                <a:xfrm>
                  <a:off x="7620896" y="3955971"/>
                  <a:ext cx="17712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64" name="Ink 63">
                  <a:extLst>
                    <a:ext uri="{FF2B5EF4-FFF2-40B4-BE49-F238E27FC236}">
                      <a16:creationId xmlns:a16="http://schemas.microsoft.com/office/drawing/2014/main" id="{406E480F-ED30-9884-A11B-DEE54EA53CDB}"/>
                    </a:ext>
                  </a:extLst>
                </p14:cNvPr>
                <p14:cNvContentPartPr/>
                <p14:nvPr/>
              </p14:nvContentPartPr>
              <p14:xfrm>
                <a:off x="7759136" y="3570051"/>
                <a:ext cx="154440" cy="244440"/>
              </p14:xfrm>
            </p:contentPart>
          </mc:Choice>
          <mc:Fallback>
            <p:pic>
              <p:nvPicPr>
                <p:cNvPr id="64" name="Ink 63">
                  <a:extLst>
                    <a:ext uri="{FF2B5EF4-FFF2-40B4-BE49-F238E27FC236}">
                      <a16:creationId xmlns:a16="http://schemas.microsoft.com/office/drawing/2014/main" id="{406E480F-ED30-9884-A11B-DEE54EA53CDB}"/>
                    </a:ext>
                  </a:extLst>
                </p:cNvPr>
                <p:cNvPicPr/>
                <p:nvPr/>
              </p:nvPicPr>
              <p:blipFill>
                <a:blip r:embed="rId48"/>
                <a:stretch>
                  <a:fillRect/>
                </a:stretch>
              </p:blipFill>
              <p:spPr>
                <a:xfrm>
                  <a:off x="7741496" y="3552051"/>
                  <a:ext cx="19008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65" name="Ink 64">
                  <a:extLst>
                    <a:ext uri="{FF2B5EF4-FFF2-40B4-BE49-F238E27FC236}">
                      <a16:creationId xmlns:a16="http://schemas.microsoft.com/office/drawing/2014/main" id="{BF749969-2F77-327A-4394-65DF8E7651E6}"/>
                    </a:ext>
                  </a:extLst>
                </p14:cNvPr>
                <p14:cNvContentPartPr/>
                <p14:nvPr/>
              </p14:nvContentPartPr>
              <p14:xfrm>
                <a:off x="8005736" y="3796491"/>
                <a:ext cx="95400" cy="155520"/>
              </p14:xfrm>
            </p:contentPart>
          </mc:Choice>
          <mc:Fallback>
            <p:pic>
              <p:nvPicPr>
                <p:cNvPr id="65" name="Ink 64">
                  <a:extLst>
                    <a:ext uri="{FF2B5EF4-FFF2-40B4-BE49-F238E27FC236}">
                      <a16:creationId xmlns:a16="http://schemas.microsoft.com/office/drawing/2014/main" id="{BF749969-2F77-327A-4394-65DF8E7651E6}"/>
                    </a:ext>
                  </a:extLst>
                </p:cNvPr>
                <p:cNvPicPr/>
                <p:nvPr/>
              </p:nvPicPr>
              <p:blipFill>
                <a:blip r:embed="rId50"/>
                <a:stretch>
                  <a:fillRect/>
                </a:stretch>
              </p:blipFill>
              <p:spPr>
                <a:xfrm>
                  <a:off x="7987736" y="3778491"/>
                  <a:ext cx="13104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66" name="Ink 65">
                  <a:extLst>
                    <a:ext uri="{FF2B5EF4-FFF2-40B4-BE49-F238E27FC236}">
                      <a16:creationId xmlns:a16="http://schemas.microsoft.com/office/drawing/2014/main" id="{7D7F02CF-4FEA-8F0B-2345-0CB0D687F743}"/>
                    </a:ext>
                  </a:extLst>
                </p14:cNvPr>
                <p14:cNvContentPartPr/>
                <p14:nvPr/>
              </p14:nvContentPartPr>
              <p14:xfrm>
                <a:off x="8001056" y="3867051"/>
                <a:ext cx="114480" cy="21960"/>
              </p14:xfrm>
            </p:contentPart>
          </mc:Choice>
          <mc:Fallback>
            <p:pic>
              <p:nvPicPr>
                <p:cNvPr id="66" name="Ink 65">
                  <a:extLst>
                    <a:ext uri="{FF2B5EF4-FFF2-40B4-BE49-F238E27FC236}">
                      <a16:creationId xmlns:a16="http://schemas.microsoft.com/office/drawing/2014/main" id="{7D7F02CF-4FEA-8F0B-2345-0CB0D687F743}"/>
                    </a:ext>
                  </a:extLst>
                </p:cNvPr>
                <p:cNvPicPr/>
                <p:nvPr/>
              </p:nvPicPr>
              <p:blipFill>
                <a:blip r:embed="rId52"/>
                <a:stretch>
                  <a:fillRect/>
                </a:stretch>
              </p:blipFill>
              <p:spPr>
                <a:xfrm>
                  <a:off x="7983056" y="3849411"/>
                  <a:ext cx="15012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67" name="Ink 66">
                  <a:extLst>
                    <a:ext uri="{FF2B5EF4-FFF2-40B4-BE49-F238E27FC236}">
                      <a16:creationId xmlns:a16="http://schemas.microsoft.com/office/drawing/2014/main" id="{83718AFE-8A7A-9109-B2BF-DD4F6FBAB187}"/>
                    </a:ext>
                  </a:extLst>
                </p14:cNvPr>
                <p14:cNvContentPartPr/>
                <p14:nvPr/>
              </p14:nvContentPartPr>
              <p14:xfrm>
                <a:off x="8187176" y="3843291"/>
                <a:ext cx="8280" cy="199080"/>
              </p14:xfrm>
            </p:contentPart>
          </mc:Choice>
          <mc:Fallback>
            <p:pic>
              <p:nvPicPr>
                <p:cNvPr id="67" name="Ink 66">
                  <a:extLst>
                    <a:ext uri="{FF2B5EF4-FFF2-40B4-BE49-F238E27FC236}">
                      <a16:creationId xmlns:a16="http://schemas.microsoft.com/office/drawing/2014/main" id="{83718AFE-8A7A-9109-B2BF-DD4F6FBAB187}"/>
                    </a:ext>
                  </a:extLst>
                </p:cNvPr>
                <p:cNvPicPr/>
                <p:nvPr/>
              </p:nvPicPr>
              <p:blipFill>
                <a:blip r:embed="rId54"/>
                <a:stretch>
                  <a:fillRect/>
                </a:stretch>
              </p:blipFill>
              <p:spPr>
                <a:xfrm>
                  <a:off x="8169176" y="3825291"/>
                  <a:ext cx="4392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68" name="Ink 67">
                  <a:extLst>
                    <a:ext uri="{FF2B5EF4-FFF2-40B4-BE49-F238E27FC236}">
                      <a16:creationId xmlns:a16="http://schemas.microsoft.com/office/drawing/2014/main" id="{46348EA7-88E0-5A54-EBAF-612D3CF2E1C0}"/>
                    </a:ext>
                  </a:extLst>
                </p14:cNvPr>
                <p14:cNvContentPartPr/>
                <p14:nvPr/>
              </p14:nvContentPartPr>
              <p14:xfrm>
                <a:off x="8181416" y="3818451"/>
                <a:ext cx="101520" cy="91440"/>
              </p14:xfrm>
            </p:contentPart>
          </mc:Choice>
          <mc:Fallback>
            <p:pic>
              <p:nvPicPr>
                <p:cNvPr id="68" name="Ink 67">
                  <a:extLst>
                    <a:ext uri="{FF2B5EF4-FFF2-40B4-BE49-F238E27FC236}">
                      <a16:creationId xmlns:a16="http://schemas.microsoft.com/office/drawing/2014/main" id="{46348EA7-88E0-5A54-EBAF-612D3CF2E1C0}"/>
                    </a:ext>
                  </a:extLst>
                </p:cNvPr>
                <p:cNvPicPr/>
                <p:nvPr/>
              </p:nvPicPr>
              <p:blipFill>
                <a:blip r:embed="rId56"/>
                <a:stretch>
                  <a:fillRect/>
                </a:stretch>
              </p:blipFill>
              <p:spPr>
                <a:xfrm>
                  <a:off x="8163416" y="3800451"/>
                  <a:ext cx="137160" cy="127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70" name="Ink 69">
                <a:extLst>
                  <a:ext uri="{FF2B5EF4-FFF2-40B4-BE49-F238E27FC236}">
                    <a16:creationId xmlns:a16="http://schemas.microsoft.com/office/drawing/2014/main" id="{A8F1293E-FFBD-11BA-4ED3-1A9D89E848B6}"/>
                  </a:ext>
                </a:extLst>
              </p14:cNvPr>
              <p14:cNvContentPartPr/>
              <p14:nvPr/>
            </p14:nvContentPartPr>
            <p14:xfrm>
              <a:off x="8256357" y="2438003"/>
              <a:ext cx="305280" cy="103320"/>
            </p14:xfrm>
          </p:contentPart>
        </mc:Choice>
        <mc:Fallback>
          <p:pic>
            <p:nvPicPr>
              <p:cNvPr id="70" name="Ink 69">
                <a:extLst>
                  <a:ext uri="{FF2B5EF4-FFF2-40B4-BE49-F238E27FC236}">
                    <a16:creationId xmlns:a16="http://schemas.microsoft.com/office/drawing/2014/main" id="{A8F1293E-FFBD-11BA-4ED3-1A9D89E848B6}"/>
                  </a:ext>
                </a:extLst>
              </p:cNvPr>
              <p:cNvPicPr/>
              <p:nvPr/>
            </p:nvPicPr>
            <p:blipFill>
              <a:blip r:embed="rId58"/>
              <a:stretch>
                <a:fillRect/>
              </a:stretch>
            </p:blipFill>
            <p:spPr>
              <a:xfrm>
                <a:off x="8238717" y="2420363"/>
                <a:ext cx="340920" cy="138960"/>
              </a:xfrm>
              <a:prstGeom prst="rect">
                <a:avLst/>
              </a:prstGeom>
            </p:spPr>
          </p:pic>
        </mc:Fallback>
      </mc:AlternateContent>
      <p:grpSp>
        <p:nvGrpSpPr>
          <p:cNvPr id="79" name="Group 78">
            <a:extLst>
              <a:ext uri="{FF2B5EF4-FFF2-40B4-BE49-F238E27FC236}">
                <a16:creationId xmlns:a16="http://schemas.microsoft.com/office/drawing/2014/main" id="{3E22FE78-3E3B-4856-9C00-C3276E59E48C}"/>
              </a:ext>
            </a:extLst>
          </p:cNvPr>
          <p:cNvGrpSpPr/>
          <p:nvPr/>
        </p:nvGrpSpPr>
        <p:grpSpPr>
          <a:xfrm>
            <a:off x="8855037" y="2113283"/>
            <a:ext cx="1430280" cy="638640"/>
            <a:chOff x="8908497" y="4217262"/>
            <a:chExt cx="1430280" cy="638640"/>
          </a:xfrm>
        </p:grpSpPr>
        <mc:AlternateContent xmlns:mc="http://schemas.openxmlformats.org/markup-compatibility/2006">
          <mc:Choice xmlns:p14="http://schemas.microsoft.com/office/powerpoint/2010/main" Requires="p14">
            <p:contentPart p14:bwMode="auto" r:id="rId59">
              <p14:nvContentPartPr>
                <p14:cNvPr id="71" name="Ink 70">
                  <a:extLst>
                    <a:ext uri="{FF2B5EF4-FFF2-40B4-BE49-F238E27FC236}">
                      <a16:creationId xmlns:a16="http://schemas.microsoft.com/office/drawing/2014/main" id="{0213431E-A527-5C15-33CB-118DDD479FC1}"/>
                    </a:ext>
                  </a:extLst>
                </p14:cNvPr>
                <p14:cNvContentPartPr/>
                <p14:nvPr/>
              </p14:nvContentPartPr>
              <p14:xfrm>
                <a:off x="8908497" y="4425702"/>
                <a:ext cx="7920" cy="257400"/>
              </p14:xfrm>
            </p:contentPart>
          </mc:Choice>
          <mc:Fallback>
            <p:pic>
              <p:nvPicPr>
                <p:cNvPr id="71" name="Ink 70">
                  <a:extLst>
                    <a:ext uri="{FF2B5EF4-FFF2-40B4-BE49-F238E27FC236}">
                      <a16:creationId xmlns:a16="http://schemas.microsoft.com/office/drawing/2014/main" id="{0213431E-A527-5C15-33CB-118DDD479FC1}"/>
                    </a:ext>
                  </a:extLst>
                </p:cNvPr>
                <p:cNvPicPr/>
                <p:nvPr/>
              </p:nvPicPr>
              <p:blipFill>
                <a:blip r:embed="rId60"/>
                <a:stretch>
                  <a:fillRect/>
                </a:stretch>
              </p:blipFill>
              <p:spPr>
                <a:xfrm>
                  <a:off x="8890857" y="4407702"/>
                  <a:ext cx="43560" cy="2930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72" name="Ink 71">
                  <a:extLst>
                    <a:ext uri="{FF2B5EF4-FFF2-40B4-BE49-F238E27FC236}">
                      <a16:creationId xmlns:a16="http://schemas.microsoft.com/office/drawing/2014/main" id="{D0E9AC61-23BC-7696-894B-D9337FE679BB}"/>
                    </a:ext>
                  </a:extLst>
                </p14:cNvPr>
                <p14:cNvContentPartPr/>
                <p14:nvPr/>
              </p14:nvContentPartPr>
              <p14:xfrm>
                <a:off x="9038097" y="4395102"/>
                <a:ext cx="158040" cy="268920"/>
              </p14:xfrm>
            </p:contentPart>
          </mc:Choice>
          <mc:Fallback>
            <p:pic>
              <p:nvPicPr>
                <p:cNvPr id="72" name="Ink 71">
                  <a:extLst>
                    <a:ext uri="{FF2B5EF4-FFF2-40B4-BE49-F238E27FC236}">
                      <a16:creationId xmlns:a16="http://schemas.microsoft.com/office/drawing/2014/main" id="{D0E9AC61-23BC-7696-894B-D9337FE679BB}"/>
                    </a:ext>
                  </a:extLst>
                </p:cNvPr>
                <p:cNvPicPr/>
                <p:nvPr/>
              </p:nvPicPr>
              <p:blipFill>
                <a:blip r:embed="rId62"/>
                <a:stretch>
                  <a:fillRect/>
                </a:stretch>
              </p:blipFill>
              <p:spPr>
                <a:xfrm>
                  <a:off x="9020457" y="4377102"/>
                  <a:ext cx="193680" cy="3045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74" name="Ink 73">
                  <a:extLst>
                    <a:ext uri="{FF2B5EF4-FFF2-40B4-BE49-F238E27FC236}">
                      <a16:creationId xmlns:a16="http://schemas.microsoft.com/office/drawing/2014/main" id="{B4DC2A7E-AFEF-A258-71AB-7C3D926771F4}"/>
                    </a:ext>
                  </a:extLst>
                </p14:cNvPr>
                <p14:cNvContentPartPr/>
                <p14:nvPr/>
              </p14:nvContentPartPr>
              <p14:xfrm>
                <a:off x="9166617" y="4404102"/>
                <a:ext cx="346680" cy="451800"/>
              </p14:xfrm>
            </p:contentPart>
          </mc:Choice>
          <mc:Fallback>
            <p:pic>
              <p:nvPicPr>
                <p:cNvPr id="74" name="Ink 73">
                  <a:extLst>
                    <a:ext uri="{FF2B5EF4-FFF2-40B4-BE49-F238E27FC236}">
                      <a16:creationId xmlns:a16="http://schemas.microsoft.com/office/drawing/2014/main" id="{B4DC2A7E-AFEF-A258-71AB-7C3D926771F4}"/>
                    </a:ext>
                  </a:extLst>
                </p:cNvPr>
                <p:cNvPicPr/>
                <p:nvPr/>
              </p:nvPicPr>
              <p:blipFill>
                <a:blip r:embed="rId64"/>
                <a:stretch>
                  <a:fillRect/>
                </a:stretch>
              </p:blipFill>
              <p:spPr>
                <a:xfrm>
                  <a:off x="9148617" y="4386102"/>
                  <a:ext cx="382320" cy="4874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76" name="Ink 75">
                  <a:extLst>
                    <a:ext uri="{FF2B5EF4-FFF2-40B4-BE49-F238E27FC236}">
                      <a16:creationId xmlns:a16="http://schemas.microsoft.com/office/drawing/2014/main" id="{8A48FD7C-9B11-8F38-7271-AF5EFECE8512}"/>
                    </a:ext>
                  </a:extLst>
                </p14:cNvPr>
                <p14:cNvContentPartPr/>
                <p14:nvPr/>
              </p14:nvContentPartPr>
              <p14:xfrm>
                <a:off x="9598977" y="4363062"/>
                <a:ext cx="246240" cy="230040"/>
              </p14:xfrm>
            </p:contentPart>
          </mc:Choice>
          <mc:Fallback>
            <p:pic>
              <p:nvPicPr>
                <p:cNvPr id="76" name="Ink 75">
                  <a:extLst>
                    <a:ext uri="{FF2B5EF4-FFF2-40B4-BE49-F238E27FC236}">
                      <a16:creationId xmlns:a16="http://schemas.microsoft.com/office/drawing/2014/main" id="{8A48FD7C-9B11-8F38-7271-AF5EFECE8512}"/>
                    </a:ext>
                  </a:extLst>
                </p:cNvPr>
                <p:cNvPicPr/>
                <p:nvPr/>
              </p:nvPicPr>
              <p:blipFill>
                <a:blip r:embed="rId66"/>
                <a:stretch>
                  <a:fillRect/>
                </a:stretch>
              </p:blipFill>
              <p:spPr>
                <a:xfrm>
                  <a:off x="9580977" y="4345422"/>
                  <a:ext cx="28188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77" name="Ink 76">
                  <a:extLst>
                    <a:ext uri="{FF2B5EF4-FFF2-40B4-BE49-F238E27FC236}">
                      <a16:creationId xmlns:a16="http://schemas.microsoft.com/office/drawing/2014/main" id="{DC1F6629-B325-B6FB-3C4E-F16043D386D2}"/>
                    </a:ext>
                  </a:extLst>
                </p14:cNvPr>
                <p14:cNvContentPartPr/>
                <p14:nvPr/>
              </p14:nvContentPartPr>
              <p14:xfrm>
                <a:off x="9911097" y="4451622"/>
                <a:ext cx="165600" cy="123840"/>
              </p14:xfrm>
            </p:contentPart>
          </mc:Choice>
          <mc:Fallback>
            <p:pic>
              <p:nvPicPr>
                <p:cNvPr id="77" name="Ink 76">
                  <a:extLst>
                    <a:ext uri="{FF2B5EF4-FFF2-40B4-BE49-F238E27FC236}">
                      <a16:creationId xmlns:a16="http://schemas.microsoft.com/office/drawing/2014/main" id="{DC1F6629-B325-B6FB-3C4E-F16043D386D2}"/>
                    </a:ext>
                  </a:extLst>
                </p:cNvPr>
                <p:cNvPicPr/>
                <p:nvPr/>
              </p:nvPicPr>
              <p:blipFill>
                <a:blip r:embed="rId68"/>
                <a:stretch>
                  <a:fillRect/>
                </a:stretch>
              </p:blipFill>
              <p:spPr>
                <a:xfrm>
                  <a:off x="9893097" y="4433622"/>
                  <a:ext cx="20124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78" name="Ink 77">
                  <a:extLst>
                    <a:ext uri="{FF2B5EF4-FFF2-40B4-BE49-F238E27FC236}">
                      <a16:creationId xmlns:a16="http://schemas.microsoft.com/office/drawing/2014/main" id="{94C0ECB8-1D89-0349-B73B-6145231BD6D3}"/>
                    </a:ext>
                  </a:extLst>
                </p14:cNvPr>
                <p14:cNvContentPartPr/>
                <p14:nvPr/>
              </p14:nvContentPartPr>
              <p14:xfrm>
                <a:off x="10149417" y="4217262"/>
                <a:ext cx="189360" cy="371520"/>
              </p14:xfrm>
            </p:contentPart>
          </mc:Choice>
          <mc:Fallback>
            <p:pic>
              <p:nvPicPr>
                <p:cNvPr id="78" name="Ink 77">
                  <a:extLst>
                    <a:ext uri="{FF2B5EF4-FFF2-40B4-BE49-F238E27FC236}">
                      <a16:creationId xmlns:a16="http://schemas.microsoft.com/office/drawing/2014/main" id="{94C0ECB8-1D89-0349-B73B-6145231BD6D3}"/>
                    </a:ext>
                  </a:extLst>
                </p:cNvPr>
                <p:cNvPicPr/>
                <p:nvPr/>
              </p:nvPicPr>
              <p:blipFill>
                <a:blip r:embed="rId70"/>
                <a:stretch>
                  <a:fillRect/>
                </a:stretch>
              </p:blipFill>
              <p:spPr>
                <a:xfrm>
                  <a:off x="10131777" y="4199262"/>
                  <a:ext cx="225000" cy="407160"/>
                </a:xfrm>
                <a:prstGeom prst="rect">
                  <a:avLst/>
                </a:prstGeom>
              </p:spPr>
            </p:pic>
          </mc:Fallback>
        </mc:AlternateContent>
      </p:grpSp>
      <p:grpSp>
        <p:nvGrpSpPr>
          <p:cNvPr id="87" name="Group 86">
            <a:extLst>
              <a:ext uri="{FF2B5EF4-FFF2-40B4-BE49-F238E27FC236}">
                <a16:creationId xmlns:a16="http://schemas.microsoft.com/office/drawing/2014/main" id="{B25E9F25-A7F9-E73D-0A3F-D6E9EFC3C39E}"/>
              </a:ext>
            </a:extLst>
          </p:cNvPr>
          <p:cNvGrpSpPr/>
          <p:nvPr/>
        </p:nvGrpSpPr>
        <p:grpSpPr>
          <a:xfrm>
            <a:off x="3524968" y="2171672"/>
            <a:ext cx="1740600" cy="459720"/>
            <a:chOff x="3578428" y="4275651"/>
            <a:chExt cx="1740600" cy="459720"/>
          </a:xfrm>
        </p:grpSpPr>
        <mc:AlternateContent xmlns:mc="http://schemas.openxmlformats.org/markup-compatibility/2006">
          <mc:Choice xmlns:p14="http://schemas.microsoft.com/office/powerpoint/2010/main" Requires="p14">
            <p:contentPart p14:bwMode="auto" r:id="rId71">
              <p14:nvContentPartPr>
                <p14:cNvPr id="80" name="Ink 79">
                  <a:extLst>
                    <a:ext uri="{FF2B5EF4-FFF2-40B4-BE49-F238E27FC236}">
                      <a16:creationId xmlns:a16="http://schemas.microsoft.com/office/drawing/2014/main" id="{ACBB865E-EC49-5BC0-BF61-657CF6E0B17B}"/>
                    </a:ext>
                  </a:extLst>
                </p14:cNvPr>
                <p14:cNvContentPartPr/>
                <p14:nvPr/>
              </p14:nvContentPartPr>
              <p14:xfrm>
                <a:off x="3578428" y="4343691"/>
                <a:ext cx="417240" cy="163800"/>
              </p14:xfrm>
            </p:contentPart>
          </mc:Choice>
          <mc:Fallback>
            <p:pic>
              <p:nvPicPr>
                <p:cNvPr id="80" name="Ink 79">
                  <a:extLst>
                    <a:ext uri="{FF2B5EF4-FFF2-40B4-BE49-F238E27FC236}">
                      <a16:creationId xmlns:a16="http://schemas.microsoft.com/office/drawing/2014/main" id="{ACBB865E-EC49-5BC0-BF61-657CF6E0B17B}"/>
                    </a:ext>
                  </a:extLst>
                </p:cNvPr>
                <p:cNvPicPr/>
                <p:nvPr/>
              </p:nvPicPr>
              <p:blipFill>
                <a:blip r:embed="rId72"/>
                <a:stretch>
                  <a:fillRect/>
                </a:stretch>
              </p:blipFill>
              <p:spPr>
                <a:xfrm>
                  <a:off x="3560428" y="4325691"/>
                  <a:ext cx="45288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81" name="Ink 80">
                  <a:extLst>
                    <a:ext uri="{FF2B5EF4-FFF2-40B4-BE49-F238E27FC236}">
                      <a16:creationId xmlns:a16="http://schemas.microsoft.com/office/drawing/2014/main" id="{6D06D79A-E4E2-5C8A-87EC-EC61D0505B5A}"/>
                    </a:ext>
                  </a:extLst>
                </p14:cNvPr>
                <p14:cNvContentPartPr/>
                <p14:nvPr/>
              </p14:nvContentPartPr>
              <p14:xfrm>
                <a:off x="4256308" y="4275651"/>
                <a:ext cx="21960" cy="262080"/>
              </p14:xfrm>
            </p:contentPart>
          </mc:Choice>
          <mc:Fallback>
            <p:pic>
              <p:nvPicPr>
                <p:cNvPr id="81" name="Ink 80">
                  <a:extLst>
                    <a:ext uri="{FF2B5EF4-FFF2-40B4-BE49-F238E27FC236}">
                      <a16:creationId xmlns:a16="http://schemas.microsoft.com/office/drawing/2014/main" id="{6D06D79A-E4E2-5C8A-87EC-EC61D0505B5A}"/>
                    </a:ext>
                  </a:extLst>
                </p:cNvPr>
                <p:cNvPicPr/>
                <p:nvPr/>
              </p:nvPicPr>
              <p:blipFill>
                <a:blip r:embed="rId74"/>
                <a:stretch>
                  <a:fillRect/>
                </a:stretch>
              </p:blipFill>
              <p:spPr>
                <a:xfrm>
                  <a:off x="4238668" y="4258011"/>
                  <a:ext cx="5760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82" name="Ink 81">
                  <a:extLst>
                    <a:ext uri="{FF2B5EF4-FFF2-40B4-BE49-F238E27FC236}">
                      <a16:creationId xmlns:a16="http://schemas.microsoft.com/office/drawing/2014/main" id="{E6EB7BDD-D72E-9806-94C5-70A5C46C9531}"/>
                    </a:ext>
                  </a:extLst>
                </p14:cNvPr>
                <p14:cNvContentPartPr/>
                <p14:nvPr/>
              </p14:nvContentPartPr>
              <p14:xfrm>
                <a:off x="4347748" y="4278891"/>
                <a:ext cx="189720" cy="223560"/>
              </p14:xfrm>
            </p:contentPart>
          </mc:Choice>
          <mc:Fallback>
            <p:pic>
              <p:nvPicPr>
                <p:cNvPr id="82" name="Ink 81">
                  <a:extLst>
                    <a:ext uri="{FF2B5EF4-FFF2-40B4-BE49-F238E27FC236}">
                      <a16:creationId xmlns:a16="http://schemas.microsoft.com/office/drawing/2014/main" id="{E6EB7BDD-D72E-9806-94C5-70A5C46C9531}"/>
                    </a:ext>
                  </a:extLst>
                </p:cNvPr>
                <p:cNvPicPr/>
                <p:nvPr/>
              </p:nvPicPr>
              <p:blipFill>
                <a:blip r:embed="rId76"/>
                <a:stretch>
                  <a:fillRect/>
                </a:stretch>
              </p:blipFill>
              <p:spPr>
                <a:xfrm>
                  <a:off x="4329748" y="4260891"/>
                  <a:ext cx="22536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84" name="Ink 83">
                  <a:extLst>
                    <a:ext uri="{FF2B5EF4-FFF2-40B4-BE49-F238E27FC236}">
                      <a16:creationId xmlns:a16="http://schemas.microsoft.com/office/drawing/2014/main" id="{A04E3299-F368-CF3F-770D-9F5C8BFABBD3}"/>
                    </a:ext>
                  </a:extLst>
                </p14:cNvPr>
                <p14:cNvContentPartPr/>
                <p14:nvPr/>
              </p14:nvContentPartPr>
              <p14:xfrm>
                <a:off x="4712068" y="4336131"/>
                <a:ext cx="19800" cy="399240"/>
              </p14:xfrm>
            </p:contentPart>
          </mc:Choice>
          <mc:Fallback>
            <p:pic>
              <p:nvPicPr>
                <p:cNvPr id="84" name="Ink 83">
                  <a:extLst>
                    <a:ext uri="{FF2B5EF4-FFF2-40B4-BE49-F238E27FC236}">
                      <a16:creationId xmlns:a16="http://schemas.microsoft.com/office/drawing/2014/main" id="{A04E3299-F368-CF3F-770D-9F5C8BFABBD3}"/>
                    </a:ext>
                  </a:extLst>
                </p:cNvPr>
                <p:cNvPicPr/>
                <p:nvPr/>
              </p:nvPicPr>
              <p:blipFill>
                <a:blip r:embed="rId78"/>
                <a:stretch>
                  <a:fillRect/>
                </a:stretch>
              </p:blipFill>
              <p:spPr>
                <a:xfrm>
                  <a:off x="4694428" y="4318491"/>
                  <a:ext cx="55440" cy="4348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85" name="Ink 84">
                  <a:extLst>
                    <a:ext uri="{FF2B5EF4-FFF2-40B4-BE49-F238E27FC236}">
                      <a16:creationId xmlns:a16="http://schemas.microsoft.com/office/drawing/2014/main" id="{96C69F97-00F7-2761-17F6-97631E6DFEA6}"/>
                    </a:ext>
                  </a:extLst>
                </p14:cNvPr>
                <p14:cNvContentPartPr/>
                <p14:nvPr/>
              </p14:nvContentPartPr>
              <p14:xfrm>
                <a:off x="4706308" y="4346211"/>
                <a:ext cx="136080" cy="137520"/>
              </p14:xfrm>
            </p:contentPart>
          </mc:Choice>
          <mc:Fallback>
            <p:pic>
              <p:nvPicPr>
                <p:cNvPr id="85" name="Ink 84">
                  <a:extLst>
                    <a:ext uri="{FF2B5EF4-FFF2-40B4-BE49-F238E27FC236}">
                      <a16:creationId xmlns:a16="http://schemas.microsoft.com/office/drawing/2014/main" id="{96C69F97-00F7-2761-17F6-97631E6DFEA6}"/>
                    </a:ext>
                  </a:extLst>
                </p:cNvPr>
                <p:cNvPicPr/>
                <p:nvPr/>
              </p:nvPicPr>
              <p:blipFill>
                <a:blip r:embed="rId80"/>
                <a:stretch>
                  <a:fillRect/>
                </a:stretch>
              </p:blipFill>
              <p:spPr>
                <a:xfrm>
                  <a:off x="4688308" y="4328211"/>
                  <a:ext cx="1717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86" name="Ink 85">
                  <a:extLst>
                    <a:ext uri="{FF2B5EF4-FFF2-40B4-BE49-F238E27FC236}">
                      <a16:creationId xmlns:a16="http://schemas.microsoft.com/office/drawing/2014/main" id="{B6EEA1A7-0C42-5315-2D1E-AD9A174FD71E}"/>
                    </a:ext>
                  </a:extLst>
                </p14:cNvPr>
                <p14:cNvContentPartPr/>
                <p14:nvPr/>
              </p14:nvContentPartPr>
              <p14:xfrm>
                <a:off x="4913668" y="4318131"/>
                <a:ext cx="405360" cy="241920"/>
              </p14:xfrm>
            </p:contentPart>
          </mc:Choice>
          <mc:Fallback>
            <p:pic>
              <p:nvPicPr>
                <p:cNvPr id="86" name="Ink 85">
                  <a:extLst>
                    <a:ext uri="{FF2B5EF4-FFF2-40B4-BE49-F238E27FC236}">
                      <a16:creationId xmlns:a16="http://schemas.microsoft.com/office/drawing/2014/main" id="{B6EEA1A7-0C42-5315-2D1E-AD9A174FD71E}"/>
                    </a:ext>
                  </a:extLst>
                </p:cNvPr>
                <p:cNvPicPr/>
                <p:nvPr/>
              </p:nvPicPr>
              <p:blipFill>
                <a:blip r:embed="rId82"/>
                <a:stretch>
                  <a:fillRect/>
                </a:stretch>
              </p:blipFill>
              <p:spPr>
                <a:xfrm>
                  <a:off x="4896028" y="4300491"/>
                  <a:ext cx="441000" cy="277560"/>
                </a:xfrm>
                <a:prstGeom prst="rect">
                  <a:avLst/>
                </a:prstGeom>
              </p:spPr>
            </p:pic>
          </mc:Fallback>
        </mc:AlternateContent>
      </p:grpSp>
      <p:grpSp>
        <p:nvGrpSpPr>
          <p:cNvPr id="63" name="Group 62">
            <a:extLst>
              <a:ext uri="{FF2B5EF4-FFF2-40B4-BE49-F238E27FC236}">
                <a16:creationId xmlns:a16="http://schemas.microsoft.com/office/drawing/2014/main" id="{392D4A3F-4C8E-7D1C-A149-5D9585CFCC53}"/>
              </a:ext>
            </a:extLst>
          </p:cNvPr>
          <p:cNvGrpSpPr/>
          <p:nvPr/>
        </p:nvGrpSpPr>
        <p:grpSpPr>
          <a:xfrm>
            <a:off x="307648" y="2692667"/>
            <a:ext cx="798480" cy="818640"/>
            <a:chOff x="307648" y="2692667"/>
            <a:chExt cx="798480" cy="818640"/>
          </a:xfrm>
        </p:grpSpPr>
        <mc:AlternateContent xmlns:mc="http://schemas.openxmlformats.org/markup-compatibility/2006">
          <mc:Choice xmlns:p14="http://schemas.microsoft.com/office/powerpoint/2010/main" Requires="p14">
            <p:contentPart p14:bwMode="auto" r:id="rId83">
              <p14:nvContentPartPr>
                <p14:cNvPr id="15" name="Ink 14">
                  <a:extLst>
                    <a:ext uri="{FF2B5EF4-FFF2-40B4-BE49-F238E27FC236}">
                      <a16:creationId xmlns:a16="http://schemas.microsoft.com/office/drawing/2014/main" id="{4D56B8A4-10AA-38FE-B4D3-61562F5DC763}"/>
                    </a:ext>
                  </a:extLst>
                </p14:cNvPr>
                <p14:cNvContentPartPr/>
                <p14:nvPr/>
              </p14:nvContentPartPr>
              <p14:xfrm>
                <a:off x="341488" y="2745587"/>
                <a:ext cx="24840" cy="265680"/>
              </p14:xfrm>
            </p:contentPart>
          </mc:Choice>
          <mc:Fallback>
            <p:pic>
              <p:nvPicPr>
                <p:cNvPr id="15" name="Ink 14">
                  <a:extLst>
                    <a:ext uri="{FF2B5EF4-FFF2-40B4-BE49-F238E27FC236}">
                      <a16:creationId xmlns:a16="http://schemas.microsoft.com/office/drawing/2014/main" id="{4D56B8A4-10AA-38FE-B4D3-61562F5DC763}"/>
                    </a:ext>
                  </a:extLst>
                </p:cNvPr>
                <p:cNvPicPr/>
                <p:nvPr/>
              </p:nvPicPr>
              <p:blipFill>
                <a:blip r:embed="rId84"/>
                <a:stretch>
                  <a:fillRect/>
                </a:stretch>
              </p:blipFill>
              <p:spPr>
                <a:xfrm>
                  <a:off x="323488" y="2727587"/>
                  <a:ext cx="60480"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30" name="Ink 29">
                  <a:extLst>
                    <a:ext uri="{FF2B5EF4-FFF2-40B4-BE49-F238E27FC236}">
                      <a16:creationId xmlns:a16="http://schemas.microsoft.com/office/drawing/2014/main" id="{C9E01449-8EF0-1F93-B1ED-2056549C3410}"/>
                    </a:ext>
                  </a:extLst>
                </p14:cNvPr>
                <p14:cNvContentPartPr/>
                <p14:nvPr/>
              </p14:nvContentPartPr>
              <p14:xfrm>
                <a:off x="307648" y="2692667"/>
                <a:ext cx="201600" cy="35280"/>
              </p14:xfrm>
            </p:contentPart>
          </mc:Choice>
          <mc:Fallback>
            <p:pic>
              <p:nvPicPr>
                <p:cNvPr id="30" name="Ink 29">
                  <a:extLst>
                    <a:ext uri="{FF2B5EF4-FFF2-40B4-BE49-F238E27FC236}">
                      <a16:creationId xmlns:a16="http://schemas.microsoft.com/office/drawing/2014/main" id="{C9E01449-8EF0-1F93-B1ED-2056549C3410}"/>
                    </a:ext>
                  </a:extLst>
                </p:cNvPr>
                <p:cNvPicPr/>
                <p:nvPr/>
              </p:nvPicPr>
              <p:blipFill>
                <a:blip r:embed="rId86"/>
                <a:stretch>
                  <a:fillRect/>
                </a:stretch>
              </p:blipFill>
              <p:spPr>
                <a:xfrm>
                  <a:off x="289648" y="2674667"/>
                  <a:ext cx="23724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32" name="Ink 31">
                  <a:extLst>
                    <a:ext uri="{FF2B5EF4-FFF2-40B4-BE49-F238E27FC236}">
                      <a16:creationId xmlns:a16="http://schemas.microsoft.com/office/drawing/2014/main" id="{1FCB775C-2D5A-2462-D1FF-C88BB29804BA}"/>
                    </a:ext>
                  </a:extLst>
                </p14:cNvPr>
                <p14:cNvContentPartPr/>
                <p14:nvPr/>
              </p14:nvContentPartPr>
              <p14:xfrm>
                <a:off x="318448" y="2839547"/>
                <a:ext cx="149760" cy="14400"/>
              </p14:xfrm>
            </p:contentPart>
          </mc:Choice>
          <mc:Fallback>
            <p:pic>
              <p:nvPicPr>
                <p:cNvPr id="32" name="Ink 31">
                  <a:extLst>
                    <a:ext uri="{FF2B5EF4-FFF2-40B4-BE49-F238E27FC236}">
                      <a16:creationId xmlns:a16="http://schemas.microsoft.com/office/drawing/2014/main" id="{1FCB775C-2D5A-2462-D1FF-C88BB29804BA}"/>
                    </a:ext>
                  </a:extLst>
                </p:cNvPr>
                <p:cNvPicPr/>
                <p:nvPr/>
              </p:nvPicPr>
              <p:blipFill>
                <a:blip r:embed="rId88"/>
                <a:stretch>
                  <a:fillRect/>
                </a:stretch>
              </p:blipFill>
              <p:spPr>
                <a:xfrm>
                  <a:off x="300808" y="2821547"/>
                  <a:ext cx="18540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35" name="Ink 34">
                  <a:extLst>
                    <a:ext uri="{FF2B5EF4-FFF2-40B4-BE49-F238E27FC236}">
                      <a16:creationId xmlns:a16="http://schemas.microsoft.com/office/drawing/2014/main" id="{9BD17D06-5011-7032-3B99-F89DD30457E5}"/>
                    </a:ext>
                  </a:extLst>
                </p14:cNvPr>
                <p14:cNvContentPartPr/>
                <p14:nvPr/>
              </p14:nvContentPartPr>
              <p14:xfrm>
                <a:off x="582328" y="2777627"/>
                <a:ext cx="33840" cy="154440"/>
              </p14:xfrm>
            </p:contentPart>
          </mc:Choice>
          <mc:Fallback>
            <p:pic>
              <p:nvPicPr>
                <p:cNvPr id="35" name="Ink 34">
                  <a:extLst>
                    <a:ext uri="{FF2B5EF4-FFF2-40B4-BE49-F238E27FC236}">
                      <a16:creationId xmlns:a16="http://schemas.microsoft.com/office/drawing/2014/main" id="{9BD17D06-5011-7032-3B99-F89DD30457E5}"/>
                    </a:ext>
                  </a:extLst>
                </p:cNvPr>
                <p:cNvPicPr/>
                <p:nvPr/>
              </p:nvPicPr>
              <p:blipFill>
                <a:blip r:embed="rId90"/>
                <a:stretch>
                  <a:fillRect/>
                </a:stretch>
              </p:blipFill>
              <p:spPr>
                <a:xfrm>
                  <a:off x="564328" y="2759987"/>
                  <a:ext cx="6948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42" name="Ink 41">
                  <a:extLst>
                    <a:ext uri="{FF2B5EF4-FFF2-40B4-BE49-F238E27FC236}">
                      <a16:creationId xmlns:a16="http://schemas.microsoft.com/office/drawing/2014/main" id="{9E399B05-72B8-2D75-6DA6-33604CB9BCF7}"/>
                    </a:ext>
                  </a:extLst>
                </p14:cNvPr>
                <p14:cNvContentPartPr/>
                <p14:nvPr/>
              </p14:nvContentPartPr>
              <p14:xfrm>
                <a:off x="588448" y="2790227"/>
                <a:ext cx="87480" cy="47880"/>
              </p14:xfrm>
            </p:contentPart>
          </mc:Choice>
          <mc:Fallback>
            <p:pic>
              <p:nvPicPr>
                <p:cNvPr id="42" name="Ink 41">
                  <a:extLst>
                    <a:ext uri="{FF2B5EF4-FFF2-40B4-BE49-F238E27FC236}">
                      <a16:creationId xmlns:a16="http://schemas.microsoft.com/office/drawing/2014/main" id="{9E399B05-72B8-2D75-6DA6-33604CB9BCF7}"/>
                    </a:ext>
                  </a:extLst>
                </p:cNvPr>
                <p:cNvPicPr/>
                <p:nvPr/>
              </p:nvPicPr>
              <p:blipFill>
                <a:blip r:embed="rId92"/>
                <a:stretch>
                  <a:fillRect/>
                </a:stretch>
              </p:blipFill>
              <p:spPr>
                <a:xfrm>
                  <a:off x="570808" y="2772587"/>
                  <a:ext cx="12312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43" name="Ink 42">
                  <a:extLst>
                    <a:ext uri="{FF2B5EF4-FFF2-40B4-BE49-F238E27FC236}">
                      <a16:creationId xmlns:a16="http://schemas.microsoft.com/office/drawing/2014/main" id="{7EB3ADBD-B938-0D6E-F4AF-36E6303A6B8F}"/>
                    </a:ext>
                  </a:extLst>
                </p14:cNvPr>
                <p14:cNvContentPartPr/>
                <p14:nvPr/>
              </p14:nvContentPartPr>
              <p14:xfrm>
                <a:off x="733528" y="2770067"/>
                <a:ext cx="180360" cy="147240"/>
              </p14:xfrm>
            </p:contentPart>
          </mc:Choice>
          <mc:Fallback>
            <p:pic>
              <p:nvPicPr>
                <p:cNvPr id="43" name="Ink 42">
                  <a:extLst>
                    <a:ext uri="{FF2B5EF4-FFF2-40B4-BE49-F238E27FC236}">
                      <a16:creationId xmlns:a16="http://schemas.microsoft.com/office/drawing/2014/main" id="{7EB3ADBD-B938-0D6E-F4AF-36E6303A6B8F}"/>
                    </a:ext>
                  </a:extLst>
                </p:cNvPr>
                <p:cNvPicPr/>
                <p:nvPr/>
              </p:nvPicPr>
              <p:blipFill>
                <a:blip r:embed="rId94"/>
                <a:stretch>
                  <a:fillRect/>
                </a:stretch>
              </p:blipFill>
              <p:spPr>
                <a:xfrm>
                  <a:off x="715888" y="2752067"/>
                  <a:ext cx="21600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44" name="Ink 43">
                  <a:extLst>
                    <a:ext uri="{FF2B5EF4-FFF2-40B4-BE49-F238E27FC236}">
                      <a16:creationId xmlns:a16="http://schemas.microsoft.com/office/drawing/2014/main" id="{8B033081-9BBA-1A2D-318A-875D0071BA10}"/>
                    </a:ext>
                  </a:extLst>
                </p14:cNvPr>
                <p14:cNvContentPartPr/>
                <p14:nvPr/>
              </p14:nvContentPartPr>
              <p14:xfrm>
                <a:off x="947368" y="2736227"/>
                <a:ext cx="158760" cy="163440"/>
              </p14:xfrm>
            </p:contentPart>
          </mc:Choice>
          <mc:Fallback>
            <p:pic>
              <p:nvPicPr>
                <p:cNvPr id="44" name="Ink 43">
                  <a:extLst>
                    <a:ext uri="{FF2B5EF4-FFF2-40B4-BE49-F238E27FC236}">
                      <a16:creationId xmlns:a16="http://schemas.microsoft.com/office/drawing/2014/main" id="{8B033081-9BBA-1A2D-318A-875D0071BA10}"/>
                    </a:ext>
                  </a:extLst>
                </p:cNvPr>
                <p:cNvPicPr/>
                <p:nvPr/>
              </p:nvPicPr>
              <p:blipFill>
                <a:blip r:embed="rId96"/>
                <a:stretch>
                  <a:fillRect/>
                </a:stretch>
              </p:blipFill>
              <p:spPr>
                <a:xfrm>
                  <a:off x="929368" y="2718227"/>
                  <a:ext cx="19440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47" name="Ink 46">
                  <a:extLst>
                    <a:ext uri="{FF2B5EF4-FFF2-40B4-BE49-F238E27FC236}">
                      <a16:creationId xmlns:a16="http://schemas.microsoft.com/office/drawing/2014/main" id="{A64F6BF5-0E46-14FC-B2D7-33791C539B9A}"/>
                    </a:ext>
                  </a:extLst>
                </p14:cNvPr>
                <p14:cNvContentPartPr/>
                <p14:nvPr/>
              </p14:nvContentPartPr>
              <p14:xfrm>
                <a:off x="445888" y="3114947"/>
                <a:ext cx="70200" cy="396360"/>
              </p14:xfrm>
            </p:contentPart>
          </mc:Choice>
          <mc:Fallback>
            <p:pic>
              <p:nvPicPr>
                <p:cNvPr id="47" name="Ink 46">
                  <a:extLst>
                    <a:ext uri="{FF2B5EF4-FFF2-40B4-BE49-F238E27FC236}">
                      <a16:creationId xmlns:a16="http://schemas.microsoft.com/office/drawing/2014/main" id="{A64F6BF5-0E46-14FC-B2D7-33791C539B9A}"/>
                    </a:ext>
                  </a:extLst>
                </p:cNvPr>
                <p:cNvPicPr/>
                <p:nvPr/>
              </p:nvPicPr>
              <p:blipFill>
                <a:blip r:embed="rId98"/>
                <a:stretch>
                  <a:fillRect/>
                </a:stretch>
              </p:blipFill>
              <p:spPr>
                <a:xfrm>
                  <a:off x="427888" y="3097307"/>
                  <a:ext cx="105840" cy="4320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48" name="Ink 47">
                  <a:extLst>
                    <a:ext uri="{FF2B5EF4-FFF2-40B4-BE49-F238E27FC236}">
                      <a16:creationId xmlns:a16="http://schemas.microsoft.com/office/drawing/2014/main" id="{610B40D3-2DBD-E40A-0AD5-E7ECA4D89CD9}"/>
                    </a:ext>
                  </a:extLst>
                </p14:cNvPr>
                <p14:cNvContentPartPr/>
                <p14:nvPr/>
              </p14:nvContentPartPr>
              <p14:xfrm>
                <a:off x="373888" y="3287387"/>
                <a:ext cx="120240" cy="38880"/>
              </p14:xfrm>
            </p:contentPart>
          </mc:Choice>
          <mc:Fallback>
            <p:pic>
              <p:nvPicPr>
                <p:cNvPr id="48" name="Ink 47">
                  <a:extLst>
                    <a:ext uri="{FF2B5EF4-FFF2-40B4-BE49-F238E27FC236}">
                      <a16:creationId xmlns:a16="http://schemas.microsoft.com/office/drawing/2014/main" id="{610B40D3-2DBD-E40A-0AD5-E7ECA4D89CD9}"/>
                    </a:ext>
                  </a:extLst>
                </p:cNvPr>
                <p:cNvPicPr/>
                <p:nvPr/>
              </p:nvPicPr>
              <p:blipFill>
                <a:blip r:embed="rId100"/>
                <a:stretch>
                  <a:fillRect/>
                </a:stretch>
              </p:blipFill>
              <p:spPr>
                <a:xfrm>
                  <a:off x="355888" y="3269387"/>
                  <a:ext cx="15588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49" name="Ink 48">
                  <a:extLst>
                    <a:ext uri="{FF2B5EF4-FFF2-40B4-BE49-F238E27FC236}">
                      <a16:creationId xmlns:a16="http://schemas.microsoft.com/office/drawing/2014/main" id="{7589E3E4-AD6F-6802-F839-0ACEAA22208C}"/>
                    </a:ext>
                  </a:extLst>
                </p14:cNvPr>
                <p14:cNvContentPartPr/>
                <p14:nvPr/>
              </p14:nvContentPartPr>
              <p14:xfrm>
                <a:off x="595288" y="3207467"/>
                <a:ext cx="136800" cy="106560"/>
              </p14:xfrm>
            </p:contentPart>
          </mc:Choice>
          <mc:Fallback>
            <p:pic>
              <p:nvPicPr>
                <p:cNvPr id="49" name="Ink 48">
                  <a:extLst>
                    <a:ext uri="{FF2B5EF4-FFF2-40B4-BE49-F238E27FC236}">
                      <a16:creationId xmlns:a16="http://schemas.microsoft.com/office/drawing/2014/main" id="{7589E3E4-AD6F-6802-F839-0ACEAA22208C}"/>
                    </a:ext>
                  </a:extLst>
                </p:cNvPr>
                <p:cNvPicPr/>
                <p:nvPr/>
              </p:nvPicPr>
              <p:blipFill>
                <a:blip r:embed="rId102"/>
                <a:stretch>
                  <a:fillRect/>
                </a:stretch>
              </p:blipFill>
              <p:spPr>
                <a:xfrm>
                  <a:off x="577288" y="3189467"/>
                  <a:ext cx="17244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50" name="Ink 49">
                  <a:extLst>
                    <a:ext uri="{FF2B5EF4-FFF2-40B4-BE49-F238E27FC236}">
                      <a16:creationId xmlns:a16="http://schemas.microsoft.com/office/drawing/2014/main" id="{127C4384-4150-9253-2DE2-664BB62A9018}"/>
                    </a:ext>
                  </a:extLst>
                </p14:cNvPr>
                <p14:cNvContentPartPr/>
                <p14:nvPr/>
              </p14:nvContentPartPr>
              <p14:xfrm>
                <a:off x="781768" y="3096587"/>
                <a:ext cx="64080" cy="170640"/>
              </p14:xfrm>
            </p:contentPart>
          </mc:Choice>
          <mc:Fallback>
            <p:pic>
              <p:nvPicPr>
                <p:cNvPr id="50" name="Ink 49">
                  <a:extLst>
                    <a:ext uri="{FF2B5EF4-FFF2-40B4-BE49-F238E27FC236}">
                      <a16:creationId xmlns:a16="http://schemas.microsoft.com/office/drawing/2014/main" id="{127C4384-4150-9253-2DE2-664BB62A9018}"/>
                    </a:ext>
                  </a:extLst>
                </p:cNvPr>
                <p:cNvPicPr/>
                <p:nvPr/>
              </p:nvPicPr>
              <p:blipFill>
                <a:blip r:embed="rId104"/>
                <a:stretch>
                  <a:fillRect/>
                </a:stretch>
              </p:blipFill>
              <p:spPr>
                <a:xfrm>
                  <a:off x="763768" y="3078587"/>
                  <a:ext cx="9972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56" name="Ink 55">
                  <a:extLst>
                    <a:ext uri="{FF2B5EF4-FFF2-40B4-BE49-F238E27FC236}">
                      <a16:creationId xmlns:a16="http://schemas.microsoft.com/office/drawing/2014/main" id="{E3758AF0-102F-29A9-02CC-346CCA0F5CFB}"/>
                    </a:ext>
                  </a:extLst>
                </p14:cNvPr>
                <p14:cNvContentPartPr/>
                <p14:nvPr/>
              </p14:nvContentPartPr>
              <p14:xfrm>
                <a:off x="888328" y="3067067"/>
                <a:ext cx="74880" cy="207720"/>
              </p14:xfrm>
            </p:contentPart>
          </mc:Choice>
          <mc:Fallback>
            <p:pic>
              <p:nvPicPr>
                <p:cNvPr id="56" name="Ink 55">
                  <a:extLst>
                    <a:ext uri="{FF2B5EF4-FFF2-40B4-BE49-F238E27FC236}">
                      <a16:creationId xmlns:a16="http://schemas.microsoft.com/office/drawing/2014/main" id="{E3758AF0-102F-29A9-02CC-346CCA0F5CFB}"/>
                    </a:ext>
                  </a:extLst>
                </p:cNvPr>
                <p:cNvPicPr/>
                <p:nvPr/>
              </p:nvPicPr>
              <p:blipFill>
                <a:blip r:embed="rId106"/>
                <a:stretch>
                  <a:fillRect/>
                </a:stretch>
              </p:blipFill>
              <p:spPr>
                <a:xfrm>
                  <a:off x="870688" y="3049067"/>
                  <a:ext cx="110520" cy="243360"/>
                </a:xfrm>
                <a:prstGeom prst="rect">
                  <a:avLst/>
                </a:prstGeom>
              </p:spPr>
            </p:pic>
          </mc:Fallback>
        </mc:AlternateContent>
      </p:grpSp>
      <p:grpSp>
        <p:nvGrpSpPr>
          <p:cNvPr id="95" name="Group 94">
            <a:extLst>
              <a:ext uri="{FF2B5EF4-FFF2-40B4-BE49-F238E27FC236}">
                <a16:creationId xmlns:a16="http://schemas.microsoft.com/office/drawing/2014/main" id="{37D85B2C-9710-ED22-9234-2E2215B9BFDA}"/>
              </a:ext>
            </a:extLst>
          </p:cNvPr>
          <p:cNvGrpSpPr/>
          <p:nvPr/>
        </p:nvGrpSpPr>
        <p:grpSpPr>
          <a:xfrm>
            <a:off x="1869688" y="3712907"/>
            <a:ext cx="1121400" cy="534240"/>
            <a:chOff x="1869688" y="3712907"/>
            <a:chExt cx="1121400" cy="534240"/>
          </a:xfrm>
        </p:grpSpPr>
        <mc:AlternateContent xmlns:mc="http://schemas.openxmlformats.org/markup-compatibility/2006">
          <mc:Choice xmlns:p14="http://schemas.microsoft.com/office/powerpoint/2010/main" Requires="p14">
            <p:contentPart p14:bwMode="auto" r:id="rId107">
              <p14:nvContentPartPr>
                <p14:cNvPr id="92" name="Ink 91">
                  <a:extLst>
                    <a:ext uri="{FF2B5EF4-FFF2-40B4-BE49-F238E27FC236}">
                      <a16:creationId xmlns:a16="http://schemas.microsoft.com/office/drawing/2014/main" id="{9D192E04-7669-9246-7363-8DE096E0AC17}"/>
                    </a:ext>
                  </a:extLst>
                </p14:cNvPr>
                <p14:cNvContentPartPr/>
                <p14:nvPr/>
              </p14:nvContentPartPr>
              <p14:xfrm>
                <a:off x="2147968" y="3712907"/>
                <a:ext cx="559080" cy="534240"/>
              </p14:xfrm>
            </p:contentPart>
          </mc:Choice>
          <mc:Fallback>
            <p:pic>
              <p:nvPicPr>
                <p:cNvPr id="92" name="Ink 91">
                  <a:extLst>
                    <a:ext uri="{FF2B5EF4-FFF2-40B4-BE49-F238E27FC236}">
                      <a16:creationId xmlns:a16="http://schemas.microsoft.com/office/drawing/2014/main" id="{9D192E04-7669-9246-7363-8DE096E0AC17}"/>
                    </a:ext>
                  </a:extLst>
                </p:cNvPr>
                <p:cNvPicPr/>
                <p:nvPr/>
              </p:nvPicPr>
              <p:blipFill>
                <a:blip r:embed="rId108"/>
                <a:stretch>
                  <a:fillRect/>
                </a:stretch>
              </p:blipFill>
              <p:spPr>
                <a:xfrm>
                  <a:off x="2130328" y="3694907"/>
                  <a:ext cx="594720" cy="5698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93" name="Ink 92">
                  <a:extLst>
                    <a:ext uri="{FF2B5EF4-FFF2-40B4-BE49-F238E27FC236}">
                      <a16:creationId xmlns:a16="http://schemas.microsoft.com/office/drawing/2014/main" id="{D7C6772C-C547-D7C7-BC7C-28526446B3BA}"/>
                    </a:ext>
                  </a:extLst>
                </p14:cNvPr>
                <p14:cNvContentPartPr/>
                <p14:nvPr/>
              </p14:nvContentPartPr>
              <p14:xfrm>
                <a:off x="2708848" y="3747107"/>
                <a:ext cx="282240" cy="355320"/>
              </p14:xfrm>
            </p:contentPart>
          </mc:Choice>
          <mc:Fallback>
            <p:pic>
              <p:nvPicPr>
                <p:cNvPr id="93" name="Ink 92">
                  <a:extLst>
                    <a:ext uri="{FF2B5EF4-FFF2-40B4-BE49-F238E27FC236}">
                      <a16:creationId xmlns:a16="http://schemas.microsoft.com/office/drawing/2014/main" id="{D7C6772C-C547-D7C7-BC7C-28526446B3BA}"/>
                    </a:ext>
                  </a:extLst>
                </p:cNvPr>
                <p:cNvPicPr/>
                <p:nvPr/>
              </p:nvPicPr>
              <p:blipFill>
                <a:blip r:embed="rId110"/>
                <a:stretch>
                  <a:fillRect/>
                </a:stretch>
              </p:blipFill>
              <p:spPr>
                <a:xfrm>
                  <a:off x="2690848" y="3729107"/>
                  <a:ext cx="317880" cy="3909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94" name="Ink 93">
                  <a:extLst>
                    <a:ext uri="{FF2B5EF4-FFF2-40B4-BE49-F238E27FC236}">
                      <a16:creationId xmlns:a16="http://schemas.microsoft.com/office/drawing/2014/main" id="{AD851B5B-FE69-9961-5622-A9EBD030A899}"/>
                    </a:ext>
                  </a:extLst>
                </p14:cNvPr>
                <p14:cNvContentPartPr/>
                <p14:nvPr/>
              </p14:nvContentPartPr>
              <p14:xfrm>
                <a:off x="1869688" y="3824147"/>
                <a:ext cx="194400" cy="360720"/>
              </p14:xfrm>
            </p:contentPart>
          </mc:Choice>
          <mc:Fallback>
            <p:pic>
              <p:nvPicPr>
                <p:cNvPr id="94" name="Ink 93">
                  <a:extLst>
                    <a:ext uri="{FF2B5EF4-FFF2-40B4-BE49-F238E27FC236}">
                      <a16:creationId xmlns:a16="http://schemas.microsoft.com/office/drawing/2014/main" id="{AD851B5B-FE69-9961-5622-A9EBD030A899}"/>
                    </a:ext>
                  </a:extLst>
                </p:cNvPr>
                <p:cNvPicPr/>
                <p:nvPr/>
              </p:nvPicPr>
              <p:blipFill>
                <a:blip r:embed="rId112"/>
                <a:stretch>
                  <a:fillRect/>
                </a:stretch>
              </p:blipFill>
              <p:spPr>
                <a:xfrm>
                  <a:off x="1852048" y="3806507"/>
                  <a:ext cx="230040" cy="396360"/>
                </a:xfrm>
                <a:prstGeom prst="rect">
                  <a:avLst/>
                </a:prstGeom>
              </p:spPr>
            </p:pic>
          </mc:Fallback>
        </mc:AlternateContent>
      </p:grpSp>
      <p:grpSp>
        <p:nvGrpSpPr>
          <p:cNvPr id="102" name="Group 101">
            <a:extLst>
              <a:ext uri="{FF2B5EF4-FFF2-40B4-BE49-F238E27FC236}">
                <a16:creationId xmlns:a16="http://schemas.microsoft.com/office/drawing/2014/main" id="{AAA94F72-27EF-4220-5B11-AF9E320A9C63}"/>
              </a:ext>
            </a:extLst>
          </p:cNvPr>
          <p:cNvGrpSpPr/>
          <p:nvPr/>
        </p:nvGrpSpPr>
        <p:grpSpPr>
          <a:xfrm>
            <a:off x="2227168" y="4987667"/>
            <a:ext cx="1328040" cy="587160"/>
            <a:chOff x="2227168" y="4987667"/>
            <a:chExt cx="1328040" cy="587160"/>
          </a:xfrm>
        </p:grpSpPr>
        <mc:AlternateContent xmlns:mc="http://schemas.openxmlformats.org/markup-compatibility/2006">
          <mc:Choice xmlns:p14="http://schemas.microsoft.com/office/powerpoint/2010/main" Requires="p14">
            <p:contentPart p14:bwMode="auto" r:id="rId113">
              <p14:nvContentPartPr>
                <p14:cNvPr id="96" name="Ink 95">
                  <a:extLst>
                    <a:ext uri="{FF2B5EF4-FFF2-40B4-BE49-F238E27FC236}">
                      <a16:creationId xmlns:a16="http://schemas.microsoft.com/office/drawing/2014/main" id="{741EDDC7-AA9B-6853-6C95-91FEB3ED66A6}"/>
                    </a:ext>
                  </a:extLst>
                </p14:cNvPr>
                <p14:cNvContentPartPr/>
                <p14:nvPr/>
              </p14:nvContentPartPr>
              <p14:xfrm>
                <a:off x="2227168" y="4987667"/>
                <a:ext cx="568440" cy="587160"/>
              </p14:xfrm>
            </p:contentPart>
          </mc:Choice>
          <mc:Fallback>
            <p:pic>
              <p:nvPicPr>
                <p:cNvPr id="96" name="Ink 95">
                  <a:extLst>
                    <a:ext uri="{FF2B5EF4-FFF2-40B4-BE49-F238E27FC236}">
                      <a16:creationId xmlns:a16="http://schemas.microsoft.com/office/drawing/2014/main" id="{741EDDC7-AA9B-6853-6C95-91FEB3ED66A6}"/>
                    </a:ext>
                  </a:extLst>
                </p:cNvPr>
                <p:cNvPicPr/>
                <p:nvPr/>
              </p:nvPicPr>
              <p:blipFill>
                <a:blip r:embed="rId114"/>
                <a:stretch>
                  <a:fillRect/>
                </a:stretch>
              </p:blipFill>
              <p:spPr>
                <a:xfrm>
                  <a:off x="2209528" y="4970027"/>
                  <a:ext cx="604080" cy="62280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97" name="Ink 96">
                  <a:extLst>
                    <a:ext uri="{FF2B5EF4-FFF2-40B4-BE49-F238E27FC236}">
                      <a16:creationId xmlns:a16="http://schemas.microsoft.com/office/drawing/2014/main" id="{AE17E570-E512-E850-EBA6-25D5EA1BA3F3}"/>
                    </a:ext>
                  </a:extLst>
                </p14:cNvPr>
                <p14:cNvContentPartPr/>
                <p14:nvPr/>
              </p14:nvContentPartPr>
              <p14:xfrm>
                <a:off x="2887768" y="5121947"/>
                <a:ext cx="259560" cy="323640"/>
              </p14:xfrm>
            </p:contentPart>
          </mc:Choice>
          <mc:Fallback>
            <p:pic>
              <p:nvPicPr>
                <p:cNvPr id="97" name="Ink 96">
                  <a:extLst>
                    <a:ext uri="{FF2B5EF4-FFF2-40B4-BE49-F238E27FC236}">
                      <a16:creationId xmlns:a16="http://schemas.microsoft.com/office/drawing/2014/main" id="{AE17E570-E512-E850-EBA6-25D5EA1BA3F3}"/>
                    </a:ext>
                  </a:extLst>
                </p:cNvPr>
                <p:cNvPicPr/>
                <p:nvPr/>
              </p:nvPicPr>
              <p:blipFill>
                <a:blip r:embed="rId116"/>
                <a:stretch>
                  <a:fillRect/>
                </a:stretch>
              </p:blipFill>
              <p:spPr>
                <a:xfrm>
                  <a:off x="2870128" y="5104307"/>
                  <a:ext cx="295200" cy="3592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99" name="Ink 98">
                  <a:extLst>
                    <a:ext uri="{FF2B5EF4-FFF2-40B4-BE49-F238E27FC236}">
                      <a16:creationId xmlns:a16="http://schemas.microsoft.com/office/drawing/2014/main" id="{40D3F65D-30FC-EE5D-02DF-39BBBB7874C1}"/>
                    </a:ext>
                  </a:extLst>
                </p14:cNvPr>
                <p14:cNvContentPartPr/>
                <p14:nvPr/>
              </p14:nvContentPartPr>
              <p14:xfrm>
                <a:off x="3266488" y="5093147"/>
                <a:ext cx="288720" cy="361080"/>
              </p14:xfrm>
            </p:contentPart>
          </mc:Choice>
          <mc:Fallback>
            <p:pic>
              <p:nvPicPr>
                <p:cNvPr id="99" name="Ink 98">
                  <a:extLst>
                    <a:ext uri="{FF2B5EF4-FFF2-40B4-BE49-F238E27FC236}">
                      <a16:creationId xmlns:a16="http://schemas.microsoft.com/office/drawing/2014/main" id="{40D3F65D-30FC-EE5D-02DF-39BBBB7874C1}"/>
                    </a:ext>
                  </a:extLst>
                </p:cNvPr>
                <p:cNvPicPr/>
                <p:nvPr/>
              </p:nvPicPr>
              <p:blipFill>
                <a:blip r:embed="rId118"/>
                <a:stretch>
                  <a:fillRect/>
                </a:stretch>
              </p:blipFill>
              <p:spPr>
                <a:xfrm>
                  <a:off x="3248488" y="5075147"/>
                  <a:ext cx="324360" cy="396720"/>
                </a:xfrm>
                <a:prstGeom prst="rect">
                  <a:avLst/>
                </a:prstGeom>
              </p:spPr>
            </p:pic>
          </mc:Fallback>
        </mc:AlternateContent>
      </p:grpSp>
      <p:grpSp>
        <p:nvGrpSpPr>
          <p:cNvPr id="101" name="Group 100">
            <a:extLst>
              <a:ext uri="{FF2B5EF4-FFF2-40B4-BE49-F238E27FC236}">
                <a16:creationId xmlns:a16="http://schemas.microsoft.com/office/drawing/2014/main" id="{CCF178FF-FE88-1E15-274C-2AA562E22919}"/>
              </a:ext>
            </a:extLst>
          </p:cNvPr>
          <p:cNvGrpSpPr/>
          <p:nvPr/>
        </p:nvGrpSpPr>
        <p:grpSpPr>
          <a:xfrm>
            <a:off x="1362448" y="5179547"/>
            <a:ext cx="624600" cy="337320"/>
            <a:chOff x="1362448" y="5179547"/>
            <a:chExt cx="624600" cy="337320"/>
          </a:xfrm>
        </p:grpSpPr>
        <mc:AlternateContent xmlns:mc="http://schemas.openxmlformats.org/markup-compatibility/2006">
          <mc:Choice xmlns:p14="http://schemas.microsoft.com/office/powerpoint/2010/main" Requires="p14">
            <p:contentPart p14:bwMode="auto" r:id="rId119">
              <p14:nvContentPartPr>
                <p14:cNvPr id="98" name="Ink 97">
                  <a:extLst>
                    <a:ext uri="{FF2B5EF4-FFF2-40B4-BE49-F238E27FC236}">
                      <a16:creationId xmlns:a16="http://schemas.microsoft.com/office/drawing/2014/main" id="{C4752AF7-EBE3-3C26-2B86-786BE12C3509}"/>
                    </a:ext>
                  </a:extLst>
                </p14:cNvPr>
                <p14:cNvContentPartPr/>
                <p14:nvPr/>
              </p14:nvContentPartPr>
              <p14:xfrm>
                <a:off x="1789768" y="5188907"/>
                <a:ext cx="197280" cy="301320"/>
              </p14:xfrm>
            </p:contentPart>
          </mc:Choice>
          <mc:Fallback>
            <p:pic>
              <p:nvPicPr>
                <p:cNvPr id="98" name="Ink 97">
                  <a:extLst>
                    <a:ext uri="{FF2B5EF4-FFF2-40B4-BE49-F238E27FC236}">
                      <a16:creationId xmlns:a16="http://schemas.microsoft.com/office/drawing/2014/main" id="{C4752AF7-EBE3-3C26-2B86-786BE12C3509}"/>
                    </a:ext>
                  </a:extLst>
                </p:cNvPr>
                <p:cNvPicPr/>
                <p:nvPr/>
              </p:nvPicPr>
              <p:blipFill>
                <a:blip r:embed="rId120"/>
                <a:stretch>
                  <a:fillRect/>
                </a:stretch>
              </p:blipFill>
              <p:spPr>
                <a:xfrm>
                  <a:off x="1772128" y="5171267"/>
                  <a:ext cx="232920" cy="33696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00" name="Ink 99">
                  <a:extLst>
                    <a:ext uri="{FF2B5EF4-FFF2-40B4-BE49-F238E27FC236}">
                      <a16:creationId xmlns:a16="http://schemas.microsoft.com/office/drawing/2014/main" id="{D3C0DD59-D375-24E5-FE71-898A542B413B}"/>
                    </a:ext>
                  </a:extLst>
                </p14:cNvPr>
                <p14:cNvContentPartPr/>
                <p14:nvPr/>
              </p14:nvContentPartPr>
              <p14:xfrm>
                <a:off x="1362448" y="5179547"/>
                <a:ext cx="265680" cy="337320"/>
              </p14:xfrm>
            </p:contentPart>
          </mc:Choice>
          <mc:Fallback>
            <p:pic>
              <p:nvPicPr>
                <p:cNvPr id="100" name="Ink 99">
                  <a:extLst>
                    <a:ext uri="{FF2B5EF4-FFF2-40B4-BE49-F238E27FC236}">
                      <a16:creationId xmlns:a16="http://schemas.microsoft.com/office/drawing/2014/main" id="{D3C0DD59-D375-24E5-FE71-898A542B413B}"/>
                    </a:ext>
                  </a:extLst>
                </p:cNvPr>
                <p:cNvPicPr/>
                <p:nvPr/>
              </p:nvPicPr>
              <p:blipFill>
                <a:blip r:embed="rId122"/>
                <a:stretch>
                  <a:fillRect/>
                </a:stretch>
              </p:blipFill>
              <p:spPr>
                <a:xfrm>
                  <a:off x="1344808" y="5161907"/>
                  <a:ext cx="301320" cy="372960"/>
                </a:xfrm>
                <a:prstGeom prst="rect">
                  <a:avLst/>
                </a:prstGeom>
              </p:spPr>
            </p:pic>
          </mc:Fallback>
        </mc:AlternateContent>
      </p:grpSp>
      <p:grpSp>
        <p:nvGrpSpPr>
          <p:cNvPr id="106" name="Group 105">
            <a:extLst>
              <a:ext uri="{FF2B5EF4-FFF2-40B4-BE49-F238E27FC236}">
                <a16:creationId xmlns:a16="http://schemas.microsoft.com/office/drawing/2014/main" id="{B8EC9CE1-8BF3-A1A7-B108-8FF67FE2E29C}"/>
              </a:ext>
            </a:extLst>
          </p:cNvPr>
          <p:cNvGrpSpPr/>
          <p:nvPr/>
        </p:nvGrpSpPr>
        <p:grpSpPr>
          <a:xfrm>
            <a:off x="365248" y="3624347"/>
            <a:ext cx="537701" cy="2154240"/>
            <a:chOff x="365248" y="3624347"/>
            <a:chExt cx="537701" cy="2154240"/>
          </a:xfrm>
        </p:grpSpPr>
        <mc:AlternateContent xmlns:mc="http://schemas.openxmlformats.org/markup-compatibility/2006">
          <mc:Choice xmlns:p14="http://schemas.microsoft.com/office/powerpoint/2010/main" Requires="p14">
            <p:contentPart p14:bwMode="auto" r:id="rId123">
              <p14:nvContentPartPr>
                <p14:cNvPr id="75" name="Ink 74">
                  <a:extLst>
                    <a:ext uri="{FF2B5EF4-FFF2-40B4-BE49-F238E27FC236}">
                      <a16:creationId xmlns:a16="http://schemas.microsoft.com/office/drawing/2014/main" id="{D270A4C1-2032-A6DC-0A64-B13E776FD9BA}"/>
                    </a:ext>
                  </a:extLst>
                </p14:cNvPr>
                <p14:cNvContentPartPr/>
                <p14:nvPr/>
              </p14:nvContentPartPr>
              <p14:xfrm>
                <a:off x="709768" y="3624347"/>
                <a:ext cx="76680" cy="2047320"/>
              </p14:xfrm>
            </p:contentPart>
          </mc:Choice>
          <mc:Fallback>
            <p:pic>
              <p:nvPicPr>
                <p:cNvPr id="75" name="Ink 74">
                  <a:extLst>
                    <a:ext uri="{FF2B5EF4-FFF2-40B4-BE49-F238E27FC236}">
                      <a16:creationId xmlns:a16="http://schemas.microsoft.com/office/drawing/2014/main" id="{D270A4C1-2032-A6DC-0A64-B13E776FD9BA}"/>
                    </a:ext>
                  </a:extLst>
                </p:cNvPr>
                <p:cNvPicPr/>
                <p:nvPr/>
              </p:nvPicPr>
              <p:blipFill>
                <a:blip r:embed="rId124"/>
                <a:stretch>
                  <a:fillRect/>
                </a:stretch>
              </p:blipFill>
              <p:spPr>
                <a:xfrm>
                  <a:off x="692128" y="3606347"/>
                  <a:ext cx="112320" cy="208296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9" name="Ink 88">
                  <a:extLst>
                    <a:ext uri="{FF2B5EF4-FFF2-40B4-BE49-F238E27FC236}">
                      <a16:creationId xmlns:a16="http://schemas.microsoft.com/office/drawing/2014/main" id="{F4A00097-2554-BA98-C2A7-A4E60BF970FE}"/>
                    </a:ext>
                  </a:extLst>
                </p14:cNvPr>
                <p14:cNvContentPartPr/>
                <p14:nvPr/>
              </p14:nvContentPartPr>
              <p14:xfrm>
                <a:off x="418888" y="5468267"/>
                <a:ext cx="105480" cy="310320"/>
              </p14:xfrm>
            </p:contentPart>
          </mc:Choice>
          <mc:Fallback>
            <p:pic>
              <p:nvPicPr>
                <p:cNvPr id="89" name="Ink 88">
                  <a:extLst>
                    <a:ext uri="{FF2B5EF4-FFF2-40B4-BE49-F238E27FC236}">
                      <a16:creationId xmlns:a16="http://schemas.microsoft.com/office/drawing/2014/main" id="{F4A00097-2554-BA98-C2A7-A4E60BF970FE}"/>
                    </a:ext>
                  </a:extLst>
                </p:cNvPr>
                <p:cNvPicPr/>
                <p:nvPr/>
              </p:nvPicPr>
              <p:blipFill>
                <a:blip r:embed="rId126"/>
                <a:stretch>
                  <a:fillRect/>
                </a:stretch>
              </p:blipFill>
              <p:spPr>
                <a:xfrm>
                  <a:off x="401248" y="5450627"/>
                  <a:ext cx="141120" cy="34596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90" name="Ink 89">
                  <a:extLst>
                    <a:ext uri="{FF2B5EF4-FFF2-40B4-BE49-F238E27FC236}">
                      <a16:creationId xmlns:a16="http://schemas.microsoft.com/office/drawing/2014/main" id="{8590F5A5-7858-DB2D-C418-5D2F02497EA4}"/>
                    </a:ext>
                  </a:extLst>
                </p14:cNvPr>
                <p14:cNvContentPartPr/>
                <p14:nvPr/>
              </p14:nvContentPartPr>
              <p14:xfrm>
                <a:off x="365248" y="5558987"/>
                <a:ext cx="155520" cy="21240"/>
              </p14:xfrm>
            </p:contentPart>
          </mc:Choice>
          <mc:Fallback>
            <p:pic>
              <p:nvPicPr>
                <p:cNvPr id="90" name="Ink 89">
                  <a:extLst>
                    <a:ext uri="{FF2B5EF4-FFF2-40B4-BE49-F238E27FC236}">
                      <a16:creationId xmlns:a16="http://schemas.microsoft.com/office/drawing/2014/main" id="{8590F5A5-7858-DB2D-C418-5D2F02497EA4}"/>
                    </a:ext>
                  </a:extLst>
                </p:cNvPr>
                <p:cNvPicPr/>
                <p:nvPr/>
              </p:nvPicPr>
              <p:blipFill>
                <a:blip r:embed="rId128"/>
                <a:stretch>
                  <a:fillRect/>
                </a:stretch>
              </p:blipFill>
              <p:spPr>
                <a:xfrm>
                  <a:off x="347608" y="5541347"/>
                  <a:ext cx="191160" cy="568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05" name="Ink 104">
                  <a:extLst>
                    <a:ext uri="{FF2B5EF4-FFF2-40B4-BE49-F238E27FC236}">
                      <a16:creationId xmlns:a16="http://schemas.microsoft.com/office/drawing/2014/main" id="{39A3A43A-E6DD-9B4C-47CC-ED1BFFDC468F}"/>
                    </a:ext>
                  </a:extLst>
                </p14:cNvPr>
                <p14:cNvContentPartPr/>
                <p14:nvPr/>
              </p14:nvContentPartPr>
              <p14:xfrm>
                <a:off x="673269" y="5550539"/>
                <a:ext cx="229680" cy="172440"/>
              </p14:xfrm>
            </p:contentPart>
          </mc:Choice>
          <mc:Fallback>
            <p:pic>
              <p:nvPicPr>
                <p:cNvPr id="105" name="Ink 104">
                  <a:extLst>
                    <a:ext uri="{FF2B5EF4-FFF2-40B4-BE49-F238E27FC236}">
                      <a16:creationId xmlns:a16="http://schemas.microsoft.com/office/drawing/2014/main" id="{39A3A43A-E6DD-9B4C-47CC-ED1BFFDC468F}"/>
                    </a:ext>
                  </a:extLst>
                </p:cNvPr>
                <p:cNvPicPr/>
                <p:nvPr/>
              </p:nvPicPr>
              <p:blipFill>
                <a:blip r:embed="rId130"/>
                <a:stretch>
                  <a:fillRect/>
                </a:stretch>
              </p:blipFill>
              <p:spPr>
                <a:xfrm>
                  <a:off x="655629" y="5532539"/>
                  <a:ext cx="265320" cy="208080"/>
                </a:xfrm>
                <a:prstGeom prst="rect">
                  <a:avLst/>
                </a:prstGeom>
              </p:spPr>
            </p:pic>
          </mc:Fallback>
        </mc:AlternateContent>
      </p:grpSp>
      <p:grpSp>
        <p:nvGrpSpPr>
          <p:cNvPr id="119" name="Group 118">
            <a:extLst>
              <a:ext uri="{FF2B5EF4-FFF2-40B4-BE49-F238E27FC236}">
                <a16:creationId xmlns:a16="http://schemas.microsoft.com/office/drawing/2014/main" id="{6ED4E376-2014-B5DE-E123-2A12B0A64F7F}"/>
              </a:ext>
            </a:extLst>
          </p:cNvPr>
          <p:cNvGrpSpPr/>
          <p:nvPr/>
        </p:nvGrpSpPr>
        <p:grpSpPr>
          <a:xfrm>
            <a:off x="1715035" y="4375919"/>
            <a:ext cx="1516320" cy="166680"/>
            <a:chOff x="1715035" y="4375919"/>
            <a:chExt cx="1516320" cy="166680"/>
          </a:xfrm>
        </p:grpSpPr>
        <mc:AlternateContent xmlns:mc="http://schemas.openxmlformats.org/markup-compatibility/2006">
          <mc:Choice xmlns:p14="http://schemas.microsoft.com/office/powerpoint/2010/main" Requires="p14">
            <p:contentPart p14:bwMode="auto" r:id="rId131">
              <p14:nvContentPartPr>
                <p14:cNvPr id="116" name="Ink 115">
                  <a:extLst>
                    <a:ext uri="{FF2B5EF4-FFF2-40B4-BE49-F238E27FC236}">
                      <a16:creationId xmlns:a16="http://schemas.microsoft.com/office/drawing/2014/main" id="{482D9E27-5FD8-3AF6-A4B3-2C6E7B0F6ABF}"/>
                    </a:ext>
                  </a:extLst>
                </p14:cNvPr>
                <p14:cNvContentPartPr/>
                <p14:nvPr/>
              </p14:nvContentPartPr>
              <p14:xfrm>
                <a:off x="1743835" y="4426319"/>
                <a:ext cx="1371960" cy="45360"/>
              </p14:xfrm>
            </p:contentPart>
          </mc:Choice>
          <mc:Fallback>
            <p:pic>
              <p:nvPicPr>
                <p:cNvPr id="116" name="Ink 115">
                  <a:extLst>
                    <a:ext uri="{FF2B5EF4-FFF2-40B4-BE49-F238E27FC236}">
                      <a16:creationId xmlns:a16="http://schemas.microsoft.com/office/drawing/2014/main" id="{482D9E27-5FD8-3AF6-A4B3-2C6E7B0F6ABF}"/>
                    </a:ext>
                  </a:extLst>
                </p:cNvPr>
                <p:cNvPicPr/>
                <p:nvPr/>
              </p:nvPicPr>
              <p:blipFill>
                <a:blip r:embed="rId132"/>
                <a:stretch>
                  <a:fillRect/>
                </a:stretch>
              </p:blipFill>
              <p:spPr>
                <a:xfrm>
                  <a:off x="1725835" y="4408319"/>
                  <a:ext cx="140760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17" name="Ink 116">
                  <a:extLst>
                    <a:ext uri="{FF2B5EF4-FFF2-40B4-BE49-F238E27FC236}">
                      <a16:creationId xmlns:a16="http://schemas.microsoft.com/office/drawing/2014/main" id="{19ED6039-2E79-E5AD-FA0A-7CA7630F753E}"/>
                    </a:ext>
                  </a:extLst>
                </p14:cNvPr>
                <p14:cNvContentPartPr/>
                <p14:nvPr/>
              </p14:nvContentPartPr>
              <p14:xfrm>
                <a:off x="3086995" y="4376639"/>
                <a:ext cx="144360" cy="159840"/>
              </p14:xfrm>
            </p:contentPart>
          </mc:Choice>
          <mc:Fallback>
            <p:pic>
              <p:nvPicPr>
                <p:cNvPr id="117" name="Ink 116">
                  <a:extLst>
                    <a:ext uri="{FF2B5EF4-FFF2-40B4-BE49-F238E27FC236}">
                      <a16:creationId xmlns:a16="http://schemas.microsoft.com/office/drawing/2014/main" id="{19ED6039-2E79-E5AD-FA0A-7CA7630F753E}"/>
                    </a:ext>
                  </a:extLst>
                </p:cNvPr>
                <p:cNvPicPr/>
                <p:nvPr/>
              </p:nvPicPr>
              <p:blipFill>
                <a:blip r:embed="rId134"/>
                <a:stretch>
                  <a:fillRect/>
                </a:stretch>
              </p:blipFill>
              <p:spPr>
                <a:xfrm>
                  <a:off x="3069355" y="4358639"/>
                  <a:ext cx="18000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18" name="Ink 117">
                  <a:extLst>
                    <a:ext uri="{FF2B5EF4-FFF2-40B4-BE49-F238E27FC236}">
                      <a16:creationId xmlns:a16="http://schemas.microsoft.com/office/drawing/2014/main" id="{43EE60C9-4ED4-CF31-49AD-CFC68DFFCA3C}"/>
                    </a:ext>
                  </a:extLst>
                </p14:cNvPr>
                <p14:cNvContentPartPr/>
                <p14:nvPr/>
              </p14:nvContentPartPr>
              <p14:xfrm>
                <a:off x="1715035" y="4375919"/>
                <a:ext cx="137880" cy="166680"/>
              </p14:xfrm>
            </p:contentPart>
          </mc:Choice>
          <mc:Fallback>
            <p:pic>
              <p:nvPicPr>
                <p:cNvPr id="118" name="Ink 117">
                  <a:extLst>
                    <a:ext uri="{FF2B5EF4-FFF2-40B4-BE49-F238E27FC236}">
                      <a16:creationId xmlns:a16="http://schemas.microsoft.com/office/drawing/2014/main" id="{43EE60C9-4ED4-CF31-49AD-CFC68DFFCA3C}"/>
                    </a:ext>
                  </a:extLst>
                </p:cNvPr>
                <p:cNvPicPr/>
                <p:nvPr/>
              </p:nvPicPr>
              <p:blipFill>
                <a:blip r:embed="rId136"/>
                <a:stretch>
                  <a:fillRect/>
                </a:stretch>
              </p:blipFill>
              <p:spPr>
                <a:xfrm>
                  <a:off x="1697395" y="4357919"/>
                  <a:ext cx="173520" cy="202320"/>
                </a:xfrm>
                <a:prstGeom prst="rect">
                  <a:avLst/>
                </a:prstGeom>
              </p:spPr>
            </p:pic>
          </mc:Fallback>
        </mc:AlternateContent>
      </p:grpSp>
      <p:grpSp>
        <p:nvGrpSpPr>
          <p:cNvPr id="123" name="Group 122">
            <a:extLst>
              <a:ext uri="{FF2B5EF4-FFF2-40B4-BE49-F238E27FC236}">
                <a16:creationId xmlns:a16="http://schemas.microsoft.com/office/drawing/2014/main" id="{0554D06A-77FB-185B-C475-9FE9E09BC200}"/>
              </a:ext>
            </a:extLst>
          </p:cNvPr>
          <p:cNvGrpSpPr/>
          <p:nvPr/>
        </p:nvGrpSpPr>
        <p:grpSpPr>
          <a:xfrm>
            <a:off x="1343515" y="5765879"/>
            <a:ext cx="2352240" cy="156600"/>
            <a:chOff x="1343515" y="5765879"/>
            <a:chExt cx="2352240" cy="156600"/>
          </a:xfrm>
        </p:grpSpPr>
        <mc:AlternateContent xmlns:mc="http://schemas.openxmlformats.org/markup-compatibility/2006">
          <mc:Choice xmlns:p14="http://schemas.microsoft.com/office/powerpoint/2010/main" Requires="p14">
            <p:contentPart p14:bwMode="auto" r:id="rId137">
              <p14:nvContentPartPr>
                <p14:cNvPr id="120" name="Ink 119">
                  <a:extLst>
                    <a:ext uri="{FF2B5EF4-FFF2-40B4-BE49-F238E27FC236}">
                      <a16:creationId xmlns:a16="http://schemas.microsoft.com/office/drawing/2014/main" id="{193B4143-2329-8061-60A0-9922024B0C94}"/>
                    </a:ext>
                  </a:extLst>
                </p14:cNvPr>
                <p14:cNvContentPartPr/>
                <p14:nvPr/>
              </p14:nvContentPartPr>
              <p14:xfrm>
                <a:off x="1363675" y="5812319"/>
                <a:ext cx="2191320" cy="48240"/>
              </p14:xfrm>
            </p:contentPart>
          </mc:Choice>
          <mc:Fallback>
            <p:pic>
              <p:nvPicPr>
                <p:cNvPr id="120" name="Ink 119">
                  <a:extLst>
                    <a:ext uri="{FF2B5EF4-FFF2-40B4-BE49-F238E27FC236}">
                      <a16:creationId xmlns:a16="http://schemas.microsoft.com/office/drawing/2014/main" id="{193B4143-2329-8061-60A0-9922024B0C94}"/>
                    </a:ext>
                  </a:extLst>
                </p:cNvPr>
                <p:cNvPicPr/>
                <p:nvPr/>
              </p:nvPicPr>
              <p:blipFill>
                <a:blip r:embed="rId138"/>
                <a:stretch>
                  <a:fillRect/>
                </a:stretch>
              </p:blipFill>
              <p:spPr>
                <a:xfrm>
                  <a:off x="1345675" y="5794679"/>
                  <a:ext cx="222696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21" name="Ink 120">
                  <a:extLst>
                    <a:ext uri="{FF2B5EF4-FFF2-40B4-BE49-F238E27FC236}">
                      <a16:creationId xmlns:a16="http://schemas.microsoft.com/office/drawing/2014/main" id="{B74A4C83-7C84-75FA-A2E4-180E2698DB98}"/>
                    </a:ext>
                  </a:extLst>
                </p14:cNvPr>
                <p14:cNvContentPartPr/>
                <p14:nvPr/>
              </p14:nvContentPartPr>
              <p14:xfrm>
                <a:off x="3517555" y="5784239"/>
                <a:ext cx="178200" cy="138240"/>
              </p14:xfrm>
            </p:contentPart>
          </mc:Choice>
          <mc:Fallback>
            <p:pic>
              <p:nvPicPr>
                <p:cNvPr id="121" name="Ink 120">
                  <a:extLst>
                    <a:ext uri="{FF2B5EF4-FFF2-40B4-BE49-F238E27FC236}">
                      <a16:creationId xmlns:a16="http://schemas.microsoft.com/office/drawing/2014/main" id="{B74A4C83-7C84-75FA-A2E4-180E2698DB98}"/>
                    </a:ext>
                  </a:extLst>
                </p:cNvPr>
                <p:cNvPicPr/>
                <p:nvPr/>
              </p:nvPicPr>
              <p:blipFill>
                <a:blip r:embed="rId140"/>
                <a:stretch>
                  <a:fillRect/>
                </a:stretch>
              </p:blipFill>
              <p:spPr>
                <a:xfrm>
                  <a:off x="3499555" y="5766599"/>
                  <a:ext cx="21384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22" name="Ink 121">
                  <a:extLst>
                    <a:ext uri="{FF2B5EF4-FFF2-40B4-BE49-F238E27FC236}">
                      <a16:creationId xmlns:a16="http://schemas.microsoft.com/office/drawing/2014/main" id="{88012268-B537-77A5-F4EE-687B596F97D4}"/>
                    </a:ext>
                  </a:extLst>
                </p14:cNvPr>
                <p14:cNvContentPartPr/>
                <p14:nvPr/>
              </p14:nvContentPartPr>
              <p14:xfrm>
                <a:off x="1343515" y="5765879"/>
                <a:ext cx="108720" cy="142560"/>
              </p14:xfrm>
            </p:contentPart>
          </mc:Choice>
          <mc:Fallback>
            <p:pic>
              <p:nvPicPr>
                <p:cNvPr id="122" name="Ink 121">
                  <a:extLst>
                    <a:ext uri="{FF2B5EF4-FFF2-40B4-BE49-F238E27FC236}">
                      <a16:creationId xmlns:a16="http://schemas.microsoft.com/office/drawing/2014/main" id="{88012268-B537-77A5-F4EE-687B596F97D4}"/>
                    </a:ext>
                  </a:extLst>
                </p:cNvPr>
                <p:cNvPicPr/>
                <p:nvPr/>
              </p:nvPicPr>
              <p:blipFill>
                <a:blip r:embed="rId142"/>
                <a:stretch>
                  <a:fillRect/>
                </a:stretch>
              </p:blipFill>
              <p:spPr>
                <a:xfrm>
                  <a:off x="1325875" y="5748239"/>
                  <a:ext cx="144360" cy="178200"/>
                </a:xfrm>
                <a:prstGeom prst="rect">
                  <a:avLst/>
                </a:prstGeom>
              </p:spPr>
            </p:pic>
          </mc:Fallback>
        </mc:AlternateContent>
      </p:grpSp>
      <p:grpSp>
        <p:nvGrpSpPr>
          <p:cNvPr id="144" name="Group 143">
            <a:extLst>
              <a:ext uri="{FF2B5EF4-FFF2-40B4-BE49-F238E27FC236}">
                <a16:creationId xmlns:a16="http://schemas.microsoft.com/office/drawing/2014/main" id="{8F300121-AD63-4F4E-9DA8-73AD7E46D78E}"/>
              </a:ext>
            </a:extLst>
          </p:cNvPr>
          <p:cNvGrpSpPr/>
          <p:nvPr/>
        </p:nvGrpSpPr>
        <p:grpSpPr>
          <a:xfrm>
            <a:off x="6370915" y="3456479"/>
            <a:ext cx="1252080" cy="1213920"/>
            <a:chOff x="6370915" y="3456479"/>
            <a:chExt cx="1252080" cy="1213920"/>
          </a:xfrm>
        </p:grpSpPr>
        <mc:AlternateContent xmlns:mc="http://schemas.openxmlformats.org/markup-compatibility/2006">
          <mc:Choice xmlns:p14="http://schemas.microsoft.com/office/powerpoint/2010/main" Requires="p14">
            <p:contentPart p14:bwMode="auto" r:id="rId143">
              <p14:nvContentPartPr>
                <p14:cNvPr id="107" name="Ink 106">
                  <a:extLst>
                    <a:ext uri="{FF2B5EF4-FFF2-40B4-BE49-F238E27FC236}">
                      <a16:creationId xmlns:a16="http://schemas.microsoft.com/office/drawing/2014/main" id="{83847B5F-05B0-CA24-AC45-A4EEF53F9CC0}"/>
                    </a:ext>
                  </a:extLst>
                </p14:cNvPr>
                <p14:cNvContentPartPr/>
                <p14:nvPr/>
              </p14:nvContentPartPr>
              <p14:xfrm>
                <a:off x="6416368" y="3839922"/>
                <a:ext cx="741240" cy="751320"/>
              </p14:xfrm>
            </p:contentPart>
          </mc:Choice>
          <mc:Fallback>
            <p:pic>
              <p:nvPicPr>
                <p:cNvPr id="107" name="Ink 106">
                  <a:extLst>
                    <a:ext uri="{FF2B5EF4-FFF2-40B4-BE49-F238E27FC236}">
                      <a16:creationId xmlns:a16="http://schemas.microsoft.com/office/drawing/2014/main" id="{83847B5F-05B0-CA24-AC45-A4EEF53F9CC0}"/>
                    </a:ext>
                  </a:extLst>
                </p:cNvPr>
                <p:cNvPicPr/>
                <p:nvPr/>
              </p:nvPicPr>
              <p:blipFill>
                <a:blip r:embed="rId144"/>
                <a:stretch>
                  <a:fillRect/>
                </a:stretch>
              </p:blipFill>
              <p:spPr>
                <a:xfrm>
                  <a:off x="6398728" y="3822282"/>
                  <a:ext cx="776880" cy="78696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08" name="Ink 107">
                  <a:extLst>
                    <a:ext uri="{FF2B5EF4-FFF2-40B4-BE49-F238E27FC236}">
                      <a16:creationId xmlns:a16="http://schemas.microsoft.com/office/drawing/2014/main" id="{1F894A61-0AEF-B5C5-1807-43CF94DE236B}"/>
                    </a:ext>
                  </a:extLst>
                </p14:cNvPr>
                <p14:cNvContentPartPr/>
                <p14:nvPr/>
              </p14:nvContentPartPr>
              <p14:xfrm>
                <a:off x="7058248" y="3802122"/>
                <a:ext cx="209880" cy="190080"/>
              </p14:xfrm>
            </p:contentPart>
          </mc:Choice>
          <mc:Fallback>
            <p:pic>
              <p:nvPicPr>
                <p:cNvPr id="108" name="Ink 107">
                  <a:extLst>
                    <a:ext uri="{FF2B5EF4-FFF2-40B4-BE49-F238E27FC236}">
                      <a16:creationId xmlns:a16="http://schemas.microsoft.com/office/drawing/2014/main" id="{1F894A61-0AEF-B5C5-1807-43CF94DE236B}"/>
                    </a:ext>
                  </a:extLst>
                </p:cNvPr>
                <p:cNvPicPr/>
                <p:nvPr/>
              </p:nvPicPr>
              <p:blipFill>
                <a:blip r:embed="rId146"/>
                <a:stretch>
                  <a:fillRect/>
                </a:stretch>
              </p:blipFill>
              <p:spPr>
                <a:xfrm>
                  <a:off x="7040248" y="3784482"/>
                  <a:ext cx="24552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24" name="Ink 123">
                  <a:extLst>
                    <a:ext uri="{FF2B5EF4-FFF2-40B4-BE49-F238E27FC236}">
                      <a16:creationId xmlns:a16="http://schemas.microsoft.com/office/drawing/2014/main" id="{68253E60-5FE6-0C80-B055-4CBAFE089D58}"/>
                    </a:ext>
                  </a:extLst>
                </p14:cNvPr>
                <p14:cNvContentPartPr/>
                <p14:nvPr/>
              </p14:nvContentPartPr>
              <p14:xfrm>
                <a:off x="6717595" y="3898919"/>
                <a:ext cx="108000" cy="14760"/>
              </p14:xfrm>
            </p:contentPart>
          </mc:Choice>
          <mc:Fallback>
            <p:pic>
              <p:nvPicPr>
                <p:cNvPr id="124" name="Ink 123">
                  <a:extLst>
                    <a:ext uri="{FF2B5EF4-FFF2-40B4-BE49-F238E27FC236}">
                      <a16:creationId xmlns:a16="http://schemas.microsoft.com/office/drawing/2014/main" id="{68253E60-5FE6-0C80-B055-4CBAFE089D58}"/>
                    </a:ext>
                  </a:extLst>
                </p:cNvPr>
                <p:cNvPicPr/>
                <p:nvPr/>
              </p:nvPicPr>
              <p:blipFill>
                <a:blip r:embed="rId148"/>
                <a:stretch>
                  <a:fillRect/>
                </a:stretch>
              </p:blipFill>
              <p:spPr>
                <a:xfrm>
                  <a:off x="6699955" y="3881279"/>
                  <a:ext cx="14364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25" name="Ink 124">
                  <a:extLst>
                    <a:ext uri="{FF2B5EF4-FFF2-40B4-BE49-F238E27FC236}">
                      <a16:creationId xmlns:a16="http://schemas.microsoft.com/office/drawing/2014/main" id="{C6B7F05C-202A-0A17-5230-56F864DC6FF7}"/>
                    </a:ext>
                  </a:extLst>
                </p14:cNvPr>
                <p14:cNvContentPartPr/>
                <p14:nvPr/>
              </p14:nvContentPartPr>
              <p14:xfrm>
                <a:off x="6617875" y="3917279"/>
                <a:ext cx="63000" cy="199080"/>
              </p14:xfrm>
            </p:contentPart>
          </mc:Choice>
          <mc:Fallback>
            <p:pic>
              <p:nvPicPr>
                <p:cNvPr id="125" name="Ink 124">
                  <a:extLst>
                    <a:ext uri="{FF2B5EF4-FFF2-40B4-BE49-F238E27FC236}">
                      <a16:creationId xmlns:a16="http://schemas.microsoft.com/office/drawing/2014/main" id="{C6B7F05C-202A-0A17-5230-56F864DC6FF7}"/>
                    </a:ext>
                  </a:extLst>
                </p:cNvPr>
                <p:cNvPicPr/>
                <p:nvPr/>
              </p:nvPicPr>
              <p:blipFill>
                <a:blip r:embed="rId150"/>
                <a:stretch>
                  <a:fillRect/>
                </a:stretch>
              </p:blipFill>
              <p:spPr>
                <a:xfrm>
                  <a:off x="6600235" y="3899639"/>
                  <a:ext cx="9864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26" name="Ink 125">
                  <a:extLst>
                    <a:ext uri="{FF2B5EF4-FFF2-40B4-BE49-F238E27FC236}">
                      <a16:creationId xmlns:a16="http://schemas.microsoft.com/office/drawing/2014/main" id="{208C9F5E-1813-E2AC-D5E6-D6DD748B41FD}"/>
                    </a:ext>
                  </a:extLst>
                </p14:cNvPr>
                <p14:cNvContentPartPr/>
                <p14:nvPr/>
              </p14:nvContentPartPr>
              <p14:xfrm>
                <a:off x="6619315" y="4145159"/>
                <a:ext cx="97560" cy="155880"/>
              </p14:xfrm>
            </p:contentPart>
          </mc:Choice>
          <mc:Fallback>
            <p:pic>
              <p:nvPicPr>
                <p:cNvPr id="126" name="Ink 125">
                  <a:extLst>
                    <a:ext uri="{FF2B5EF4-FFF2-40B4-BE49-F238E27FC236}">
                      <a16:creationId xmlns:a16="http://schemas.microsoft.com/office/drawing/2014/main" id="{208C9F5E-1813-E2AC-D5E6-D6DD748B41FD}"/>
                    </a:ext>
                  </a:extLst>
                </p:cNvPr>
                <p:cNvPicPr/>
                <p:nvPr/>
              </p:nvPicPr>
              <p:blipFill>
                <a:blip r:embed="rId152"/>
                <a:stretch>
                  <a:fillRect/>
                </a:stretch>
              </p:blipFill>
              <p:spPr>
                <a:xfrm>
                  <a:off x="6601315" y="4127519"/>
                  <a:ext cx="13320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27" name="Ink 126">
                  <a:extLst>
                    <a:ext uri="{FF2B5EF4-FFF2-40B4-BE49-F238E27FC236}">
                      <a16:creationId xmlns:a16="http://schemas.microsoft.com/office/drawing/2014/main" id="{779A8405-5CEF-54D2-9A65-8F27438936F9}"/>
                    </a:ext>
                  </a:extLst>
                </p14:cNvPr>
                <p14:cNvContentPartPr/>
                <p14:nvPr/>
              </p14:nvContentPartPr>
              <p14:xfrm>
                <a:off x="6787435" y="4377359"/>
                <a:ext cx="81000" cy="215640"/>
              </p14:xfrm>
            </p:contentPart>
          </mc:Choice>
          <mc:Fallback>
            <p:pic>
              <p:nvPicPr>
                <p:cNvPr id="127" name="Ink 126">
                  <a:extLst>
                    <a:ext uri="{FF2B5EF4-FFF2-40B4-BE49-F238E27FC236}">
                      <a16:creationId xmlns:a16="http://schemas.microsoft.com/office/drawing/2014/main" id="{779A8405-5CEF-54D2-9A65-8F27438936F9}"/>
                    </a:ext>
                  </a:extLst>
                </p:cNvPr>
                <p:cNvPicPr/>
                <p:nvPr/>
              </p:nvPicPr>
              <p:blipFill>
                <a:blip r:embed="rId154"/>
                <a:stretch>
                  <a:fillRect/>
                </a:stretch>
              </p:blipFill>
              <p:spPr>
                <a:xfrm>
                  <a:off x="6769795" y="4359719"/>
                  <a:ext cx="11664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28" name="Ink 127">
                  <a:extLst>
                    <a:ext uri="{FF2B5EF4-FFF2-40B4-BE49-F238E27FC236}">
                      <a16:creationId xmlns:a16="http://schemas.microsoft.com/office/drawing/2014/main" id="{BE9F81CB-749F-D503-7BBD-1F81EC682144}"/>
                    </a:ext>
                  </a:extLst>
                </p14:cNvPr>
                <p14:cNvContentPartPr/>
                <p14:nvPr/>
              </p14:nvContentPartPr>
              <p14:xfrm>
                <a:off x="6622915" y="4631519"/>
                <a:ext cx="192960" cy="38880"/>
              </p14:xfrm>
            </p:contentPart>
          </mc:Choice>
          <mc:Fallback>
            <p:pic>
              <p:nvPicPr>
                <p:cNvPr id="128" name="Ink 127">
                  <a:extLst>
                    <a:ext uri="{FF2B5EF4-FFF2-40B4-BE49-F238E27FC236}">
                      <a16:creationId xmlns:a16="http://schemas.microsoft.com/office/drawing/2014/main" id="{BE9F81CB-749F-D503-7BBD-1F81EC682144}"/>
                    </a:ext>
                  </a:extLst>
                </p:cNvPr>
                <p:cNvPicPr/>
                <p:nvPr/>
              </p:nvPicPr>
              <p:blipFill>
                <a:blip r:embed="rId156"/>
                <a:stretch>
                  <a:fillRect/>
                </a:stretch>
              </p:blipFill>
              <p:spPr>
                <a:xfrm>
                  <a:off x="6604915" y="4613519"/>
                  <a:ext cx="228600" cy="7452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29" name="Ink 128">
                  <a:extLst>
                    <a:ext uri="{FF2B5EF4-FFF2-40B4-BE49-F238E27FC236}">
                      <a16:creationId xmlns:a16="http://schemas.microsoft.com/office/drawing/2014/main" id="{C3B2D9B6-A8E8-E125-EA95-784E4CA74D37}"/>
                    </a:ext>
                  </a:extLst>
                </p14:cNvPr>
                <p14:cNvContentPartPr/>
                <p14:nvPr/>
              </p14:nvContentPartPr>
              <p14:xfrm>
                <a:off x="6596995" y="4324439"/>
                <a:ext cx="148320" cy="238680"/>
              </p14:xfrm>
            </p:contentPart>
          </mc:Choice>
          <mc:Fallback>
            <p:pic>
              <p:nvPicPr>
                <p:cNvPr id="129" name="Ink 128">
                  <a:extLst>
                    <a:ext uri="{FF2B5EF4-FFF2-40B4-BE49-F238E27FC236}">
                      <a16:creationId xmlns:a16="http://schemas.microsoft.com/office/drawing/2014/main" id="{C3B2D9B6-A8E8-E125-EA95-784E4CA74D37}"/>
                    </a:ext>
                  </a:extLst>
                </p:cNvPr>
                <p:cNvPicPr/>
                <p:nvPr/>
              </p:nvPicPr>
              <p:blipFill>
                <a:blip r:embed="rId158"/>
                <a:stretch>
                  <a:fillRect/>
                </a:stretch>
              </p:blipFill>
              <p:spPr>
                <a:xfrm>
                  <a:off x="6578995" y="4306799"/>
                  <a:ext cx="183960" cy="27432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30" name="Ink 129">
                  <a:extLst>
                    <a:ext uri="{FF2B5EF4-FFF2-40B4-BE49-F238E27FC236}">
                      <a16:creationId xmlns:a16="http://schemas.microsoft.com/office/drawing/2014/main" id="{C643507B-2BBC-DC03-09B5-03D996CFF2E7}"/>
                    </a:ext>
                  </a:extLst>
                </p14:cNvPr>
                <p14:cNvContentPartPr/>
                <p14:nvPr/>
              </p14:nvContentPartPr>
              <p14:xfrm>
                <a:off x="6807955" y="3870479"/>
                <a:ext cx="111600" cy="374760"/>
              </p14:xfrm>
            </p:contentPart>
          </mc:Choice>
          <mc:Fallback>
            <p:pic>
              <p:nvPicPr>
                <p:cNvPr id="130" name="Ink 129">
                  <a:extLst>
                    <a:ext uri="{FF2B5EF4-FFF2-40B4-BE49-F238E27FC236}">
                      <a16:creationId xmlns:a16="http://schemas.microsoft.com/office/drawing/2014/main" id="{C643507B-2BBC-DC03-09B5-03D996CFF2E7}"/>
                    </a:ext>
                  </a:extLst>
                </p:cNvPr>
                <p:cNvPicPr/>
                <p:nvPr/>
              </p:nvPicPr>
              <p:blipFill>
                <a:blip r:embed="rId160"/>
                <a:stretch>
                  <a:fillRect/>
                </a:stretch>
              </p:blipFill>
              <p:spPr>
                <a:xfrm>
                  <a:off x="6789955" y="3852839"/>
                  <a:ext cx="147240" cy="41040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32" name="Ink 131">
                  <a:extLst>
                    <a:ext uri="{FF2B5EF4-FFF2-40B4-BE49-F238E27FC236}">
                      <a16:creationId xmlns:a16="http://schemas.microsoft.com/office/drawing/2014/main" id="{F0C7B698-7CD0-70A9-85AD-CB449D825B21}"/>
                    </a:ext>
                  </a:extLst>
                </p14:cNvPr>
                <p14:cNvContentPartPr/>
                <p14:nvPr/>
              </p14:nvContentPartPr>
              <p14:xfrm>
                <a:off x="6467755" y="4146959"/>
                <a:ext cx="47520" cy="20880"/>
              </p14:xfrm>
            </p:contentPart>
          </mc:Choice>
          <mc:Fallback>
            <p:pic>
              <p:nvPicPr>
                <p:cNvPr id="132" name="Ink 131">
                  <a:extLst>
                    <a:ext uri="{FF2B5EF4-FFF2-40B4-BE49-F238E27FC236}">
                      <a16:creationId xmlns:a16="http://schemas.microsoft.com/office/drawing/2014/main" id="{F0C7B698-7CD0-70A9-85AD-CB449D825B21}"/>
                    </a:ext>
                  </a:extLst>
                </p:cNvPr>
                <p:cNvPicPr/>
                <p:nvPr/>
              </p:nvPicPr>
              <p:blipFill>
                <a:blip r:embed="rId162"/>
                <a:stretch>
                  <a:fillRect/>
                </a:stretch>
              </p:blipFill>
              <p:spPr>
                <a:xfrm>
                  <a:off x="6449755" y="4129319"/>
                  <a:ext cx="831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33" name="Ink 132">
                  <a:extLst>
                    <a:ext uri="{FF2B5EF4-FFF2-40B4-BE49-F238E27FC236}">
                      <a16:creationId xmlns:a16="http://schemas.microsoft.com/office/drawing/2014/main" id="{D58CEB40-8603-02DC-A121-8846E3B8BFD4}"/>
                    </a:ext>
                  </a:extLst>
                </p14:cNvPr>
                <p14:cNvContentPartPr/>
                <p14:nvPr/>
              </p14:nvContentPartPr>
              <p14:xfrm>
                <a:off x="6370915" y="4195919"/>
                <a:ext cx="40320" cy="142200"/>
              </p14:xfrm>
            </p:contentPart>
          </mc:Choice>
          <mc:Fallback>
            <p:pic>
              <p:nvPicPr>
                <p:cNvPr id="133" name="Ink 132">
                  <a:extLst>
                    <a:ext uri="{FF2B5EF4-FFF2-40B4-BE49-F238E27FC236}">
                      <a16:creationId xmlns:a16="http://schemas.microsoft.com/office/drawing/2014/main" id="{D58CEB40-8603-02DC-A121-8846E3B8BFD4}"/>
                    </a:ext>
                  </a:extLst>
                </p:cNvPr>
                <p:cNvPicPr/>
                <p:nvPr/>
              </p:nvPicPr>
              <p:blipFill>
                <a:blip r:embed="rId164"/>
                <a:stretch>
                  <a:fillRect/>
                </a:stretch>
              </p:blipFill>
              <p:spPr>
                <a:xfrm>
                  <a:off x="6352915" y="4177919"/>
                  <a:ext cx="7596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34" name="Ink 133">
                  <a:extLst>
                    <a:ext uri="{FF2B5EF4-FFF2-40B4-BE49-F238E27FC236}">
                      <a16:creationId xmlns:a16="http://schemas.microsoft.com/office/drawing/2014/main" id="{455FB07B-A62F-8F24-2832-2AD7BF498FC9}"/>
                    </a:ext>
                  </a:extLst>
                </p14:cNvPr>
                <p14:cNvContentPartPr/>
                <p14:nvPr/>
              </p14:nvContentPartPr>
              <p14:xfrm>
                <a:off x="6382795" y="4348919"/>
                <a:ext cx="309960" cy="113760"/>
              </p14:xfrm>
            </p:contentPart>
          </mc:Choice>
          <mc:Fallback>
            <p:pic>
              <p:nvPicPr>
                <p:cNvPr id="134" name="Ink 133">
                  <a:extLst>
                    <a:ext uri="{FF2B5EF4-FFF2-40B4-BE49-F238E27FC236}">
                      <a16:creationId xmlns:a16="http://schemas.microsoft.com/office/drawing/2014/main" id="{455FB07B-A62F-8F24-2832-2AD7BF498FC9}"/>
                    </a:ext>
                  </a:extLst>
                </p:cNvPr>
                <p:cNvPicPr/>
                <p:nvPr/>
              </p:nvPicPr>
              <p:blipFill>
                <a:blip r:embed="rId166"/>
                <a:stretch>
                  <a:fillRect/>
                </a:stretch>
              </p:blipFill>
              <p:spPr>
                <a:xfrm>
                  <a:off x="6364795" y="4331279"/>
                  <a:ext cx="34560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35" name="Ink 134">
                  <a:extLst>
                    <a:ext uri="{FF2B5EF4-FFF2-40B4-BE49-F238E27FC236}">
                      <a16:creationId xmlns:a16="http://schemas.microsoft.com/office/drawing/2014/main" id="{FCDF54AD-48F2-7D62-A238-CF176E0B9BDF}"/>
                    </a:ext>
                  </a:extLst>
                </p14:cNvPr>
                <p14:cNvContentPartPr/>
                <p14:nvPr/>
              </p14:nvContentPartPr>
              <p14:xfrm>
                <a:off x="6765835" y="4205279"/>
                <a:ext cx="184680" cy="125280"/>
              </p14:xfrm>
            </p:contentPart>
          </mc:Choice>
          <mc:Fallback>
            <p:pic>
              <p:nvPicPr>
                <p:cNvPr id="135" name="Ink 134">
                  <a:extLst>
                    <a:ext uri="{FF2B5EF4-FFF2-40B4-BE49-F238E27FC236}">
                      <a16:creationId xmlns:a16="http://schemas.microsoft.com/office/drawing/2014/main" id="{FCDF54AD-48F2-7D62-A238-CF176E0B9BDF}"/>
                    </a:ext>
                  </a:extLst>
                </p:cNvPr>
                <p:cNvPicPr/>
                <p:nvPr/>
              </p:nvPicPr>
              <p:blipFill>
                <a:blip r:embed="rId168"/>
                <a:stretch>
                  <a:fillRect/>
                </a:stretch>
              </p:blipFill>
              <p:spPr>
                <a:xfrm>
                  <a:off x="6748195" y="4187639"/>
                  <a:ext cx="22032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36" name="Ink 135">
                  <a:extLst>
                    <a:ext uri="{FF2B5EF4-FFF2-40B4-BE49-F238E27FC236}">
                      <a16:creationId xmlns:a16="http://schemas.microsoft.com/office/drawing/2014/main" id="{83E42159-7880-A438-0E02-F77B55AFE010}"/>
                    </a:ext>
                  </a:extLst>
                </p14:cNvPr>
                <p14:cNvContentPartPr/>
                <p14:nvPr/>
              </p14:nvContentPartPr>
              <p14:xfrm>
                <a:off x="7000195" y="4180439"/>
                <a:ext cx="180360" cy="108000"/>
              </p14:xfrm>
            </p:contentPart>
          </mc:Choice>
          <mc:Fallback>
            <p:pic>
              <p:nvPicPr>
                <p:cNvPr id="136" name="Ink 135">
                  <a:extLst>
                    <a:ext uri="{FF2B5EF4-FFF2-40B4-BE49-F238E27FC236}">
                      <a16:creationId xmlns:a16="http://schemas.microsoft.com/office/drawing/2014/main" id="{83E42159-7880-A438-0E02-F77B55AFE010}"/>
                    </a:ext>
                  </a:extLst>
                </p:cNvPr>
                <p:cNvPicPr/>
                <p:nvPr/>
              </p:nvPicPr>
              <p:blipFill>
                <a:blip r:embed="rId170"/>
                <a:stretch>
                  <a:fillRect/>
                </a:stretch>
              </p:blipFill>
              <p:spPr>
                <a:xfrm>
                  <a:off x="6982195" y="4162799"/>
                  <a:ext cx="21600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37" name="Ink 136">
                  <a:extLst>
                    <a:ext uri="{FF2B5EF4-FFF2-40B4-BE49-F238E27FC236}">
                      <a16:creationId xmlns:a16="http://schemas.microsoft.com/office/drawing/2014/main" id="{1EB7C312-FF3F-9193-6EE9-F24FC7661317}"/>
                    </a:ext>
                  </a:extLst>
                </p14:cNvPr>
                <p14:cNvContentPartPr/>
                <p14:nvPr/>
              </p14:nvContentPartPr>
              <p14:xfrm>
                <a:off x="6954115" y="4416239"/>
                <a:ext cx="228600" cy="48600"/>
              </p14:xfrm>
            </p:contentPart>
          </mc:Choice>
          <mc:Fallback>
            <p:pic>
              <p:nvPicPr>
                <p:cNvPr id="137" name="Ink 136">
                  <a:extLst>
                    <a:ext uri="{FF2B5EF4-FFF2-40B4-BE49-F238E27FC236}">
                      <a16:creationId xmlns:a16="http://schemas.microsoft.com/office/drawing/2014/main" id="{1EB7C312-FF3F-9193-6EE9-F24FC7661317}"/>
                    </a:ext>
                  </a:extLst>
                </p:cNvPr>
                <p:cNvPicPr/>
                <p:nvPr/>
              </p:nvPicPr>
              <p:blipFill>
                <a:blip r:embed="rId172"/>
                <a:stretch>
                  <a:fillRect/>
                </a:stretch>
              </p:blipFill>
              <p:spPr>
                <a:xfrm>
                  <a:off x="6936115" y="4398239"/>
                  <a:ext cx="26424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38" name="Ink 137">
                  <a:extLst>
                    <a:ext uri="{FF2B5EF4-FFF2-40B4-BE49-F238E27FC236}">
                      <a16:creationId xmlns:a16="http://schemas.microsoft.com/office/drawing/2014/main" id="{ACC9BB77-1EBA-838C-2E9A-A08F272F8004}"/>
                    </a:ext>
                  </a:extLst>
                </p14:cNvPr>
                <p14:cNvContentPartPr/>
                <p14:nvPr/>
              </p14:nvContentPartPr>
              <p14:xfrm>
                <a:off x="6821635" y="4322279"/>
                <a:ext cx="75240" cy="97560"/>
              </p14:xfrm>
            </p:contentPart>
          </mc:Choice>
          <mc:Fallback>
            <p:pic>
              <p:nvPicPr>
                <p:cNvPr id="138" name="Ink 137">
                  <a:extLst>
                    <a:ext uri="{FF2B5EF4-FFF2-40B4-BE49-F238E27FC236}">
                      <a16:creationId xmlns:a16="http://schemas.microsoft.com/office/drawing/2014/main" id="{ACC9BB77-1EBA-838C-2E9A-A08F272F8004}"/>
                    </a:ext>
                  </a:extLst>
                </p:cNvPr>
                <p:cNvPicPr/>
                <p:nvPr/>
              </p:nvPicPr>
              <p:blipFill>
                <a:blip r:embed="rId174"/>
                <a:stretch>
                  <a:fillRect/>
                </a:stretch>
              </p:blipFill>
              <p:spPr>
                <a:xfrm>
                  <a:off x="6803635" y="4304639"/>
                  <a:ext cx="1108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40" name="Ink 139">
                  <a:extLst>
                    <a:ext uri="{FF2B5EF4-FFF2-40B4-BE49-F238E27FC236}">
                      <a16:creationId xmlns:a16="http://schemas.microsoft.com/office/drawing/2014/main" id="{0B913966-7CD2-D0D1-9BD3-59533E0F0965}"/>
                    </a:ext>
                  </a:extLst>
                </p14:cNvPr>
                <p14:cNvContentPartPr/>
                <p14:nvPr/>
              </p14:nvContentPartPr>
              <p14:xfrm>
                <a:off x="6972835" y="3552239"/>
                <a:ext cx="543240" cy="544680"/>
              </p14:xfrm>
            </p:contentPart>
          </mc:Choice>
          <mc:Fallback>
            <p:pic>
              <p:nvPicPr>
                <p:cNvPr id="140" name="Ink 139">
                  <a:extLst>
                    <a:ext uri="{FF2B5EF4-FFF2-40B4-BE49-F238E27FC236}">
                      <a16:creationId xmlns:a16="http://schemas.microsoft.com/office/drawing/2014/main" id="{0B913966-7CD2-D0D1-9BD3-59533E0F0965}"/>
                    </a:ext>
                  </a:extLst>
                </p:cNvPr>
                <p:cNvPicPr/>
                <p:nvPr/>
              </p:nvPicPr>
              <p:blipFill>
                <a:blip r:embed="rId176"/>
                <a:stretch>
                  <a:fillRect/>
                </a:stretch>
              </p:blipFill>
              <p:spPr>
                <a:xfrm>
                  <a:off x="6955195" y="3534239"/>
                  <a:ext cx="578880" cy="5803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41" name="Ink 140">
                  <a:extLst>
                    <a:ext uri="{FF2B5EF4-FFF2-40B4-BE49-F238E27FC236}">
                      <a16:creationId xmlns:a16="http://schemas.microsoft.com/office/drawing/2014/main" id="{17482DEE-9DC1-988C-B258-A629E8250196}"/>
                    </a:ext>
                  </a:extLst>
                </p14:cNvPr>
                <p14:cNvContentPartPr/>
                <p14:nvPr/>
              </p14:nvContentPartPr>
              <p14:xfrm>
                <a:off x="6889315" y="3456479"/>
                <a:ext cx="161280" cy="243000"/>
              </p14:xfrm>
            </p:contentPart>
          </mc:Choice>
          <mc:Fallback>
            <p:pic>
              <p:nvPicPr>
                <p:cNvPr id="141" name="Ink 140">
                  <a:extLst>
                    <a:ext uri="{FF2B5EF4-FFF2-40B4-BE49-F238E27FC236}">
                      <a16:creationId xmlns:a16="http://schemas.microsoft.com/office/drawing/2014/main" id="{17482DEE-9DC1-988C-B258-A629E8250196}"/>
                    </a:ext>
                  </a:extLst>
                </p:cNvPr>
                <p:cNvPicPr/>
                <p:nvPr/>
              </p:nvPicPr>
              <p:blipFill>
                <a:blip r:embed="rId178"/>
                <a:stretch>
                  <a:fillRect/>
                </a:stretch>
              </p:blipFill>
              <p:spPr>
                <a:xfrm>
                  <a:off x="6871675" y="3438479"/>
                  <a:ext cx="19692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43" name="Ink 142">
                  <a:extLst>
                    <a:ext uri="{FF2B5EF4-FFF2-40B4-BE49-F238E27FC236}">
                      <a16:creationId xmlns:a16="http://schemas.microsoft.com/office/drawing/2014/main" id="{3EBCAAD8-8745-600A-A4F7-D9B1CE2045DA}"/>
                    </a:ext>
                  </a:extLst>
                </p14:cNvPr>
                <p14:cNvContentPartPr/>
                <p14:nvPr/>
              </p14:nvContentPartPr>
              <p14:xfrm>
                <a:off x="7391155" y="3975599"/>
                <a:ext cx="231840" cy="203400"/>
              </p14:xfrm>
            </p:contentPart>
          </mc:Choice>
          <mc:Fallback>
            <p:pic>
              <p:nvPicPr>
                <p:cNvPr id="143" name="Ink 142">
                  <a:extLst>
                    <a:ext uri="{FF2B5EF4-FFF2-40B4-BE49-F238E27FC236}">
                      <a16:creationId xmlns:a16="http://schemas.microsoft.com/office/drawing/2014/main" id="{3EBCAAD8-8745-600A-A4F7-D9B1CE2045DA}"/>
                    </a:ext>
                  </a:extLst>
                </p:cNvPr>
                <p:cNvPicPr/>
                <p:nvPr/>
              </p:nvPicPr>
              <p:blipFill>
                <a:blip r:embed="rId180"/>
                <a:stretch>
                  <a:fillRect/>
                </a:stretch>
              </p:blipFill>
              <p:spPr>
                <a:xfrm>
                  <a:off x="7373155" y="3957599"/>
                  <a:ext cx="267480" cy="239040"/>
                </a:xfrm>
                <a:prstGeom prst="rect">
                  <a:avLst/>
                </a:prstGeom>
              </p:spPr>
            </p:pic>
          </mc:Fallback>
        </mc:AlternateContent>
      </p:grpSp>
      <p:grpSp>
        <p:nvGrpSpPr>
          <p:cNvPr id="156" name="Group 155">
            <a:extLst>
              <a:ext uri="{FF2B5EF4-FFF2-40B4-BE49-F238E27FC236}">
                <a16:creationId xmlns:a16="http://schemas.microsoft.com/office/drawing/2014/main" id="{2CEE7FC7-DB6E-10B7-0248-777805A9505A}"/>
              </a:ext>
            </a:extLst>
          </p:cNvPr>
          <p:cNvGrpSpPr/>
          <p:nvPr/>
        </p:nvGrpSpPr>
        <p:grpSpPr>
          <a:xfrm>
            <a:off x="6295376" y="5468267"/>
            <a:ext cx="928440" cy="944280"/>
            <a:chOff x="6402296" y="4248651"/>
            <a:chExt cx="928440" cy="944280"/>
          </a:xfrm>
        </p:grpSpPr>
        <mc:AlternateContent xmlns:mc="http://schemas.openxmlformats.org/markup-compatibility/2006">
          <mc:Choice xmlns:p14="http://schemas.microsoft.com/office/powerpoint/2010/main" Requires="p14">
            <p:contentPart p14:bwMode="auto" r:id="rId181">
              <p14:nvContentPartPr>
                <p14:cNvPr id="157" name="Ink 156">
                  <a:extLst>
                    <a:ext uri="{FF2B5EF4-FFF2-40B4-BE49-F238E27FC236}">
                      <a16:creationId xmlns:a16="http://schemas.microsoft.com/office/drawing/2014/main" id="{6DF3C254-3111-7D89-19B4-A30A1B9DDECD}"/>
                    </a:ext>
                  </a:extLst>
                </p14:cNvPr>
                <p14:cNvContentPartPr/>
                <p14:nvPr/>
              </p14:nvContentPartPr>
              <p14:xfrm>
                <a:off x="6544856" y="4558611"/>
                <a:ext cx="458640" cy="469800"/>
              </p14:xfrm>
            </p:contentPart>
          </mc:Choice>
          <mc:Fallback>
            <p:pic>
              <p:nvPicPr>
                <p:cNvPr id="157" name="Ink 156">
                  <a:extLst>
                    <a:ext uri="{FF2B5EF4-FFF2-40B4-BE49-F238E27FC236}">
                      <a16:creationId xmlns:a16="http://schemas.microsoft.com/office/drawing/2014/main" id="{6DF3C254-3111-7D89-19B4-A30A1B9DDECD}"/>
                    </a:ext>
                  </a:extLst>
                </p:cNvPr>
                <p:cNvPicPr/>
                <p:nvPr/>
              </p:nvPicPr>
              <p:blipFill>
                <a:blip r:embed="rId30"/>
                <a:stretch>
                  <a:fillRect/>
                </a:stretch>
              </p:blipFill>
              <p:spPr>
                <a:xfrm>
                  <a:off x="6526856" y="4540971"/>
                  <a:ext cx="494280" cy="5054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58" name="Ink 157">
                  <a:extLst>
                    <a:ext uri="{FF2B5EF4-FFF2-40B4-BE49-F238E27FC236}">
                      <a16:creationId xmlns:a16="http://schemas.microsoft.com/office/drawing/2014/main" id="{35970714-EC72-FE1B-709C-D4AE8B6BD776}"/>
                    </a:ext>
                  </a:extLst>
                </p14:cNvPr>
                <p14:cNvContentPartPr/>
                <p14:nvPr/>
              </p14:nvContentPartPr>
              <p14:xfrm>
                <a:off x="6813056" y="4248651"/>
                <a:ext cx="517680" cy="449640"/>
              </p14:xfrm>
            </p:contentPart>
          </mc:Choice>
          <mc:Fallback>
            <p:pic>
              <p:nvPicPr>
                <p:cNvPr id="158" name="Ink 157">
                  <a:extLst>
                    <a:ext uri="{FF2B5EF4-FFF2-40B4-BE49-F238E27FC236}">
                      <a16:creationId xmlns:a16="http://schemas.microsoft.com/office/drawing/2014/main" id="{35970714-EC72-FE1B-709C-D4AE8B6BD776}"/>
                    </a:ext>
                  </a:extLst>
                </p:cNvPr>
                <p:cNvPicPr/>
                <p:nvPr/>
              </p:nvPicPr>
              <p:blipFill>
                <a:blip r:embed="rId32"/>
                <a:stretch>
                  <a:fillRect/>
                </a:stretch>
              </p:blipFill>
              <p:spPr>
                <a:xfrm>
                  <a:off x="6795416" y="4230651"/>
                  <a:ext cx="553320" cy="48528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59" name="Ink 158">
                  <a:extLst>
                    <a:ext uri="{FF2B5EF4-FFF2-40B4-BE49-F238E27FC236}">
                      <a16:creationId xmlns:a16="http://schemas.microsoft.com/office/drawing/2014/main" id="{CA62EC4A-46FB-8B88-CE4A-4457D74E5F5C}"/>
                    </a:ext>
                  </a:extLst>
                </p14:cNvPr>
                <p14:cNvContentPartPr/>
                <p14:nvPr/>
              </p14:nvContentPartPr>
              <p14:xfrm>
                <a:off x="6402296" y="4807371"/>
                <a:ext cx="303480" cy="385560"/>
              </p14:xfrm>
            </p:contentPart>
          </mc:Choice>
          <mc:Fallback>
            <p:pic>
              <p:nvPicPr>
                <p:cNvPr id="159" name="Ink 158">
                  <a:extLst>
                    <a:ext uri="{FF2B5EF4-FFF2-40B4-BE49-F238E27FC236}">
                      <a16:creationId xmlns:a16="http://schemas.microsoft.com/office/drawing/2014/main" id="{CA62EC4A-46FB-8B88-CE4A-4457D74E5F5C}"/>
                    </a:ext>
                  </a:extLst>
                </p:cNvPr>
                <p:cNvPicPr/>
                <p:nvPr/>
              </p:nvPicPr>
              <p:blipFill>
                <a:blip r:embed="rId34"/>
                <a:stretch>
                  <a:fillRect/>
                </a:stretch>
              </p:blipFill>
              <p:spPr>
                <a:xfrm>
                  <a:off x="6384656" y="4789731"/>
                  <a:ext cx="339120" cy="4212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60" name="Ink 159">
                  <a:extLst>
                    <a:ext uri="{FF2B5EF4-FFF2-40B4-BE49-F238E27FC236}">
                      <a16:creationId xmlns:a16="http://schemas.microsoft.com/office/drawing/2014/main" id="{D23B603B-AB43-FBBB-FDD0-7BD18F8DF795}"/>
                    </a:ext>
                  </a:extLst>
                </p14:cNvPr>
                <p14:cNvContentPartPr/>
                <p14:nvPr/>
              </p14:nvContentPartPr>
              <p14:xfrm>
                <a:off x="6759416" y="4721691"/>
                <a:ext cx="17640" cy="26280"/>
              </p14:xfrm>
            </p:contentPart>
          </mc:Choice>
          <mc:Fallback>
            <p:pic>
              <p:nvPicPr>
                <p:cNvPr id="160" name="Ink 159">
                  <a:extLst>
                    <a:ext uri="{FF2B5EF4-FFF2-40B4-BE49-F238E27FC236}">
                      <a16:creationId xmlns:a16="http://schemas.microsoft.com/office/drawing/2014/main" id="{D23B603B-AB43-FBBB-FDD0-7BD18F8DF795}"/>
                    </a:ext>
                  </a:extLst>
                </p:cNvPr>
                <p:cNvPicPr/>
                <p:nvPr/>
              </p:nvPicPr>
              <p:blipFill>
                <a:blip r:embed="rId36"/>
                <a:stretch>
                  <a:fillRect/>
                </a:stretch>
              </p:blipFill>
              <p:spPr>
                <a:xfrm>
                  <a:off x="6741416" y="4703691"/>
                  <a:ext cx="53280" cy="61920"/>
                </a:xfrm>
                <a:prstGeom prst="rect">
                  <a:avLst/>
                </a:prstGeom>
              </p:spPr>
            </p:pic>
          </mc:Fallback>
        </mc:AlternateContent>
      </p:grpSp>
      <p:grpSp>
        <p:nvGrpSpPr>
          <p:cNvPr id="161" name="Group 160">
            <a:extLst>
              <a:ext uri="{FF2B5EF4-FFF2-40B4-BE49-F238E27FC236}">
                <a16:creationId xmlns:a16="http://schemas.microsoft.com/office/drawing/2014/main" id="{58313BC9-622F-9B1C-8EC5-5FED3BDB78BE}"/>
              </a:ext>
            </a:extLst>
          </p:cNvPr>
          <p:cNvGrpSpPr/>
          <p:nvPr/>
        </p:nvGrpSpPr>
        <p:grpSpPr>
          <a:xfrm>
            <a:off x="7117256" y="5196107"/>
            <a:ext cx="274320" cy="282600"/>
            <a:chOff x="7224176" y="3976491"/>
            <a:chExt cx="274320" cy="282600"/>
          </a:xfrm>
        </p:grpSpPr>
        <mc:AlternateContent xmlns:mc="http://schemas.openxmlformats.org/markup-compatibility/2006">
          <mc:Choice xmlns:p14="http://schemas.microsoft.com/office/powerpoint/2010/main" Requires="p14">
            <p:contentPart p14:bwMode="auto" r:id="rId185">
              <p14:nvContentPartPr>
                <p14:cNvPr id="162" name="Ink 161">
                  <a:extLst>
                    <a:ext uri="{FF2B5EF4-FFF2-40B4-BE49-F238E27FC236}">
                      <a16:creationId xmlns:a16="http://schemas.microsoft.com/office/drawing/2014/main" id="{CF10859E-2378-ACB0-04FE-B5904EB612A3}"/>
                    </a:ext>
                  </a:extLst>
                </p14:cNvPr>
                <p14:cNvContentPartPr/>
                <p14:nvPr/>
              </p14:nvContentPartPr>
              <p14:xfrm>
                <a:off x="7224176" y="4056051"/>
                <a:ext cx="206280" cy="203040"/>
              </p14:xfrm>
            </p:contentPart>
          </mc:Choice>
          <mc:Fallback>
            <p:pic>
              <p:nvPicPr>
                <p:cNvPr id="162" name="Ink 161">
                  <a:extLst>
                    <a:ext uri="{FF2B5EF4-FFF2-40B4-BE49-F238E27FC236}">
                      <a16:creationId xmlns:a16="http://schemas.microsoft.com/office/drawing/2014/main" id="{CF10859E-2378-ACB0-04FE-B5904EB612A3}"/>
                    </a:ext>
                  </a:extLst>
                </p:cNvPr>
                <p:cNvPicPr/>
                <p:nvPr/>
              </p:nvPicPr>
              <p:blipFill>
                <a:blip r:embed="rId38"/>
                <a:stretch>
                  <a:fillRect/>
                </a:stretch>
              </p:blipFill>
              <p:spPr>
                <a:xfrm>
                  <a:off x="7206536" y="4038411"/>
                  <a:ext cx="24192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63" name="Ink 162">
                  <a:extLst>
                    <a:ext uri="{FF2B5EF4-FFF2-40B4-BE49-F238E27FC236}">
                      <a16:creationId xmlns:a16="http://schemas.microsoft.com/office/drawing/2014/main" id="{7FB05118-2ED2-F35A-A50B-DF3DA43CBB84}"/>
                    </a:ext>
                  </a:extLst>
                </p14:cNvPr>
                <p14:cNvContentPartPr/>
                <p14:nvPr/>
              </p14:nvContentPartPr>
              <p14:xfrm>
                <a:off x="7353416" y="3976491"/>
                <a:ext cx="145080" cy="159480"/>
              </p14:xfrm>
            </p:contentPart>
          </mc:Choice>
          <mc:Fallback>
            <p:pic>
              <p:nvPicPr>
                <p:cNvPr id="163" name="Ink 162">
                  <a:extLst>
                    <a:ext uri="{FF2B5EF4-FFF2-40B4-BE49-F238E27FC236}">
                      <a16:creationId xmlns:a16="http://schemas.microsoft.com/office/drawing/2014/main" id="{7FB05118-2ED2-F35A-A50B-DF3DA43CBB84}"/>
                    </a:ext>
                  </a:extLst>
                </p:cNvPr>
                <p:cNvPicPr/>
                <p:nvPr/>
              </p:nvPicPr>
              <p:blipFill>
                <a:blip r:embed="rId40"/>
                <a:stretch>
                  <a:fillRect/>
                </a:stretch>
              </p:blipFill>
              <p:spPr>
                <a:xfrm>
                  <a:off x="7335776" y="3958491"/>
                  <a:ext cx="180720" cy="195120"/>
                </a:xfrm>
                <a:prstGeom prst="rect">
                  <a:avLst/>
                </a:prstGeom>
              </p:spPr>
            </p:pic>
          </mc:Fallback>
        </mc:AlternateContent>
      </p:grpSp>
      <p:grpSp>
        <p:nvGrpSpPr>
          <p:cNvPr id="196" name="Group 195">
            <a:extLst>
              <a:ext uri="{FF2B5EF4-FFF2-40B4-BE49-F238E27FC236}">
                <a16:creationId xmlns:a16="http://schemas.microsoft.com/office/drawing/2014/main" id="{96AAAFF4-2F08-E0BC-322A-6840386E249C}"/>
              </a:ext>
            </a:extLst>
          </p:cNvPr>
          <p:cNvGrpSpPr/>
          <p:nvPr/>
        </p:nvGrpSpPr>
        <p:grpSpPr>
          <a:xfrm>
            <a:off x="5944423" y="5038457"/>
            <a:ext cx="1567800" cy="1546200"/>
            <a:chOff x="5944423" y="5038457"/>
            <a:chExt cx="1567800" cy="1546200"/>
          </a:xfrm>
        </p:grpSpPr>
        <mc:AlternateContent xmlns:mc="http://schemas.openxmlformats.org/markup-compatibility/2006">
          <mc:Choice xmlns:p14="http://schemas.microsoft.com/office/powerpoint/2010/main" Requires="p14">
            <p:contentPart p14:bwMode="auto" r:id="rId187">
              <p14:nvContentPartPr>
                <p14:cNvPr id="193" name="Ink 192">
                  <a:extLst>
                    <a:ext uri="{FF2B5EF4-FFF2-40B4-BE49-F238E27FC236}">
                      <a16:creationId xmlns:a16="http://schemas.microsoft.com/office/drawing/2014/main" id="{2FE15E8E-83B7-8D75-3130-481D6BE12504}"/>
                    </a:ext>
                  </a:extLst>
                </p14:cNvPr>
                <p14:cNvContentPartPr/>
                <p14:nvPr/>
              </p14:nvContentPartPr>
              <p14:xfrm>
                <a:off x="5944423" y="5141417"/>
                <a:ext cx="1538280" cy="1443240"/>
              </p14:xfrm>
            </p:contentPart>
          </mc:Choice>
          <mc:Fallback>
            <p:pic>
              <p:nvPicPr>
                <p:cNvPr id="193" name="Ink 192">
                  <a:extLst>
                    <a:ext uri="{FF2B5EF4-FFF2-40B4-BE49-F238E27FC236}">
                      <a16:creationId xmlns:a16="http://schemas.microsoft.com/office/drawing/2014/main" id="{2FE15E8E-83B7-8D75-3130-481D6BE12504}"/>
                    </a:ext>
                  </a:extLst>
                </p:cNvPr>
                <p:cNvPicPr/>
                <p:nvPr/>
              </p:nvPicPr>
              <p:blipFill>
                <a:blip r:embed="rId188"/>
                <a:stretch>
                  <a:fillRect/>
                </a:stretch>
              </p:blipFill>
              <p:spPr>
                <a:xfrm>
                  <a:off x="5926783" y="5123417"/>
                  <a:ext cx="1573920" cy="147888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94" name="Ink 193">
                  <a:extLst>
                    <a:ext uri="{FF2B5EF4-FFF2-40B4-BE49-F238E27FC236}">
                      <a16:creationId xmlns:a16="http://schemas.microsoft.com/office/drawing/2014/main" id="{BD047DB9-B88D-DF3E-0DB0-4D27F21F5134}"/>
                    </a:ext>
                  </a:extLst>
                </p14:cNvPr>
                <p14:cNvContentPartPr/>
                <p14:nvPr/>
              </p14:nvContentPartPr>
              <p14:xfrm>
                <a:off x="7303783" y="5591417"/>
                <a:ext cx="208440" cy="223920"/>
              </p14:xfrm>
            </p:contentPart>
          </mc:Choice>
          <mc:Fallback>
            <p:pic>
              <p:nvPicPr>
                <p:cNvPr id="194" name="Ink 193">
                  <a:extLst>
                    <a:ext uri="{FF2B5EF4-FFF2-40B4-BE49-F238E27FC236}">
                      <a16:creationId xmlns:a16="http://schemas.microsoft.com/office/drawing/2014/main" id="{BD047DB9-B88D-DF3E-0DB0-4D27F21F5134}"/>
                    </a:ext>
                  </a:extLst>
                </p:cNvPr>
                <p:cNvPicPr/>
                <p:nvPr/>
              </p:nvPicPr>
              <p:blipFill>
                <a:blip r:embed="rId190"/>
                <a:stretch>
                  <a:fillRect/>
                </a:stretch>
              </p:blipFill>
              <p:spPr>
                <a:xfrm>
                  <a:off x="7285783" y="5573777"/>
                  <a:ext cx="244080" cy="25956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95" name="Ink 194">
                  <a:extLst>
                    <a:ext uri="{FF2B5EF4-FFF2-40B4-BE49-F238E27FC236}">
                      <a16:creationId xmlns:a16="http://schemas.microsoft.com/office/drawing/2014/main" id="{5D7E9425-18ED-80CC-48E9-6CD977C7AD4A}"/>
                    </a:ext>
                  </a:extLst>
                </p14:cNvPr>
                <p14:cNvContentPartPr/>
                <p14:nvPr/>
              </p14:nvContentPartPr>
              <p14:xfrm>
                <a:off x="6810223" y="5038457"/>
                <a:ext cx="266400" cy="246240"/>
              </p14:xfrm>
            </p:contentPart>
          </mc:Choice>
          <mc:Fallback>
            <p:pic>
              <p:nvPicPr>
                <p:cNvPr id="195" name="Ink 194">
                  <a:extLst>
                    <a:ext uri="{FF2B5EF4-FFF2-40B4-BE49-F238E27FC236}">
                      <a16:creationId xmlns:a16="http://schemas.microsoft.com/office/drawing/2014/main" id="{5D7E9425-18ED-80CC-48E9-6CD977C7AD4A}"/>
                    </a:ext>
                  </a:extLst>
                </p:cNvPr>
                <p:cNvPicPr/>
                <p:nvPr/>
              </p:nvPicPr>
              <p:blipFill>
                <a:blip r:embed="rId192"/>
                <a:stretch>
                  <a:fillRect/>
                </a:stretch>
              </p:blipFill>
              <p:spPr>
                <a:xfrm>
                  <a:off x="6792583" y="5020817"/>
                  <a:ext cx="302040" cy="281880"/>
                </a:xfrm>
                <a:prstGeom prst="rect">
                  <a:avLst/>
                </a:prstGeom>
              </p:spPr>
            </p:pic>
          </mc:Fallback>
        </mc:AlternateContent>
      </p:grpSp>
      <p:sp>
        <p:nvSpPr>
          <p:cNvPr id="199" name="Rectangle 198">
            <a:extLst>
              <a:ext uri="{FF2B5EF4-FFF2-40B4-BE49-F238E27FC236}">
                <a16:creationId xmlns:a16="http://schemas.microsoft.com/office/drawing/2014/main" id="{6F903306-2879-9756-1753-C6D86890A152}"/>
              </a:ext>
            </a:extLst>
          </p:cNvPr>
          <p:cNvSpPr/>
          <p:nvPr/>
        </p:nvSpPr>
        <p:spPr>
          <a:xfrm>
            <a:off x="5447368" y="836712"/>
            <a:ext cx="5024835" cy="5834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8" name="TextBox 197">
            <a:extLst>
              <a:ext uri="{FF2B5EF4-FFF2-40B4-BE49-F238E27FC236}">
                <a16:creationId xmlns:a16="http://schemas.microsoft.com/office/drawing/2014/main" id="{6949ADDB-E7AC-B6CA-E335-14B285C67394}"/>
              </a:ext>
            </a:extLst>
          </p:cNvPr>
          <p:cNvSpPr txBox="1"/>
          <p:nvPr/>
        </p:nvSpPr>
        <p:spPr>
          <a:xfrm>
            <a:off x="8708035" y="4191704"/>
            <a:ext cx="3295734" cy="1200329"/>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tx1"/>
                </a:solidFill>
              </a:rPr>
              <a:t>Interference effects from free evolution</a:t>
            </a:r>
          </a:p>
          <a:p>
            <a:pPr marL="285750" indent="-285750">
              <a:buFont typeface="Arial" panose="020B0604020202020204" pitchFamily="34" charset="0"/>
              <a:buChar char="•"/>
            </a:pPr>
            <a:r>
              <a:rPr lang="en-GB" b="1" dirty="0">
                <a:solidFill>
                  <a:schemeClr val="tx1"/>
                </a:solidFill>
              </a:rPr>
              <a:t>“free fall” without a drop</a:t>
            </a:r>
            <a:endParaRPr lang="en-CH" b="1" dirty="0">
              <a:solidFill>
                <a:schemeClr val="tx1"/>
              </a:solidFill>
            </a:endParaRPr>
          </a:p>
          <a:p>
            <a:endParaRPr lang="en-CH" b="1" dirty="0"/>
          </a:p>
        </p:txBody>
      </p:sp>
    </p:spTree>
    <p:extLst>
      <p:ext uri="{BB962C8B-B14F-4D97-AF65-F5344CB8AC3E}">
        <p14:creationId xmlns:p14="http://schemas.microsoft.com/office/powerpoint/2010/main" val="549758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1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ttangolo arrotondato 50">
            <a:extLst>
              <a:ext uri="{FF2B5EF4-FFF2-40B4-BE49-F238E27FC236}">
                <a16:creationId xmlns:a16="http://schemas.microsoft.com/office/drawing/2014/main" id="{774F5602-6E46-D08C-1B8A-B6BF3F3D4DF5}"/>
              </a:ext>
            </a:extLst>
          </p:cNvPr>
          <p:cNvSpPr/>
          <p:nvPr/>
        </p:nvSpPr>
        <p:spPr>
          <a:xfrm>
            <a:off x="9218600" y="4672989"/>
            <a:ext cx="2761766" cy="1257093"/>
          </a:xfrm>
          <a:prstGeom prst="roundRect">
            <a:avLst/>
          </a:prstGeom>
          <a:solidFill>
            <a:srgbClr val="CF4A47">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23</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Coupling levitated particles to ion qubit</a:t>
            </a:r>
            <a:endParaRPr lang="en-AT" dirty="0"/>
          </a:p>
        </p:txBody>
      </p:sp>
      <p:pic>
        <p:nvPicPr>
          <p:cNvPr id="42" name="Graphic 41">
            <a:extLst>
              <a:ext uri="{FF2B5EF4-FFF2-40B4-BE49-F238E27FC236}">
                <a16:creationId xmlns:a16="http://schemas.microsoft.com/office/drawing/2014/main" id="{3D5AEBCD-BAC9-2B1D-DBCC-51F9E2B3BA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369" y="1047750"/>
            <a:ext cx="4762500" cy="4762500"/>
          </a:xfrm>
          <a:prstGeom prst="rect">
            <a:avLst/>
          </a:prstGeom>
        </p:spPr>
      </p:pic>
      <p:pic>
        <p:nvPicPr>
          <p:cNvPr id="44" name="Graphic 43">
            <a:extLst>
              <a:ext uri="{FF2B5EF4-FFF2-40B4-BE49-F238E27FC236}">
                <a16:creationId xmlns:a16="http://schemas.microsoft.com/office/drawing/2014/main" id="{2A0B6A6C-F2E0-56D4-19AD-DD8A53AB78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369" y="1047750"/>
            <a:ext cx="4762500" cy="4762500"/>
          </a:xfrm>
          <a:prstGeom prst="rect">
            <a:avLst/>
          </a:prstGeom>
        </p:spPr>
      </p:pic>
      <p:grpSp>
        <p:nvGrpSpPr>
          <p:cNvPr id="49" name="Group 48">
            <a:extLst>
              <a:ext uri="{FF2B5EF4-FFF2-40B4-BE49-F238E27FC236}">
                <a16:creationId xmlns:a16="http://schemas.microsoft.com/office/drawing/2014/main" id="{E64FAD91-24E8-88E4-106A-56AECC4F91DC}"/>
              </a:ext>
            </a:extLst>
          </p:cNvPr>
          <p:cNvGrpSpPr/>
          <p:nvPr/>
        </p:nvGrpSpPr>
        <p:grpSpPr>
          <a:xfrm>
            <a:off x="894852" y="2899406"/>
            <a:ext cx="5741038" cy="2182798"/>
            <a:chOff x="425659" y="2095843"/>
            <a:chExt cx="5741038" cy="2182798"/>
          </a:xfrm>
        </p:grpSpPr>
        <p:grpSp>
          <p:nvGrpSpPr>
            <p:cNvPr id="47" name="Group 46">
              <a:extLst>
                <a:ext uri="{FF2B5EF4-FFF2-40B4-BE49-F238E27FC236}">
                  <a16:creationId xmlns:a16="http://schemas.microsoft.com/office/drawing/2014/main" id="{C5927DB7-5436-2F9F-98F2-889B9F85F6F7}"/>
                </a:ext>
              </a:extLst>
            </p:cNvPr>
            <p:cNvGrpSpPr/>
            <p:nvPr/>
          </p:nvGrpSpPr>
          <p:grpSpPr>
            <a:xfrm>
              <a:off x="425659" y="2095843"/>
              <a:ext cx="3530742" cy="1875887"/>
              <a:chOff x="412120" y="2018721"/>
              <a:chExt cx="5838543" cy="3102025"/>
            </a:xfrm>
          </p:grpSpPr>
          <p:grpSp>
            <p:nvGrpSpPr>
              <p:cNvPr id="40" name="Group 39">
                <a:extLst>
                  <a:ext uri="{FF2B5EF4-FFF2-40B4-BE49-F238E27FC236}">
                    <a16:creationId xmlns:a16="http://schemas.microsoft.com/office/drawing/2014/main" id="{BB03F2EB-ECD3-167D-C8F2-4DBF53EA056D}"/>
                  </a:ext>
                </a:extLst>
              </p:cNvPr>
              <p:cNvGrpSpPr/>
              <p:nvPr/>
            </p:nvGrpSpPr>
            <p:grpSpPr>
              <a:xfrm>
                <a:off x="412120" y="2018721"/>
                <a:ext cx="5471883" cy="3102025"/>
                <a:chOff x="412120" y="2018721"/>
                <a:chExt cx="5471883" cy="3102025"/>
              </a:xfrm>
            </p:grpSpPr>
            <p:pic>
              <p:nvPicPr>
                <p:cNvPr id="7" name="Immagine 23">
                  <a:extLst>
                    <a:ext uri="{FF2B5EF4-FFF2-40B4-BE49-F238E27FC236}">
                      <a16:creationId xmlns:a16="http://schemas.microsoft.com/office/drawing/2014/main" id="{967B95A1-E191-8126-2009-59965CF5218D}"/>
                    </a:ext>
                  </a:extLst>
                </p:cNvPr>
                <p:cNvPicPr>
                  <a:picLocks noChangeAspect="1"/>
                </p:cNvPicPr>
                <p:nvPr/>
              </p:nvPicPr>
              <p:blipFill rotWithShape="1">
                <a:blip r:embed="rId6">
                  <a:extLst>
                    <a:ext uri="{28A0092B-C50C-407E-A947-70E740481C1C}">
                      <a14:useLocalDpi xmlns:a14="http://schemas.microsoft.com/office/drawing/2010/main" val="0"/>
                    </a:ext>
                  </a:extLst>
                </a:blip>
                <a:srcRect l="55826" t="69003"/>
                <a:stretch/>
              </p:blipFill>
              <p:spPr>
                <a:xfrm>
                  <a:off x="486972" y="3151859"/>
                  <a:ext cx="3142309" cy="1251832"/>
                </a:xfrm>
                <a:prstGeom prst="rect">
                  <a:avLst/>
                </a:prstGeom>
              </p:spPr>
            </p:pic>
            <p:sp>
              <p:nvSpPr>
                <p:cNvPr id="8" name="TextBox 7">
                  <a:extLst>
                    <a:ext uri="{FF2B5EF4-FFF2-40B4-BE49-F238E27FC236}">
                      <a16:creationId xmlns:a16="http://schemas.microsoft.com/office/drawing/2014/main" id="{73349A31-2BCF-C886-E7F0-FB11153B0E64}"/>
                    </a:ext>
                  </a:extLst>
                </p:cNvPr>
                <p:cNvSpPr txBox="1"/>
                <p:nvPr/>
              </p:nvSpPr>
              <p:spPr>
                <a:xfrm>
                  <a:off x="412120" y="2018721"/>
                  <a:ext cx="5471883" cy="1068793"/>
                </a:xfrm>
                <a:prstGeom prst="rect">
                  <a:avLst/>
                </a:prstGeom>
                <a:noFill/>
              </p:spPr>
              <p:txBody>
                <a:bodyPr wrap="square" rtlCol="0">
                  <a:spAutoFit/>
                </a:bodyPr>
                <a:lstStyle/>
                <a:p>
                  <a:r>
                    <a:rPr lang="en-US" u="sng" dirty="0"/>
                    <a:t>String of </a:t>
                  </a:r>
                </a:p>
                <a:p>
                  <a:r>
                    <a:rPr lang="en-US" u="sng" dirty="0"/>
                    <a:t>calcium ions</a:t>
                  </a:r>
                </a:p>
              </p:txBody>
            </p:sp>
            <p:pic>
              <p:nvPicPr>
                <p:cNvPr id="9" name="Graphic 8">
                  <a:extLst>
                    <a:ext uri="{FF2B5EF4-FFF2-40B4-BE49-F238E27FC236}">
                      <a16:creationId xmlns:a16="http://schemas.microsoft.com/office/drawing/2014/main" id="{E1F9C970-28DE-1157-373B-606DF0022D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5859" y="2213833"/>
                  <a:ext cx="1503028" cy="904166"/>
                </a:xfrm>
                <a:prstGeom prst="rect">
                  <a:avLst/>
                </a:prstGeom>
              </p:spPr>
            </p:pic>
            <p:pic>
              <p:nvPicPr>
                <p:cNvPr id="11" name="Graphic 10">
                  <a:extLst>
                    <a:ext uri="{FF2B5EF4-FFF2-40B4-BE49-F238E27FC236}">
                      <a16:creationId xmlns:a16="http://schemas.microsoft.com/office/drawing/2014/main" id="{34CB2961-6BD3-F36E-C9D5-09A0894A8C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951645">
                  <a:off x="3135858" y="4216580"/>
                  <a:ext cx="1503028" cy="904166"/>
                </a:xfrm>
                <a:prstGeom prst="rect">
                  <a:avLst/>
                </a:prstGeom>
              </p:spPr>
            </p:pic>
          </p:grpSp>
          <p:pic>
            <p:nvPicPr>
              <p:cNvPr id="46" name="Picture 45">
                <a:extLst>
                  <a:ext uri="{FF2B5EF4-FFF2-40B4-BE49-F238E27FC236}">
                    <a16:creationId xmlns:a16="http://schemas.microsoft.com/office/drawing/2014/main" id="{CDBE01EC-5ECE-C1FF-2D57-4C3DA194DC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3091" y="2728756"/>
                <a:ext cx="1877572" cy="1877572"/>
              </a:xfrm>
              <a:prstGeom prst="rect">
                <a:avLst/>
              </a:prstGeom>
            </p:spPr>
          </p:pic>
        </p:grpSp>
        <p:sp>
          <p:nvSpPr>
            <p:cNvPr id="48" name="TextBox 47">
              <a:extLst>
                <a:ext uri="{FF2B5EF4-FFF2-40B4-BE49-F238E27FC236}">
                  <a16:creationId xmlns:a16="http://schemas.microsoft.com/office/drawing/2014/main" id="{3E81D033-56E7-1B3E-7625-CA1A4ACED0EF}"/>
                </a:ext>
              </a:extLst>
            </p:cNvPr>
            <p:cNvSpPr txBox="1"/>
            <p:nvPr/>
          </p:nvSpPr>
          <p:spPr>
            <a:xfrm>
              <a:off x="2857685" y="3632310"/>
              <a:ext cx="3309012" cy="646331"/>
            </a:xfrm>
            <a:prstGeom prst="rect">
              <a:avLst/>
            </a:prstGeom>
            <a:noFill/>
          </p:spPr>
          <p:txBody>
            <a:bodyPr wrap="square" rtlCol="0">
              <a:spAutoFit/>
            </a:bodyPr>
            <a:lstStyle/>
            <a:p>
              <a:r>
                <a:rPr lang="en-US" u="sng" dirty="0"/>
                <a:t>A Levitated</a:t>
              </a:r>
            </a:p>
            <a:p>
              <a:r>
                <a:rPr lang="en-US" u="sng" dirty="0"/>
                <a:t>Nanoparticle</a:t>
              </a:r>
            </a:p>
          </p:txBody>
        </p:sp>
      </p:grpSp>
      <p:pic>
        <p:nvPicPr>
          <p:cNvPr id="51" name="ion_loading2(online-video-cutter.com)">
            <a:hlinkClick r:id="" action="ppaction://media"/>
            <a:extLst>
              <a:ext uri="{FF2B5EF4-FFF2-40B4-BE49-F238E27FC236}">
                <a16:creationId xmlns:a16="http://schemas.microsoft.com/office/drawing/2014/main" id="{49A0C325-5468-EA12-FB3C-097FD8B51EA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634721" y="2530633"/>
            <a:ext cx="3225639" cy="2354387"/>
          </a:xfrm>
          <a:prstGeom prst="rect">
            <a:avLst/>
          </a:prstGeom>
        </p:spPr>
      </p:pic>
      <p:sp>
        <p:nvSpPr>
          <p:cNvPr id="56" name="TextBox 55">
            <a:extLst>
              <a:ext uri="{FF2B5EF4-FFF2-40B4-BE49-F238E27FC236}">
                <a16:creationId xmlns:a16="http://schemas.microsoft.com/office/drawing/2014/main" id="{3EB2A0DD-2E44-5454-BCE0-B76241EA9BA4}"/>
              </a:ext>
            </a:extLst>
          </p:cNvPr>
          <p:cNvSpPr txBox="1"/>
          <p:nvPr/>
        </p:nvSpPr>
        <p:spPr>
          <a:xfrm>
            <a:off x="884953" y="5046118"/>
            <a:ext cx="3861698" cy="800219"/>
          </a:xfrm>
          <a:prstGeom prst="rect">
            <a:avLst/>
          </a:prstGeom>
          <a:noFill/>
        </p:spPr>
        <p:txBody>
          <a:bodyPr wrap="none" rtlCol="0">
            <a:spAutoFit/>
          </a:bodyPr>
          <a:lstStyle/>
          <a:p>
            <a:pPr algn="l"/>
            <a:r>
              <a:rPr lang="en-US" sz="1400" b="0" i="0" dirty="0">
                <a:solidFill>
                  <a:srgbClr val="777777"/>
                </a:solidFill>
                <a:effectLst/>
                <a:highlight>
                  <a:srgbClr val="FFFFFF"/>
                </a:highlight>
                <a:latin typeface="Arial" panose="020B0604020202020204" pitchFamily="34" charset="0"/>
              </a:rPr>
              <a:t>D.S. Bykov, L. Dania, F. </a:t>
            </a:r>
            <a:r>
              <a:rPr lang="en-US" sz="1400" b="0" i="0" dirty="0" err="1">
                <a:solidFill>
                  <a:srgbClr val="777777"/>
                </a:solidFill>
                <a:effectLst/>
                <a:highlight>
                  <a:srgbClr val="FFFFFF"/>
                </a:highlight>
                <a:latin typeface="Arial" panose="020B0604020202020204" pitchFamily="34" charset="0"/>
              </a:rPr>
              <a:t>Goschin</a:t>
            </a:r>
            <a:r>
              <a:rPr lang="en-US" sz="1400" b="0" i="0" dirty="0">
                <a:solidFill>
                  <a:srgbClr val="777777"/>
                </a:solidFill>
                <a:effectLst/>
                <a:highlight>
                  <a:srgbClr val="FFFFFF"/>
                </a:highlight>
                <a:latin typeface="Arial" panose="020B0604020202020204" pitchFamily="34" charset="0"/>
              </a:rPr>
              <a:t>, T.E. Northup</a:t>
            </a:r>
          </a:p>
          <a:p>
            <a:pPr algn="l"/>
            <a:r>
              <a:rPr lang="en-US" sz="1400" b="0" i="0" dirty="0">
                <a:solidFill>
                  <a:srgbClr val="777777"/>
                </a:solidFill>
                <a:effectLst/>
                <a:highlight>
                  <a:srgbClr val="FFFFFF"/>
                </a:highlight>
                <a:latin typeface="Arial" panose="020B0604020202020204" pitchFamily="34" charset="0"/>
              </a:rPr>
              <a:t>arXiv:2403.02034 (2024)</a:t>
            </a:r>
          </a:p>
          <a:p>
            <a:endParaRPr lang="en-AT" dirty="0"/>
          </a:p>
        </p:txBody>
      </p:sp>
      <p:pic>
        <p:nvPicPr>
          <p:cNvPr id="57" name="Picture 56">
            <a:extLst>
              <a:ext uri="{FF2B5EF4-FFF2-40B4-BE49-F238E27FC236}">
                <a16:creationId xmlns:a16="http://schemas.microsoft.com/office/drawing/2014/main" id="{1617E27C-5B7C-520C-6C8B-96BE3EF26BD6}"/>
              </a:ext>
            </a:extLst>
          </p:cNvPr>
          <p:cNvPicPr>
            <a:picLocks noChangeAspect="1"/>
          </p:cNvPicPr>
          <p:nvPr/>
        </p:nvPicPr>
        <p:blipFill>
          <a:blip r:embed="rId11"/>
          <a:stretch>
            <a:fillRect/>
          </a:stretch>
        </p:blipFill>
        <p:spPr>
          <a:xfrm>
            <a:off x="1409253" y="1836899"/>
            <a:ext cx="2149721" cy="564012"/>
          </a:xfrm>
          <a:prstGeom prst="rect">
            <a:avLst/>
          </a:prstGeom>
        </p:spPr>
      </p:pic>
      <p:sp>
        <p:nvSpPr>
          <p:cNvPr id="59" name="TextBox 58">
            <a:extLst>
              <a:ext uri="{FF2B5EF4-FFF2-40B4-BE49-F238E27FC236}">
                <a16:creationId xmlns:a16="http://schemas.microsoft.com/office/drawing/2014/main" id="{2A555E23-FBB2-1AE6-688A-9F05617FC0FA}"/>
              </a:ext>
            </a:extLst>
          </p:cNvPr>
          <p:cNvSpPr txBox="1"/>
          <p:nvPr/>
        </p:nvSpPr>
        <p:spPr>
          <a:xfrm>
            <a:off x="9281265" y="4795068"/>
            <a:ext cx="2659702" cy="923330"/>
          </a:xfrm>
          <a:prstGeom prst="rect">
            <a:avLst/>
          </a:prstGeom>
          <a:noFill/>
        </p:spPr>
        <p:txBody>
          <a:bodyPr wrap="none" rtlCol="0">
            <a:spAutoFit/>
          </a:bodyPr>
          <a:lstStyle/>
          <a:p>
            <a:pPr algn="ctr"/>
            <a:r>
              <a:rPr lang="en-US" b="1" dirty="0"/>
              <a:t>Resonance interaction</a:t>
            </a:r>
            <a:br>
              <a:rPr lang="en-US" b="1" dirty="0"/>
            </a:br>
            <a:r>
              <a:rPr lang="en-US" b="1" dirty="0"/>
              <a:t>only possible with </a:t>
            </a:r>
          </a:p>
          <a:p>
            <a:pPr algn="ctr"/>
            <a:r>
              <a:rPr lang="en-US" b="1" dirty="0" err="1"/>
              <a:t>librational</a:t>
            </a:r>
            <a:r>
              <a:rPr lang="en-US" b="1" dirty="0"/>
              <a:t> modes</a:t>
            </a:r>
            <a:endParaRPr lang="en-AT" b="1" dirty="0"/>
          </a:p>
        </p:txBody>
      </p:sp>
    </p:spTree>
    <p:extLst>
      <p:ext uri="{BB962C8B-B14F-4D97-AF65-F5344CB8AC3E}">
        <p14:creationId xmlns:p14="http://schemas.microsoft.com/office/powerpoint/2010/main" val="2958802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1"/>
                </p:tgtEl>
              </p:cMediaNode>
            </p:video>
          </p:childTnLst>
        </p:cTn>
      </p:par>
    </p:tnLst>
    <p:bldLst>
      <p:bldP spid="60" grpId="0" animBg="1"/>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24</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a:xfrm>
            <a:off x="323850" y="620714"/>
            <a:ext cx="2673425" cy="972000"/>
          </a:xfrm>
        </p:spPr>
        <p:txBody>
          <a:bodyPr/>
          <a:lstStyle/>
          <a:p>
            <a:r>
              <a:rPr lang="en-US" dirty="0"/>
              <a:t>Conclusion</a:t>
            </a:r>
            <a:endParaRPr lang="en-AT" dirty="0"/>
          </a:p>
        </p:txBody>
      </p:sp>
      <p:pic>
        <p:nvPicPr>
          <p:cNvPr id="12" name="ion_loading2(online-video-cutter.com)">
            <a:hlinkClick r:id="" action="ppaction://media"/>
            <a:extLst>
              <a:ext uri="{FF2B5EF4-FFF2-40B4-BE49-F238E27FC236}">
                <a16:creationId xmlns:a16="http://schemas.microsoft.com/office/drawing/2014/main" id="{BE2245C1-55EE-EBC2-0AC5-C2D3912F9C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27954" y="1585008"/>
            <a:ext cx="3225639" cy="2354387"/>
          </a:xfrm>
          <a:prstGeom prst="rect">
            <a:avLst/>
          </a:prstGeom>
        </p:spPr>
      </p:pic>
      <p:sp>
        <p:nvSpPr>
          <p:cNvPr id="38" name="Rectangle: Rounded Corners 37">
            <a:extLst>
              <a:ext uri="{FF2B5EF4-FFF2-40B4-BE49-F238E27FC236}">
                <a16:creationId xmlns:a16="http://schemas.microsoft.com/office/drawing/2014/main" id="{D698B010-3E01-7E8E-0DA2-84B804043DB9}"/>
              </a:ext>
            </a:extLst>
          </p:cNvPr>
          <p:cNvSpPr/>
          <p:nvPr/>
        </p:nvSpPr>
        <p:spPr>
          <a:xfrm>
            <a:off x="13634850" y="4119479"/>
            <a:ext cx="3795252" cy="1088919"/>
          </a:xfrm>
          <a:prstGeom prst="round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39" name="TextBox 38">
            <a:extLst>
              <a:ext uri="{FF2B5EF4-FFF2-40B4-BE49-F238E27FC236}">
                <a16:creationId xmlns:a16="http://schemas.microsoft.com/office/drawing/2014/main" id="{4DB4B6CF-72AA-0192-746D-7EA09426ED64}"/>
              </a:ext>
            </a:extLst>
          </p:cNvPr>
          <p:cNvSpPr txBox="1"/>
          <p:nvPr/>
        </p:nvSpPr>
        <p:spPr>
          <a:xfrm>
            <a:off x="13788285" y="4202273"/>
            <a:ext cx="3465308" cy="923330"/>
          </a:xfrm>
          <a:prstGeom prst="rect">
            <a:avLst/>
          </a:prstGeom>
          <a:noFill/>
        </p:spPr>
        <p:txBody>
          <a:bodyPr wrap="none" rtlCol="0">
            <a:spAutoFit/>
          </a:bodyPr>
          <a:lstStyle/>
          <a:p>
            <a:r>
              <a:rPr lang="en-US" dirty="0">
                <a:solidFill>
                  <a:srgbClr val="FF0000"/>
                </a:solidFill>
              </a:rPr>
              <a:t>First step towards hybrid quantum </a:t>
            </a:r>
            <a:br>
              <a:rPr lang="en-US" dirty="0">
                <a:solidFill>
                  <a:srgbClr val="FF0000"/>
                </a:solidFill>
              </a:rPr>
            </a:br>
            <a:r>
              <a:rPr lang="en-US" dirty="0">
                <a:solidFill>
                  <a:srgbClr val="FF0000"/>
                </a:solidFill>
              </a:rPr>
              <a:t>system with levitated nanoparticle </a:t>
            </a:r>
            <a:br>
              <a:rPr lang="en-US" dirty="0">
                <a:solidFill>
                  <a:srgbClr val="FF0000"/>
                </a:solidFill>
              </a:rPr>
            </a:br>
            <a:r>
              <a:rPr lang="en-US" dirty="0">
                <a:solidFill>
                  <a:srgbClr val="FF0000"/>
                </a:solidFill>
              </a:rPr>
              <a:t>and ion qubit</a:t>
            </a:r>
            <a:endParaRPr lang="en-AT" dirty="0">
              <a:solidFill>
                <a:srgbClr val="FF0000"/>
              </a:solidFill>
            </a:endParaRPr>
          </a:p>
        </p:txBody>
      </p:sp>
      <p:pic>
        <p:nvPicPr>
          <p:cNvPr id="42" name="Graphic 41">
            <a:extLst>
              <a:ext uri="{FF2B5EF4-FFF2-40B4-BE49-F238E27FC236}">
                <a16:creationId xmlns:a16="http://schemas.microsoft.com/office/drawing/2014/main" id="{3D5AEBCD-BAC9-2B1D-DBCC-51F9E2B3BA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2369" y="1047750"/>
            <a:ext cx="4762500" cy="4762500"/>
          </a:xfrm>
          <a:prstGeom prst="rect">
            <a:avLst/>
          </a:prstGeom>
        </p:spPr>
      </p:pic>
      <p:pic>
        <p:nvPicPr>
          <p:cNvPr id="44" name="Graphic 43">
            <a:extLst>
              <a:ext uri="{FF2B5EF4-FFF2-40B4-BE49-F238E27FC236}">
                <a16:creationId xmlns:a16="http://schemas.microsoft.com/office/drawing/2014/main" id="{2A0B6A6C-F2E0-56D4-19AD-DD8A53AB78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2369" y="1047750"/>
            <a:ext cx="4762500" cy="4762500"/>
          </a:xfrm>
          <a:prstGeom prst="rect">
            <a:avLst/>
          </a:prstGeom>
        </p:spPr>
      </p:pic>
      <p:sp>
        <p:nvSpPr>
          <p:cNvPr id="6" name="TextBox 5">
            <a:extLst>
              <a:ext uri="{FF2B5EF4-FFF2-40B4-BE49-F238E27FC236}">
                <a16:creationId xmlns:a16="http://schemas.microsoft.com/office/drawing/2014/main" id="{E315BFD1-8C1D-82C3-5AFC-17DFEB211DB7}"/>
              </a:ext>
            </a:extLst>
          </p:cNvPr>
          <p:cNvSpPr txBox="1"/>
          <p:nvPr/>
        </p:nvSpPr>
        <p:spPr>
          <a:xfrm>
            <a:off x="693813" y="1759176"/>
            <a:ext cx="10801200" cy="4556184"/>
          </a:xfrm>
          <a:prstGeom prst="rect">
            <a:avLst/>
          </a:prstGeom>
          <a:noFill/>
        </p:spPr>
        <p:txBody>
          <a:bodyPr wrap="square" rtlCol="0">
            <a:spAutoFit/>
          </a:bodyPr>
          <a:lstStyle/>
          <a:p>
            <a:pPr marL="285750" indent="-285750">
              <a:buFontTx/>
              <a:buChar char="-"/>
            </a:pPr>
            <a:r>
              <a:rPr lang="en-US" sz="3200" dirty="0"/>
              <a:t>Angular mechanical motion in the quantum regime</a:t>
            </a:r>
          </a:p>
          <a:p>
            <a:pPr marL="914400" lvl="1" indent="-457200">
              <a:buFont typeface="Arial" panose="020B0604020202020204" pitchFamily="34" charset="0"/>
              <a:buChar char="•"/>
            </a:pPr>
            <a:r>
              <a:rPr lang="en-US" sz="3200" dirty="0"/>
              <a:t>Measured sideband asymmetry </a:t>
            </a:r>
          </a:p>
          <a:p>
            <a:pPr marL="914400" lvl="1" indent="-457200">
              <a:buFont typeface="Arial" panose="020B0604020202020204" pitchFamily="34" charset="0"/>
              <a:buChar char="•"/>
            </a:pPr>
            <a:r>
              <a:rPr lang="en-US" sz="3200" dirty="0"/>
              <a:t>Ground state cooling (n&lt;1)</a:t>
            </a:r>
          </a:p>
          <a:p>
            <a:pPr marL="285750" indent="-285750">
              <a:buFontTx/>
              <a:buChar char="-"/>
            </a:pPr>
            <a:r>
              <a:rPr lang="en-US" sz="3200" dirty="0"/>
              <a:t>Outlook</a:t>
            </a:r>
          </a:p>
          <a:p>
            <a:pPr marL="914400" lvl="1" indent="-457200">
              <a:buFont typeface="Arial" panose="020B0604020202020204" pitchFamily="34" charset="0"/>
              <a:buChar char="•"/>
            </a:pPr>
            <a:r>
              <a:rPr lang="en-US" sz="3200" dirty="0"/>
              <a:t>Minimize phase noise to reach high-purity state</a:t>
            </a:r>
          </a:p>
          <a:p>
            <a:pPr marL="914400" lvl="1" indent="-457200">
              <a:buFont typeface="Arial" panose="020B0604020202020204" pitchFamily="34" charset="0"/>
              <a:buChar char="•"/>
            </a:pPr>
            <a:r>
              <a:rPr lang="en-US" sz="3200" dirty="0"/>
              <a:t>Wave function expansion via inverted potential</a:t>
            </a:r>
          </a:p>
          <a:p>
            <a:pPr marL="914400" lvl="1" indent="-457200">
              <a:buFont typeface="Arial" panose="020B0604020202020204" pitchFamily="34" charset="0"/>
              <a:buChar char="•"/>
            </a:pPr>
            <a:r>
              <a:rPr lang="en-US" sz="3200" dirty="0"/>
              <a:t>Free evolution, orientation revivals</a:t>
            </a:r>
          </a:p>
          <a:p>
            <a:pPr>
              <a:lnSpc>
                <a:spcPct val="250000"/>
              </a:lnSpc>
            </a:pPr>
            <a:endParaRPr lang="en-AT" sz="3200" dirty="0"/>
          </a:p>
        </p:txBody>
      </p:sp>
    </p:spTree>
    <p:extLst>
      <p:ext uri="{BB962C8B-B14F-4D97-AF65-F5344CB8AC3E}">
        <p14:creationId xmlns:p14="http://schemas.microsoft.com/office/powerpoint/2010/main" val="1445357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8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video>
              <p:cMediaNode vol="80000">
                <p:cTn id="18" fill="hold" display="0">
                  <p:stCondLst>
                    <p:cond delay="indefinite"/>
                  </p:stCondLst>
                </p:cTn>
                <p:tgtEl>
                  <p:spTgt spid="12"/>
                </p:tgtEl>
              </p:cMediaNode>
            </p:video>
          </p:childTnLst>
        </p:cTn>
      </p:par>
    </p:tnLst>
    <p:bldLst>
      <p:bldP spid="38" grpId="0" animBg="1"/>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a:xfrm>
            <a:off x="6712745" y="5980529"/>
            <a:ext cx="2130647" cy="459776"/>
          </a:xfrm>
        </p:spPr>
        <p:txBody>
          <a:bodyPr/>
          <a:lstStyle/>
          <a:p>
            <a:r>
              <a:rPr lang="en-AT" sz="1800" b="0" i="0" u="none" strike="noStrike" baseline="0">
                <a:latin typeface="CIDFont+F4"/>
              </a:rPr>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25</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Ground state fast expansion</a:t>
            </a:r>
            <a:endParaRPr lang="en-AT" dirty="0"/>
          </a:p>
        </p:txBody>
      </p:sp>
      <p:pic>
        <p:nvPicPr>
          <p:cNvPr id="12" name="Graphic 11">
            <a:extLst>
              <a:ext uri="{FF2B5EF4-FFF2-40B4-BE49-F238E27FC236}">
                <a16:creationId xmlns:a16="http://schemas.microsoft.com/office/drawing/2014/main" id="{644C8BF2-CF56-99C4-8A3A-85150F408B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928" y="3087848"/>
            <a:ext cx="5119538" cy="3654699"/>
          </a:xfrm>
          <a:prstGeom prst="rect">
            <a:avLst/>
          </a:prstGeom>
        </p:spPr>
      </p:pic>
      <p:pic>
        <p:nvPicPr>
          <p:cNvPr id="18" name="Graphic 17">
            <a:extLst>
              <a:ext uri="{FF2B5EF4-FFF2-40B4-BE49-F238E27FC236}">
                <a16:creationId xmlns:a16="http://schemas.microsoft.com/office/drawing/2014/main" id="{0573F5F7-2E44-BCF2-B748-677A87197E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8552" y="3421222"/>
            <a:ext cx="4897592" cy="2618954"/>
          </a:xfrm>
          <a:prstGeom prst="rect">
            <a:avLst/>
          </a:prstGeom>
        </p:spPr>
      </p:pic>
      <p:sp>
        <p:nvSpPr>
          <p:cNvPr id="19" name="TextBox 6">
            <a:extLst>
              <a:ext uri="{FF2B5EF4-FFF2-40B4-BE49-F238E27FC236}">
                <a16:creationId xmlns:a16="http://schemas.microsoft.com/office/drawing/2014/main" id="{8C13C3AF-46F7-2C25-8731-825544B0A9C8}"/>
              </a:ext>
            </a:extLst>
          </p:cNvPr>
          <p:cNvSpPr txBox="1"/>
          <p:nvPr/>
        </p:nvSpPr>
        <p:spPr>
          <a:xfrm>
            <a:off x="2658531" y="6182766"/>
            <a:ext cx="295229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 Weiss et al., PRL </a:t>
            </a:r>
            <a:r>
              <a:rPr lang="en-US" sz="1200" b="1" dirty="0"/>
              <a:t>127</a:t>
            </a:r>
            <a:r>
              <a:rPr lang="en-US" sz="1200" dirty="0"/>
              <a:t>, 023601 (2021)</a:t>
            </a:r>
          </a:p>
        </p:txBody>
      </p:sp>
      <p:pic>
        <p:nvPicPr>
          <p:cNvPr id="20" name="Picture 19">
            <a:extLst>
              <a:ext uri="{FF2B5EF4-FFF2-40B4-BE49-F238E27FC236}">
                <a16:creationId xmlns:a16="http://schemas.microsoft.com/office/drawing/2014/main" id="{3AE7CCE2-7D28-7599-CAD2-22B5604B7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6070" y="1177817"/>
            <a:ext cx="2984321" cy="1828508"/>
          </a:xfrm>
          <a:prstGeom prst="rect">
            <a:avLst/>
          </a:prstGeom>
        </p:spPr>
      </p:pic>
      <p:sp>
        <p:nvSpPr>
          <p:cNvPr id="21" name="TextBox 20">
            <a:extLst>
              <a:ext uri="{FF2B5EF4-FFF2-40B4-BE49-F238E27FC236}">
                <a16:creationId xmlns:a16="http://schemas.microsoft.com/office/drawing/2014/main" id="{D715A0D5-3C8D-3352-1C71-577D9D644750}"/>
              </a:ext>
            </a:extLst>
          </p:cNvPr>
          <p:cNvSpPr txBox="1"/>
          <p:nvPr/>
        </p:nvSpPr>
        <p:spPr>
          <a:xfrm>
            <a:off x="6073676" y="922048"/>
            <a:ext cx="3384376" cy="369332"/>
          </a:xfrm>
          <a:prstGeom prst="rect">
            <a:avLst/>
          </a:prstGeom>
          <a:noFill/>
        </p:spPr>
        <p:txBody>
          <a:bodyPr wrap="square" rtlCol="0">
            <a:spAutoFit/>
          </a:bodyPr>
          <a:lstStyle/>
          <a:p>
            <a:r>
              <a:rPr lang="en-US" dirty="0"/>
              <a:t>MEMs x</a:t>
            </a:r>
            <a:r>
              <a:rPr lang="en-US" baseline="-25000" dirty="0"/>
              <a:t>zp</a:t>
            </a:r>
            <a:r>
              <a:rPr lang="en-US" dirty="0"/>
              <a:t>~10</a:t>
            </a:r>
            <a:r>
              <a:rPr lang="en-US" baseline="30000" dirty="0"/>
              <a:t>-15</a:t>
            </a:r>
            <a:r>
              <a:rPr lang="en-US" dirty="0"/>
              <a:t> m</a:t>
            </a:r>
            <a:endParaRPr lang="en-AT" dirty="0"/>
          </a:p>
        </p:txBody>
      </p:sp>
      <p:pic>
        <p:nvPicPr>
          <p:cNvPr id="24" name="Picture 23">
            <a:extLst>
              <a:ext uri="{FF2B5EF4-FFF2-40B4-BE49-F238E27FC236}">
                <a16:creationId xmlns:a16="http://schemas.microsoft.com/office/drawing/2014/main" id="{552566D8-7788-A5F1-1E62-413FAE1AE6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0392" y="1401955"/>
            <a:ext cx="1954763" cy="1177640"/>
          </a:xfrm>
          <a:prstGeom prst="rect">
            <a:avLst/>
          </a:prstGeom>
        </p:spPr>
      </p:pic>
      <p:pic>
        <p:nvPicPr>
          <p:cNvPr id="25" name="Picture 24" descr="Screen Clipping">
            <a:extLst>
              <a:ext uri="{FF2B5EF4-FFF2-40B4-BE49-F238E27FC236}">
                <a16:creationId xmlns:a16="http://schemas.microsoft.com/office/drawing/2014/main" id="{8CC91623-6595-46FE-BCF9-A64636D8EAC9}"/>
              </a:ext>
            </a:extLst>
          </p:cNvPr>
          <p:cNvPicPr>
            <a:picLocks noChangeAspect="1"/>
          </p:cNvPicPr>
          <p:nvPr/>
        </p:nvPicPr>
        <p:blipFill rotWithShape="1">
          <a:blip r:embed="rId9">
            <a:extLst>
              <a:ext uri="{28A0092B-C50C-407E-A947-70E740481C1C}">
                <a14:useLocalDpi xmlns:a14="http://schemas.microsoft.com/office/drawing/2010/main" val="0"/>
              </a:ext>
            </a:extLst>
          </a:blip>
          <a:srcRect l="41734" t="37475" b="31703"/>
          <a:stretch/>
        </p:blipFill>
        <p:spPr>
          <a:xfrm>
            <a:off x="8230992" y="1428219"/>
            <a:ext cx="1453238" cy="1090203"/>
          </a:xfrm>
          <a:prstGeom prst="rect">
            <a:avLst/>
          </a:prstGeom>
        </p:spPr>
      </p:pic>
      <p:pic>
        <p:nvPicPr>
          <p:cNvPr id="26" name="Picture 25" descr="Screen Clipping">
            <a:extLst>
              <a:ext uri="{FF2B5EF4-FFF2-40B4-BE49-F238E27FC236}">
                <a16:creationId xmlns:a16="http://schemas.microsoft.com/office/drawing/2014/main" id="{BCCF0656-EA72-34E6-34A0-B4F11828AAF2}"/>
              </a:ext>
            </a:extLst>
          </p:cNvPr>
          <p:cNvPicPr>
            <a:picLocks noChangeAspect="1"/>
          </p:cNvPicPr>
          <p:nvPr/>
        </p:nvPicPr>
        <p:blipFill rotWithShape="1">
          <a:blip r:embed="rId10">
            <a:extLst>
              <a:ext uri="{28A0092B-C50C-407E-A947-70E740481C1C}">
                <a14:useLocalDpi xmlns:a14="http://schemas.microsoft.com/office/drawing/2010/main" val="0"/>
              </a:ext>
            </a:extLst>
          </a:blip>
          <a:srcRect l="64408"/>
          <a:stretch/>
        </p:blipFill>
        <p:spPr>
          <a:xfrm>
            <a:off x="9948407" y="1192184"/>
            <a:ext cx="1274104" cy="1597181"/>
          </a:xfrm>
          <a:prstGeom prst="rect">
            <a:avLst/>
          </a:prstGeom>
        </p:spPr>
      </p:pic>
    </p:spTree>
    <p:extLst>
      <p:ext uri="{BB962C8B-B14F-4D97-AF65-F5344CB8AC3E}">
        <p14:creationId xmlns:p14="http://schemas.microsoft.com/office/powerpoint/2010/main" val="87793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26</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What limit a quantum state “size”?</a:t>
            </a:r>
            <a:endParaRPr lang="en-AT" dirty="0"/>
          </a:p>
        </p:txBody>
      </p:sp>
      <p:sp>
        <p:nvSpPr>
          <p:cNvPr id="11" name="TextBox 10">
            <a:extLst>
              <a:ext uri="{FF2B5EF4-FFF2-40B4-BE49-F238E27FC236}">
                <a16:creationId xmlns:a16="http://schemas.microsoft.com/office/drawing/2014/main" id="{A4A7962E-B0F9-0B80-CC6A-E6E2BEDA2AB0}"/>
              </a:ext>
            </a:extLst>
          </p:cNvPr>
          <p:cNvSpPr txBox="1"/>
          <p:nvPr/>
        </p:nvSpPr>
        <p:spPr>
          <a:xfrm>
            <a:off x="-1251197" y="6957392"/>
            <a:ext cx="4628190" cy="1754326"/>
          </a:xfrm>
          <a:prstGeom prst="rect">
            <a:avLst/>
          </a:prstGeom>
          <a:noFill/>
        </p:spPr>
        <p:txBody>
          <a:bodyPr wrap="none" rtlCol="0">
            <a:spAutoFit/>
          </a:bodyPr>
          <a:lstStyle/>
          <a:p>
            <a:r>
              <a:rPr lang="en-US" dirty="0"/>
              <a:t>Asymmetric particles trapping:</a:t>
            </a:r>
          </a:p>
          <a:p>
            <a:pPr marL="285750" indent="-285750">
              <a:buFontTx/>
              <a:buChar char="-"/>
            </a:pPr>
            <a:r>
              <a:rPr lang="en-US" dirty="0"/>
              <a:t>Show additional angular motional modes</a:t>
            </a:r>
          </a:p>
          <a:p>
            <a:pPr marL="285750" indent="-285750">
              <a:buFontTx/>
              <a:buChar char="-"/>
            </a:pPr>
            <a:r>
              <a:rPr lang="en-US" dirty="0"/>
              <a:t>High frequency harmonic motion</a:t>
            </a:r>
          </a:p>
          <a:p>
            <a:pPr marL="285750" indent="-285750">
              <a:buFontTx/>
              <a:buChar char="-"/>
            </a:pPr>
            <a:r>
              <a:rPr lang="en-US" dirty="0"/>
              <a:t>Less prone to mechanical noise</a:t>
            </a:r>
          </a:p>
          <a:p>
            <a:pPr marL="285750" indent="-285750">
              <a:buFontTx/>
              <a:buChar char="-"/>
            </a:pPr>
            <a:r>
              <a:rPr lang="en-US" dirty="0"/>
              <a:t>Beneficial for ground state cooling</a:t>
            </a:r>
          </a:p>
          <a:p>
            <a:pPr marL="285750" indent="-285750">
              <a:buFontTx/>
              <a:buChar char="-"/>
            </a:pPr>
            <a:r>
              <a:rPr lang="en-US" dirty="0"/>
              <a:t>Torque sensing </a:t>
            </a:r>
            <a:endParaRPr lang="en-AT" dirty="0"/>
          </a:p>
        </p:txBody>
      </p:sp>
      <p:sp>
        <p:nvSpPr>
          <p:cNvPr id="12" name="TextBox 11">
            <a:extLst>
              <a:ext uri="{FF2B5EF4-FFF2-40B4-BE49-F238E27FC236}">
                <a16:creationId xmlns:a16="http://schemas.microsoft.com/office/drawing/2014/main" id="{E40F1789-1609-3EE0-E06D-F30B15EEC0E2}"/>
              </a:ext>
            </a:extLst>
          </p:cNvPr>
          <p:cNvSpPr txBox="1"/>
          <p:nvPr/>
        </p:nvSpPr>
        <p:spPr>
          <a:xfrm>
            <a:off x="-2500000" y="8711718"/>
            <a:ext cx="5647700" cy="646331"/>
          </a:xfrm>
          <a:prstGeom prst="rect">
            <a:avLst/>
          </a:prstGeom>
          <a:noFill/>
        </p:spPr>
        <p:txBody>
          <a:bodyPr wrap="none" rtlCol="0">
            <a:spAutoFit/>
          </a:bodyPr>
          <a:lstStyle/>
          <a:p>
            <a:r>
              <a:rPr lang="en-US" dirty="0"/>
              <a:t>Today: first ground state cooling of </a:t>
            </a:r>
            <a:r>
              <a:rPr lang="en-US" dirty="0" err="1"/>
              <a:t>librational</a:t>
            </a:r>
            <a:r>
              <a:rPr lang="en-US" dirty="0"/>
              <a:t> mode </a:t>
            </a:r>
            <a:br>
              <a:rPr lang="en-US" dirty="0"/>
            </a:br>
            <a:r>
              <a:rPr lang="en-US" dirty="0"/>
              <a:t>of an optically levitated nanoparticle via cavity cooling</a:t>
            </a:r>
            <a:endParaRPr lang="en-AT" dirty="0"/>
          </a:p>
        </p:txBody>
      </p:sp>
      <p:sp>
        <p:nvSpPr>
          <p:cNvPr id="13" name="TextBox 12">
            <a:extLst>
              <a:ext uri="{FF2B5EF4-FFF2-40B4-BE49-F238E27FC236}">
                <a16:creationId xmlns:a16="http://schemas.microsoft.com/office/drawing/2014/main" id="{8C0B9DF3-4E04-C5E4-5FF0-F29F3A01143D}"/>
              </a:ext>
            </a:extLst>
          </p:cNvPr>
          <p:cNvSpPr txBox="1"/>
          <p:nvPr/>
        </p:nvSpPr>
        <p:spPr>
          <a:xfrm>
            <a:off x="3499617" y="6777038"/>
            <a:ext cx="6045245" cy="1754326"/>
          </a:xfrm>
          <a:prstGeom prst="rect">
            <a:avLst/>
          </a:prstGeom>
          <a:noFill/>
        </p:spPr>
        <p:txBody>
          <a:bodyPr wrap="none" rtlCol="0">
            <a:spAutoFit/>
          </a:bodyPr>
          <a:lstStyle/>
          <a:p>
            <a:r>
              <a:rPr lang="en-US" dirty="0"/>
              <a:t>What have been achieved so far:</a:t>
            </a:r>
          </a:p>
          <a:p>
            <a:pPr marL="342900" indent="-342900">
              <a:buAutoNum type="arabicParenR"/>
            </a:pPr>
            <a:r>
              <a:rPr lang="en-US" dirty="0"/>
              <a:t>Cooling via direct feedback based on optical detection</a:t>
            </a:r>
          </a:p>
          <a:p>
            <a:pPr marL="342900" indent="-342900">
              <a:buAutoNum type="arabicParenR"/>
            </a:pPr>
            <a:r>
              <a:rPr lang="en-US" dirty="0"/>
              <a:t>Cavity cooling</a:t>
            </a:r>
          </a:p>
          <a:p>
            <a:pPr marL="342900" indent="-342900">
              <a:buAutoNum type="arabicParenR"/>
            </a:pPr>
            <a:r>
              <a:rPr lang="en-US" dirty="0"/>
              <a:t>Coupling to embedded color centers</a:t>
            </a:r>
          </a:p>
          <a:p>
            <a:endParaRPr lang="en-US" dirty="0"/>
          </a:p>
          <a:p>
            <a:r>
              <a:rPr lang="en-US" dirty="0"/>
              <a:t>Thermal states: GS is needed for quantum operations</a:t>
            </a:r>
          </a:p>
        </p:txBody>
      </p:sp>
      <p:pic>
        <p:nvPicPr>
          <p:cNvPr id="15" name="Picture 14" descr="A graph of a graph of a graph&#10;&#10;Description automatically generated with medium confidence">
            <a:extLst>
              <a:ext uri="{FF2B5EF4-FFF2-40B4-BE49-F238E27FC236}">
                <a16:creationId xmlns:a16="http://schemas.microsoft.com/office/drawing/2014/main" id="{2F7F9C45-36A6-4CEF-5598-50CEE597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411" y="702961"/>
            <a:ext cx="9480102" cy="3520745"/>
          </a:xfrm>
          <a:prstGeom prst="rect">
            <a:avLst/>
          </a:prstGeom>
        </p:spPr>
      </p:pic>
      <p:pic>
        <p:nvPicPr>
          <p:cNvPr id="23" name="Picture 22" descr="Diagram of a diagram of a diagram&#10;&#10;Description automatically generated with medium confidence">
            <a:extLst>
              <a:ext uri="{FF2B5EF4-FFF2-40B4-BE49-F238E27FC236}">
                <a16:creationId xmlns:a16="http://schemas.microsoft.com/office/drawing/2014/main" id="{B068D675-610B-C5DF-3E52-88A005CD7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0197" y="4474172"/>
            <a:ext cx="4952265" cy="2556626"/>
          </a:xfrm>
          <a:prstGeom prst="rect">
            <a:avLst/>
          </a:prstGeom>
        </p:spPr>
      </p:pic>
      <p:pic>
        <p:nvPicPr>
          <p:cNvPr id="7" name="Picture 6">
            <a:extLst>
              <a:ext uri="{FF2B5EF4-FFF2-40B4-BE49-F238E27FC236}">
                <a16:creationId xmlns:a16="http://schemas.microsoft.com/office/drawing/2014/main" id="{70CFD656-E8DD-24E7-57AA-3BDC73ECE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86" y="2852936"/>
            <a:ext cx="2984321" cy="1828508"/>
          </a:xfrm>
          <a:prstGeom prst="rect">
            <a:avLst/>
          </a:prstGeom>
        </p:spPr>
      </p:pic>
      <p:pic>
        <p:nvPicPr>
          <p:cNvPr id="9" name="Picture 8">
            <a:extLst>
              <a:ext uri="{FF2B5EF4-FFF2-40B4-BE49-F238E27FC236}">
                <a16:creationId xmlns:a16="http://schemas.microsoft.com/office/drawing/2014/main" id="{E4B6C58D-5F27-9EE0-AE25-8BF5E709F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5554" y="2216540"/>
            <a:ext cx="2662200" cy="1603833"/>
          </a:xfrm>
          <a:prstGeom prst="rect">
            <a:avLst/>
          </a:prstGeom>
        </p:spPr>
      </p:pic>
      <p:pic>
        <p:nvPicPr>
          <p:cNvPr id="10" name="Picture 9" descr="Screen Clipping">
            <a:extLst>
              <a:ext uri="{FF2B5EF4-FFF2-40B4-BE49-F238E27FC236}">
                <a16:creationId xmlns:a16="http://schemas.microsoft.com/office/drawing/2014/main" id="{EA040740-411E-D945-8553-448D642AB72C}"/>
              </a:ext>
            </a:extLst>
          </p:cNvPr>
          <p:cNvPicPr>
            <a:picLocks noChangeAspect="1"/>
          </p:cNvPicPr>
          <p:nvPr/>
        </p:nvPicPr>
        <p:blipFill rotWithShape="1">
          <a:blip r:embed="rId6">
            <a:extLst>
              <a:ext uri="{28A0092B-C50C-407E-A947-70E740481C1C}">
                <a14:useLocalDpi xmlns:a14="http://schemas.microsoft.com/office/drawing/2010/main" val="0"/>
              </a:ext>
            </a:extLst>
          </a:blip>
          <a:srcRect l="41734" t="37475" b="31703"/>
          <a:stretch/>
        </p:blipFill>
        <p:spPr>
          <a:xfrm>
            <a:off x="7701583" y="2230188"/>
            <a:ext cx="1979171" cy="1484752"/>
          </a:xfrm>
          <a:prstGeom prst="rect">
            <a:avLst/>
          </a:prstGeom>
        </p:spPr>
      </p:pic>
      <p:pic>
        <p:nvPicPr>
          <p:cNvPr id="14" name="Picture 13" descr="Screen Clipping">
            <a:extLst>
              <a:ext uri="{FF2B5EF4-FFF2-40B4-BE49-F238E27FC236}">
                <a16:creationId xmlns:a16="http://schemas.microsoft.com/office/drawing/2014/main" id="{338F15BB-9BEC-C1AB-B921-E9AB33FA2A26}"/>
              </a:ext>
            </a:extLst>
          </p:cNvPr>
          <p:cNvPicPr>
            <a:picLocks noChangeAspect="1"/>
          </p:cNvPicPr>
          <p:nvPr/>
        </p:nvPicPr>
        <p:blipFill rotWithShape="1">
          <a:blip r:embed="rId7">
            <a:extLst>
              <a:ext uri="{28A0092B-C50C-407E-A947-70E740481C1C}">
                <a14:useLocalDpi xmlns:a14="http://schemas.microsoft.com/office/drawing/2010/main" val="0"/>
              </a:ext>
            </a:extLst>
          </a:blip>
          <a:srcRect l="64408"/>
          <a:stretch/>
        </p:blipFill>
        <p:spPr>
          <a:xfrm>
            <a:off x="10048907" y="1884960"/>
            <a:ext cx="1735208" cy="2175208"/>
          </a:xfrm>
          <a:prstGeom prst="rect">
            <a:avLst/>
          </a:prstGeom>
        </p:spPr>
      </p:pic>
      <p:sp>
        <p:nvSpPr>
          <p:cNvPr id="16" name="TextBox 15">
            <a:extLst>
              <a:ext uri="{FF2B5EF4-FFF2-40B4-BE49-F238E27FC236}">
                <a16:creationId xmlns:a16="http://schemas.microsoft.com/office/drawing/2014/main" id="{0B62F0EE-FE7A-38A6-AC2D-A752A697D7B6}"/>
              </a:ext>
            </a:extLst>
          </p:cNvPr>
          <p:cNvSpPr txBox="1"/>
          <p:nvPr/>
        </p:nvSpPr>
        <p:spPr>
          <a:xfrm>
            <a:off x="4807749" y="1884960"/>
            <a:ext cx="3384376" cy="369332"/>
          </a:xfrm>
          <a:prstGeom prst="rect">
            <a:avLst/>
          </a:prstGeom>
          <a:noFill/>
        </p:spPr>
        <p:txBody>
          <a:bodyPr wrap="square" rtlCol="0">
            <a:spAutoFit/>
          </a:bodyPr>
          <a:lstStyle/>
          <a:p>
            <a:r>
              <a:rPr lang="en-US" dirty="0"/>
              <a:t>MEMs x</a:t>
            </a:r>
            <a:r>
              <a:rPr lang="en-US" baseline="-25000" dirty="0"/>
              <a:t>zp</a:t>
            </a:r>
            <a:r>
              <a:rPr lang="en-US" dirty="0"/>
              <a:t>~10</a:t>
            </a:r>
            <a:r>
              <a:rPr lang="en-US" baseline="30000" dirty="0"/>
              <a:t>-15</a:t>
            </a:r>
            <a:r>
              <a:rPr lang="en-US" dirty="0"/>
              <a:t> m</a:t>
            </a:r>
            <a:endParaRPr lang="en-AT" dirty="0"/>
          </a:p>
        </p:txBody>
      </p:sp>
      <p:sp>
        <p:nvSpPr>
          <p:cNvPr id="18" name="TextBox 17">
            <a:extLst>
              <a:ext uri="{FF2B5EF4-FFF2-40B4-BE49-F238E27FC236}">
                <a16:creationId xmlns:a16="http://schemas.microsoft.com/office/drawing/2014/main" id="{F58265EA-9F12-E8D8-CE6E-1BFBCD5E38C1}"/>
              </a:ext>
            </a:extLst>
          </p:cNvPr>
          <p:cNvSpPr txBox="1"/>
          <p:nvPr/>
        </p:nvSpPr>
        <p:spPr>
          <a:xfrm>
            <a:off x="5445547" y="7026455"/>
            <a:ext cx="7327647" cy="923330"/>
          </a:xfrm>
          <a:prstGeom prst="rect">
            <a:avLst/>
          </a:prstGeom>
          <a:noFill/>
        </p:spPr>
        <p:txBody>
          <a:bodyPr wrap="none" rtlCol="0">
            <a:spAutoFit/>
          </a:bodyPr>
          <a:lstStyle/>
          <a:p>
            <a:r>
              <a:rPr lang="en-US" dirty="0"/>
              <a:t>Nanoparticles can do free fall (like atom interferometry) to expand the </a:t>
            </a:r>
          </a:p>
          <a:p>
            <a:r>
              <a:rPr lang="en-US" dirty="0"/>
              <a:t>state. Or even accelerate the expansion with inverted anti-confining</a:t>
            </a:r>
            <a:br>
              <a:rPr lang="en-US" dirty="0"/>
            </a:br>
            <a:r>
              <a:rPr lang="en-US" dirty="0"/>
              <a:t>potentials. The point is that there is no clamping limit due to </a:t>
            </a:r>
          </a:p>
        </p:txBody>
      </p:sp>
      <p:pic>
        <p:nvPicPr>
          <p:cNvPr id="21" name="Picture 20">
            <a:extLst>
              <a:ext uri="{FF2B5EF4-FFF2-40B4-BE49-F238E27FC236}">
                <a16:creationId xmlns:a16="http://schemas.microsoft.com/office/drawing/2014/main" id="{409F75FB-1917-EE7C-8AE7-1E9655504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5432" y="-462594"/>
            <a:ext cx="4762500" cy="4686300"/>
          </a:xfrm>
          <a:prstGeom prst="rect">
            <a:avLst/>
          </a:prstGeom>
        </p:spPr>
      </p:pic>
      <p:sp>
        <p:nvSpPr>
          <p:cNvPr id="22" name="TextBox 6">
            <a:extLst>
              <a:ext uri="{FF2B5EF4-FFF2-40B4-BE49-F238E27FC236}">
                <a16:creationId xmlns:a16="http://schemas.microsoft.com/office/drawing/2014/main" id="{43EB12FB-8173-D628-A43F-64B715640384}"/>
              </a:ext>
            </a:extLst>
          </p:cNvPr>
          <p:cNvSpPr txBox="1"/>
          <p:nvPr/>
        </p:nvSpPr>
        <p:spPr>
          <a:xfrm>
            <a:off x="-9252276" y="4223706"/>
            <a:ext cx="529259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Weiss, PRL </a:t>
            </a:r>
            <a:r>
              <a:rPr lang="en-US" sz="1200" b="1" dirty="0"/>
              <a:t>127</a:t>
            </a:r>
            <a:r>
              <a:rPr lang="en-US" sz="1200" dirty="0"/>
              <a:t>, 023601 (2021)</a:t>
            </a:r>
          </a:p>
        </p:txBody>
      </p:sp>
    </p:spTree>
    <p:extLst>
      <p:ext uri="{BB962C8B-B14F-4D97-AF65-F5344CB8AC3E}">
        <p14:creationId xmlns:p14="http://schemas.microsoft.com/office/powerpoint/2010/main" val="13108369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1">
            <a:extLst>
              <a:ext uri="{FF2B5EF4-FFF2-40B4-BE49-F238E27FC236}">
                <a16:creationId xmlns:a16="http://schemas.microsoft.com/office/drawing/2014/main" id="{F62F0EA2-277E-8F28-9C0E-141C9450A4C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
        <p:nvSpPr>
          <p:cNvPr id="30" name="Footer Placeholder 2">
            <a:extLst>
              <a:ext uri="{FF2B5EF4-FFF2-40B4-BE49-F238E27FC236}">
                <a16:creationId xmlns:a16="http://schemas.microsoft.com/office/drawing/2014/main" id="{6E3C84F2-CE55-A4E8-FE4D-928BAC6894EC}"/>
              </a:ext>
            </a:extLst>
          </p:cNvPr>
          <p:cNvSpPr>
            <a:spLocks noGrp="1"/>
          </p:cNvSpPr>
          <p:nvPr>
            <p:ph type="ftr" sz="quarter" idx="11"/>
          </p:nvPr>
        </p:nvSpPr>
        <p:spPr>
          <a:xfrm>
            <a:off x="6094413" y="6308726"/>
            <a:ext cx="4631883" cy="459776"/>
          </a:xfrm>
        </p:spPr>
        <p:txBody>
          <a:bodyPr/>
          <a:lstStyle/>
          <a:p>
            <a:pPr>
              <a:spcAft>
                <a:spcPts val="600"/>
              </a:spcAft>
            </a:pPr>
            <a:r>
              <a:rPr lang="en-GB" dirty="0"/>
              <a:t>Lorenzo Dania</a:t>
            </a:r>
          </a:p>
        </p:txBody>
      </p:sp>
      <p:sp>
        <p:nvSpPr>
          <p:cNvPr id="31" name="Slide Number Placeholder 3">
            <a:extLst>
              <a:ext uri="{FF2B5EF4-FFF2-40B4-BE49-F238E27FC236}">
                <a16:creationId xmlns:a16="http://schemas.microsoft.com/office/drawing/2014/main" id="{A56E4FF4-EA4F-0F70-C408-A4B6EC9CC925}"/>
              </a:ext>
            </a:extLst>
          </p:cNvPr>
          <p:cNvSpPr>
            <a:spLocks noGrp="1"/>
          </p:cNvSpPr>
          <p:nvPr>
            <p:ph type="sldNum" sz="quarter" idx="12"/>
          </p:nvPr>
        </p:nvSpPr>
        <p:spPr>
          <a:xfrm>
            <a:off x="11624905" y="6308726"/>
            <a:ext cx="355461" cy="468312"/>
          </a:xfrm>
        </p:spPr>
        <p:txBody>
          <a:bodyPr/>
          <a:lstStyle/>
          <a:p>
            <a:pPr>
              <a:spcAft>
                <a:spcPts val="600"/>
              </a:spcAft>
            </a:pPr>
            <a:fld id="{6C6AE60A-B69C-4790-82F7-3882EDF23186}" type="slidenum">
              <a:rPr lang="en-GB" smtClean="0"/>
              <a:pPr>
                <a:spcAft>
                  <a:spcPts val="600"/>
                </a:spcAft>
              </a:pPr>
              <a:t>27</a:t>
            </a:fld>
            <a:endParaRPr lang="en-GB"/>
          </a:p>
        </p:txBody>
      </p:sp>
      <p:sp>
        <p:nvSpPr>
          <p:cNvPr id="16" name="Picture Placeholder 15">
            <a:extLst>
              <a:ext uri="{FF2B5EF4-FFF2-40B4-BE49-F238E27FC236}">
                <a16:creationId xmlns:a16="http://schemas.microsoft.com/office/drawing/2014/main" id="{E6123791-F490-F55A-0C20-D2B8B4D0C8D2}"/>
              </a:ext>
            </a:extLst>
          </p:cNvPr>
          <p:cNvSpPr>
            <a:spLocks/>
          </p:cNvSpPr>
          <p:nvPr/>
        </p:nvSpPr>
        <p:spPr>
          <a:xfrm>
            <a:off x="1" y="0"/>
            <a:ext cx="12187238" cy="6858000"/>
          </a:xfrm>
          <a:prstGeom prst="rect">
            <a:avLst/>
          </a:prstGeom>
        </p:spPr>
        <p:txBody>
          <a:bodyPr/>
          <a:lstStyle/>
          <a:p>
            <a:endParaRPr lang="en-AT" dirty="0"/>
          </a:p>
        </p:txBody>
      </p:sp>
      <p:pic>
        <p:nvPicPr>
          <p:cNvPr id="19" name="Picture 18" descr="A group of people posing for a photo&#10;&#10;Description automatically generated">
            <a:extLst>
              <a:ext uri="{FF2B5EF4-FFF2-40B4-BE49-F238E27FC236}">
                <a16:creationId xmlns:a16="http://schemas.microsoft.com/office/drawing/2014/main" id="{BF80573D-1790-7E3E-2824-0B2E799C437A}"/>
              </a:ext>
            </a:extLst>
          </p:cNvPr>
          <p:cNvPicPr>
            <a:picLocks noChangeAspect="1"/>
          </p:cNvPicPr>
          <p:nvPr/>
        </p:nvPicPr>
        <p:blipFill rotWithShape="1">
          <a:blip r:embed="rId2">
            <a:extLst>
              <a:ext uri="{28A0092B-C50C-407E-A947-70E740481C1C}">
                <a14:useLocalDpi xmlns:a14="http://schemas.microsoft.com/office/drawing/2010/main" val="0"/>
              </a:ext>
            </a:extLst>
          </a:blip>
          <a:srcRect b="24127"/>
          <a:stretch/>
        </p:blipFill>
        <p:spPr>
          <a:xfrm>
            <a:off x="3213299" y="878163"/>
            <a:ext cx="8911201" cy="5070911"/>
          </a:xfrm>
          <a:prstGeom prst="rect">
            <a:avLst/>
          </a:prstGeom>
        </p:spPr>
      </p:pic>
      <p:cxnSp>
        <p:nvCxnSpPr>
          <p:cNvPr id="42" name="Connector: Elbow 41">
            <a:extLst>
              <a:ext uri="{FF2B5EF4-FFF2-40B4-BE49-F238E27FC236}">
                <a16:creationId xmlns:a16="http://schemas.microsoft.com/office/drawing/2014/main" id="{32EFD0DA-A123-DBE7-B647-23258EE22127}"/>
              </a:ext>
            </a:extLst>
          </p:cNvPr>
          <p:cNvCxnSpPr>
            <a:cxnSpLocks/>
          </p:cNvCxnSpPr>
          <p:nvPr/>
        </p:nvCxnSpPr>
        <p:spPr>
          <a:xfrm rot="10800000" flipV="1">
            <a:off x="5732515" y="5310430"/>
            <a:ext cx="1224929" cy="864096"/>
          </a:xfrm>
          <a:prstGeom prst="bentConnector3">
            <a:avLst>
              <a:gd name="adj1" fmla="val -596"/>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B38ABA63-A980-3A73-2461-C11DE3E12525}"/>
              </a:ext>
            </a:extLst>
          </p:cNvPr>
          <p:cNvSpPr/>
          <p:nvPr/>
        </p:nvSpPr>
        <p:spPr>
          <a:xfrm>
            <a:off x="6894962" y="5207943"/>
            <a:ext cx="136394" cy="136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46" name="TextBox 45">
            <a:extLst>
              <a:ext uri="{FF2B5EF4-FFF2-40B4-BE49-F238E27FC236}">
                <a16:creationId xmlns:a16="http://schemas.microsoft.com/office/drawing/2014/main" id="{26385D9B-BD0E-DF46-F6C8-B9DAD47FE379}"/>
              </a:ext>
            </a:extLst>
          </p:cNvPr>
          <p:cNvSpPr txBox="1"/>
          <p:nvPr/>
        </p:nvSpPr>
        <p:spPr>
          <a:xfrm>
            <a:off x="3940677" y="5968059"/>
            <a:ext cx="1838965" cy="369332"/>
          </a:xfrm>
          <a:prstGeom prst="rect">
            <a:avLst/>
          </a:prstGeom>
          <a:noFill/>
        </p:spPr>
        <p:txBody>
          <a:bodyPr wrap="none" rtlCol="0">
            <a:spAutoFit/>
          </a:bodyPr>
          <a:lstStyle/>
          <a:p>
            <a:r>
              <a:rPr lang="en-US" b="1" dirty="0"/>
              <a:t>Lukas Novotny</a:t>
            </a:r>
            <a:endParaRPr lang="en-AT" b="1" dirty="0"/>
          </a:p>
        </p:txBody>
      </p:sp>
      <p:cxnSp>
        <p:nvCxnSpPr>
          <p:cNvPr id="47" name="Connector: Elbow 46">
            <a:extLst>
              <a:ext uri="{FF2B5EF4-FFF2-40B4-BE49-F238E27FC236}">
                <a16:creationId xmlns:a16="http://schemas.microsoft.com/office/drawing/2014/main" id="{04BE905A-E1F2-D6E6-3E04-826B5719CCE9}"/>
              </a:ext>
            </a:extLst>
          </p:cNvPr>
          <p:cNvCxnSpPr>
            <a:cxnSpLocks/>
            <a:stCxn id="53" idx="0"/>
          </p:cNvCxnSpPr>
          <p:nvPr/>
        </p:nvCxnSpPr>
        <p:spPr>
          <a:xfrm rot="5400000" flipH="1" flipV="1">
            <a:off x="5842278" y="2479411"/>
            <a:ext cx="1757508" cy="555474"/>
          </a:xfrm>
          <a:prstGeom prst="bentConnector3">
            <a:avLst>
              <a:gd name="adj1" fmla="val 100077"/>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955DA10C-BEA6-C2EF-3FCE-776D8C2C41DA}"/>
              </a:ext>
            </a:extLst>
          </p:cNvPr>
          <p:cNvSpPr/>
          <p:nvPr/>
        </p:nvSpPr>
        <p:spPr>
          <a:xfrm>
            <a:off x="7113443" y="465230"/>
            <a:ext cx="136394" cy="136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3" name="Oval 52">
            <a:extLst>
              <a:ext uri="{FF2B5EF4-FFF2-40B4-BE49-F238E27FC236}">
                <a16:creationId xmlns:a16="http://schemas.microsoft.com/office/drawing/2014/main" id="{840B8FE1-E586-06CF-7F59-135508E37D0F}"/>
              </a:ext>
            </a:extLst>
          </p:cNvPr>
          <p:cNvSpPr/>
          <p:nvPr/>
        </p:nvSpPr>
        <p:spPr>
          <a:xfrm>
            <a:off x="6375098" y="3635902"/>
            <a:ext cx="136394" cy="136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4" name="TextBox 53">
            <a:extLst>
              <a:ext uri="{FF2B5EF4-FFF2-40B4-BE49-F238E27FC236}">
                <a16:creationId xmlns:a16="http://schemas.microsoft.com/office/drawing/2014/main" id="{56B52C0B-CA18-440C-381C-9CDA77F49B4A}"/>
              </a:ext>
            </a:extLst>
          </p:cNvPr>
          <p:cNvSpPr txBox="1"/>
          <p:nvPr/>
        </p:nvSpPr>
        <p:spPr>
          <a:xfrm>
            <a:off x="6922588" y="1688731"/>
            <a:ext cx="1860446" cy="369332"/>
          </a:xfrm>
          <a:prstGeom prst="rect">
            <a:avLst/>
          </a:prstGeom>
          <a:noFill/>
        </p:spPr>
        <p:txBody>
          <a:bodyPr wrap="none" rtlCol="0">
            <a:spAutoFit/>
          </a:bodyPr>
          <a:lstStyle/>
          <a:p>
            <a:r>
              <a:rPr lang="en-US" b="0" i="0" dirty="0" err="1">
                <a:solidFill>
                  <a:srgbClr val="222222"/>
                </a:solidFill>
                <a:effectLst/>
                <a:latin typeface="Arial" panose="020B0604020202020204" pitchFamily="34" charset="0"/>
              </a:rPr>
              <a:t>Jayadev</a:t>
            </a:r>
            <a:r>
              <a:rPr lang="en-US" b="0" i="0" dirty="0">
                <a:solidFill>
                  <a:srgbClr val="222222"/>
                </a:solidFill>
                <a:effectLst/>
                <a:latin typeface="Arial" panose="020B0604020202020204" pitchFamily="34" charset="0"/>
              </a:rPr>
              <a:t> Vijayan</a:t>
            </a:r>
            <a:endParaRPr lang="en-AT" dirty="0"/>
          </a:p>
        </p:txBody>
      </p:sp>
      <p:cxnSp>
        <p:nvCxnSpPr>
          <p:cNvPr id="55" name="Connector: Elbow 54">
            <a:extLst>
              <a:ext uri="{FF2B5EF4-FFF2-40B4-BE49-F238E27FC236}">
                <a16:creationId xmlns:a16="http://schemas.microsoft.com/office/drawing/2014/main" id="{1478C377-2E18-40F2-19C7-D6E30545C8B5}"/>
              </a:ext>
            </a:extLst>
          </p:cNvPr>
          <p:cNvCxnSpPr>
            <a:cxnSpLocks/>
          </p:cNvCxnSpPr>
          <p:nvPr/>
        </p:nvCxnSpPr>
        <p:spPr>
          <a:xfrm rot="5400000" flipH="1" flipV="1">
            <a:off x="8495367" y="2798300"/>
            <a:ext cx="388141" cy="144016"/>
          </a:xfrm>
          <a:prstGeom prst="bentConnector3">
            <a:avLst>
              <a:gd name="adj1" fmla="val 920"/>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CB94A68-275B-4535-AABB-81F97B7A645B}"/>
              </a:ext>
            </a:extLst>
          </p:cNvPr>
          <p:cNvSpPr txBox="1"/>
          <p:nvPr/>
        </p:nvSpPr>
        <p:spPr>
          <a:xfrm>
            <a:off x="8160262" y="2316082"/>
            <a:ext cx="2770596" cy="369332"/>
          </a:xfrm>
          <a:prstGeom prst="rect">
            <a:avLst/>
          </a:prstGeom>
          <a:noFill/>
        </p:spPr>
        <p:txBody>
          <a:bodyPr wrap="square" rtlCol="0">
            <a:spAutoFit/>
          </a:bodyPr>
          <a:lstStyle/>
          <a:p>
            <a:r>
              <a:rPr lang="en-US" b="0" i="0" dirty="0">
                <a:solidFill>
                  <a:srgbClr val="222222"/>
                </a:solidFill>
                <a:effectLst/>
                <a:latin typeface="Arial" panose="020B0604020202020204" pitchFamily="34" charset="0"/>
              </a:rPr>
              <a:t>Johannes Piotrowski</a:t>
            </a:r>
            <a:endParaRPr lang="en-AT" dirty="0"/>
          </a:p>
        </p:txBody>
      </p:sp>
      <p:sp>
        <p:nvSpPr>
          <p:cNvPr id="59" name="Oval 58">
            <a:extLst>
              <a:ext uri="{FF2B5EF4-FFF2-40B4-BE49-F238E27FC236}">
                <a16:creationId xmlns:a16="http://schemas.microsoft.com/office/drawing/2014/main" id="{BE83CA11-D64C-C81C-D487-3C6E3FEE9B5B}"/>
              </a:ext>
            </a:extLst>
          </p:cNvPr>
          <p:cNvSpPr/>
          <p:nvPr/>
        </p:nvSpPr>
        <p:spPr>
          <a:xfrm>
            <a:off x="8527924" y="3005902"/>
            <a:ext cx="136394" cy="13639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5" name="TextBox 64">
            <a:extLst>
              <a:ext uri="{FF2B5EF4-FFF2-40B4-BE49-F238E27FC236}">
                <a16:creationId xmlns:a16="http://schemas.microsoft.com/office/drawing/2014/main" id="{5E34A785-C5DA-757C-C134-6E9003411CAA}"/>
              </a:ext>
            </a:extLst>
          </p:cNvPr>
          <p:cNvSpPr txBox="1"/>
          <p:nvPr/>
        </p:nvSpPr>
        <p:spPr>
          <a:xfrm>
            <a:off x="477453" y="2365909"/>
            <a:ext cx="6286500" cy="1477328"/>
          </a:xfrm>
          <a:prstGeom prst="rect">
            <a:avLst/>
          </a:prstGeom>
          <a:noFill/>
        </p:spPr>
        <p:txBody>
          <a:bodyPr wrap="square">
            <a:spAutoFit/>
          </a:bodyPr>
          <a:lstStyle/>
          <a:p>
            <a:r>
              <a:rPr lang="en-US" dirty="0"/>
              <a:t>Prof. </a:t>
            </a:r>
            <a:r>
              <a:rPr lang="en-US" b="1" dirty="0"/>
              <a:t>Lukas Novotny’s </a:t>
            </a:r>
            <a:r>
              <a:rPr lang="en-US" dirty="0"/>
              <a:t>group:</a:t>
            </a:r>
          </a:p>
          <a:p>
            <a:pPr marL="285750" indent="-285750">
              <a:buFont typeface="Arial" panose="020B0604020202020204" pitchFamily="34" charset="0"/>
              <a:buChar char="•"/>
            </a:pPr>
            <a:r>
              <a:rPr lang="en-US" dirty="0"/>
              <a:t>2D optoelectronics</a:t>
            </a:r>
          </a:p>
          <a:p>
            <a:pPr marL="285750" indent="-285750">
              <a:buFont typeface="Arial" panose="020B0604020202020204" pitchFamily="34" charset="0"/>
              <a:buChar char="•"/>
            </a:pPr>
            <a:r>
              <a:rPr lang="en-US" b="1" dirty="0" err="1">
                <a:solidFill>
                  <a:srgbClr val="FF0000"/>
                </a:solidFill>
              </a:rPr>
              <a:t>Levitodynamics</a:t>
            </a:r>
            <a:endParaRPr lang="en-US" b="1" dirty="0">
              <a:solidFill>
                <a:srgbClr val="FF0000"/>
              </a:solidFill>
            </a:endParaRPr>
          </a:p>
          <a:p>
            <a:pPr marL="742950" lvl="1" indent="-285750">
              <a:buFont typeface="Wingdings" panose="05000000000000000000" pitchFamily="2" charset="2"/>
              <a:buChar char="Ø"/>
            </a:pPr>
            <a:r>
              <a:rPr lang="en-US" dirty="0">
                <a:solidFill>
                  <a:srgbClr val="FF0000"/>
                </a:solidFill>
              </a:rPr>
              <a:t>Metrology</a:t>
            </a:r>
          </a:p>
          <a:p>
            <a:pPr marL="742950" lvl="1" indent="-285750">
              <a:buFont typeface="Wingdings" panose="05000000000000000000" pitchFamily="2" charset="2"/>
              <a:buChar char="Ø"/>
            </a:pPr>
            <a:r>
              <a:rPr lang="en-US" dirty="0">
                <a:solidFill>
                  <a:srgbClr val="FF0000"/>
                </a:solidFill>
              </a:rPr>
              <a:t>Quantum foundation </a:t>
            </a:r>
          </a:p>
        </p:txBody>
      </p:sp>
      <p:pic>
        <p:nvPicPr>
          <p:cNvPr id="66" name="Graphic 65">
            <a:extLst>
              <a:ext uri="{FF2B5EF4-FFF2-40B4-BE49-F238E27FC236}">
                <a16:creationId xmlns:a16="http://schemas.microsoft.com/office/drawing/2014/main" id="{F7A3FC51-4CEE-3B7F-5763-FBB86B9213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598" y="1619008"/>
            <a:ext cx="3372105" cy="530670"/>
          </a:xfrm>
          <a:prstGeom prst="rect">
            <a:avLst/>
          </a:prstGeom>
        </p:spPr>
      </p:pic>
      <p:pic>
        <p:nvPicPr>
          <p:cNvPr id="2052" name="Picture 4">
            <a:extLst>
              <a:ext uri="{FF2B5EF4-FFF2-40B4-BE49-F238E27FC236}">
                <a16:creationId xmlns:a16="http://schemas.microsoft.com/office/drawing/2014/main" id="{CA9400FB-CE06-AC4E-E443-7C4BFF813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906" y="317043"/>
            <a:ext cx="2911606" cy="21837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3E27299-8916-9A72-2E53-BD54DEA778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6086" y="2825345"/>
            <a:ext cx="3527752" cy="175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2976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6747-71DA-8A2B-5B87-E43AA5DCB229}"/>
              </a:ext>
            </a:extLst>
          </p:cNvPr>
          <p:cNvSpPr>
            <a:spLocks noGrp="1"/>
          </p:cNvSpPr>
          <p:nvPr>
            <p:ph type="title"/>
          </p:nvPr>
        </p:nvSpPr>
        <p:spPr/>
        <p:txBody>
          <a:bodyPr>
            <a:normAutofit/>
          </a:bodyPr>
          <a:lstStyle/>
          <a:p>
            <a:r>
              <a:rPr lang="en-GB" sz="3599" dirty="0"/>
              <a:t>Laser phase noise</a:t>
            </a:r>
            <a:endParaRPr lang="en-CH" sz="3599" dirty="0"/>
          </a:p>
        </p:txBody>
      </p:sp>
      <p:pic>
        <p:nvPicPr>
          <p:cNvPr id="18" name="Picture 17" descr="A graph with a line and arrow&#10;&#10;Description automatically generated with medium confidence">
            <a:extLst>
              <a:ext uri="{FF2B5EF4-FFF2-40B4-BE49-F238E27FC236}">
                <a16:creationId xmlns:a16="http://schemas.microsoft.com/office/drawing/2014/main" id="{3FF07708-81AF-A367-C86B-1F6750A471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254" y="2703420"/>
            <a:ext cx="7254972" cy="2269636"/>
          </a:xfrm>
          <a:prstGeom prst="rect">
            <a:avLst/>
          </a:prstGeom>
        </p:spPr>
      </p:pic>
      <p:pic>
        <p:nvPicPr>
          <p:cNvPr id="16" name="Picture 15" descr="A red curve with black text&#10;&#10;Description automatically generated">
            <a:extLst>
              <a:ext uri="{FF2B5EF4-FFF2-40B4-BE49-F238E27FC236}">
                <a16:creationId xmlns:a16="http://schemas.microsoft.com/office/drawing/2014/main" id="{3618B521-6E43-4EB1-A7BE-45BB8D34F8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254" y="2703420"/>
            <a:ext cx="7254972" cy="2269636"/>
          </a:xfrm>
          <a:prstGeom prst="rect">
            <a:avLst/>
          </a:prstGeom>
        </p:spPr>
      </p:pic>
      <p:pic>
        <p:nvPicPr>
          <p:cNvPr id="20" name="Picture 19" descr="A diagram of a function&#10;&#10;Description automatically generated">
            <a:extLst>
              <a:ext uri="{FF2B5EF4-FFF2-40B4-BE49-F238E27FC236}">
                <a16:creationId xmlns:a16="http://schemas.microsoft.com/office/drawing/2014/main" id="{4ED5D2DB-F146-CD5E-00FB-21968476C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254" y="2703420"/>
            <a:ext cx="7254972" cy="2269636"/>
          </a:xfrm>
          <a:prstGeom prst="rect">
            <a:avLst/>
          </a:prstGeom>
        </p:spPr>
      </p:pic>
      <p:sp>
        <p:nvSpPr>
          <p:cNvPr id="21" name="TextBox 20">
            <a:extLst>
              <a:ext uri="{FF2B5EF4-FFF2-40B4-BE49-F238E27FC236}">
                <a16:creationId xmlns:a16="http://schemas.microsoft.com/office/drawing/2014/main" id="{A58971B1-E60E-AA4A-BFE3-14FC5822308D}"/>
              </a:ext>
            </a:extLst>
          </p:cNvPr>
          <p:cNvSpPr txBox="1"/>
          <p:nvPr/>
        </p:nvSpPr>
        <p:spPr>
          <a:xfrm>
            <a:off x="4467618" y="5700116"/>
            <a:ext cx="5846432" cy="369060"/>
          </a:xfrm>
          <a:prstGeom prst="rect">
            <a:avLst/>
          </a:prstGeom>
          <a:noFill/>
        </p:spPr>
        <p:txBody>
          <a:bodyPr wrap="none" rtlCol="0">
            <a:spAutoFit/>
          </a:bodyPr>
          <a:lstStyle/>
          <a:p>
            <a:r>
              <a:rPr lang="en-GB" sz="1799" dirty="0"/>
              <a:t>We care only about phase noise at the cavity frequency</a:t>
            </a:r>
            <a:endParaRPr lang="en-CH" sz="1799" dirty="0"/>
          </a:p>
        </p:txBody>
      </p:sp>
      <p:cxnSp>
        <p:nvCxnSpPr>
          <p:cNvPr id="4" name="Straight Arrow Connector 3">
            <a:extLst>
              <a:ext uri="{FF2B5EF4-FFF2-40B4-BE49-F238E27FC236}">
                <a16:creationId xmlns:a16="http://schemas.microsoft.com/office/drawing/2014/main" id="{B33FCAB5-2CA3-5DC4-A21C-7D53E3CE866A}"/>
              </a:ext>
            </a:extLst>
          </p:cNvPr>
          <p:cNvCxnSpPr/>
          <p:nvPr/>
        </p:nvCxnSpPr>
        <p:spPr>
          <a:xfrm>
            <a:off x="3249930" y="3520861"/>
            <a:ext cx="583972" cy="634752"/>
          </a:xfrm>
          <a:prstGeom prst="straightConnector1">
            <a:avLst/>
          </a:prstGeom>
          <a:ln w="19050" cap="flat" cmpd="sng" algn="ctr">
            <a:solidFill>
              <a:srgbClr val="FE585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3CB18E42-6BEA-DBDC-2CF6-7AB577F655FD}"/>
              </a:ext>
            </a:extLst>
          </p:cNvPr>
          <p:cNvSpPr txBox="1"/>
          <p:nvPr/>
        </p:nvSpPr>
        <p:spPr>
          <a:xfrm>
            <a:off x="2343704" y="3141960"/>
            <a:ext cx="1453676" cy="369060"/>
          </a:xfrm>
          <a:prstGeom prst="rect">
            <a:avLst/>
          </a:prstGeom>
          <a:noFill/>
        </p:spPr>
        <p:txBody>
          <a:bodyPr wrap="none" rtlCol="0">
            <a:spAutoFit/>
          </a:bodyPr>
          <a:lstStyle/>
          <a:p>
            <a:r>
              <a:rPr lang="en-GB" sz="1799" dirty="0"/>
              <a:t>Phase noise</a:t>
            </a:r>
            <a:endParaRPr lang="en-CH" sz="1799" dirty="0"/>
          </a:p>
        </p:txBody>
      </p:sp>
      <p:sp>
        <p:nvSpPr>
          <p:cNvPr id="3" name="Date Placeholder 2">
            <a:extLst>
              <a:ext uri="{FF2B5EF4-FFF2-40B4-BE49-F238E27FC236}">
                <a16:creationId xmlns:a16="http://schemas.microsoft.com/office/drawing/2014/main" id="{FD8B299A-5F12-E496-79C8-744339E0A406}"/>
              </a:ext>
            </a:extLst>
          </p:cNvPr>
          <p:cNvSpPr>
            <a:spLocks noGrp="1"/>
          </p:cNvSpPr>
          <p:nvPr>
            <p:ph type="dt" sz="half" idx="10"/>
          </p:nvPr>
        </p:nvSpPr>
        <p:spPr/>
        <p:txBody>
          <a:bodyPr/>
          <a:lstStyle/>
          <a:p>
            <a:r>
              <a:rPr lang="en-CH"/>
              <a:t>18.09.2024</a:t>
            </a:r>
          </a:p>
        </p:txBody>
      </p:sp>
      <p:sp>
        <p:nvSpPr>
          <p:cNvPr id="6" name="Footer Placeholder 5">
            <a:extLst>
              <a:ext uri="{FF2B5EF4-FFF2-40B4-BE49-F238E27FC236}">
                <a16:creationId xmlns:a16="http://schemas.microsoft.com/office/drawing/2014/main" id="{D0A5C954-05E4-7793-DE52-E1AF306DBB81}"/>
              </a:ext>
            </a:extLst>
          </p:cNvPr>
          <p:cNvSpPr>
            <a:spLocks noGrp="1"/>
          </p:cNvSpPr>
          <p:nvPr>
            <p:ph type="ftr" sz="quarter" idx="11"/>
          </p:nvPr>
        </p:nvSpPr>
        <p:spPr/>
        <p:txBody>
          <a:bodyPr/>
          <a:lstStyle/>
          <a:p>
            <a:r>
              <a:rPr lang="en-GB"/>
              <a:t>Lorenzo Dania</a:t>
            </a:r>
            <a:endParaRPr lang="en-CH"/>
          </a:p>
        </p:txBody>
      </p:sp>
      <p:sp>
        <p:nvSpPr>
          <p:cNvPr id="7" name="Slide Number Placeholder 6">
            <a:extLst>
              <a:ext uri="{FF2B5EF4-FFF2-40B4-BE49-F238E27FC236}">
                <a16:creationId xmlns:a16="http://schemas.microsoft.com/office/drawing/2014/main" id="{42879898-E67D-2BA1-8DF6-F396DF8D99FA}"/>
              </a:ext>
            </a:extLst>
          </p:cNvPr>
          <p:cNvSpPr>
            <a:spLocks noGrp="1"/>
          </p:cNvSpPr>
          <p:nvPr>
            <p:ph type="sldNum" sz="quarter" idx="12"/>
          </p:nvPr>
        </p:nvSpPr>
        <p:spPr/>
        <p:txBody>
          <a:bodyPr/>
          <a:lstStyle/>
          <a:p>
            <a:fld id="{CAAF2A62-7F13-4728-BA82-1DC18E428C32}" type="slidenum">
              <a:rPr lang="en-CH" smtClean="0"/>
              <a:t>28</a:t>
            </a:fld>
            <a:endParaRPr lang="en-CH"/>
          </a:p>
        </p:txBody>
      </p:sp>
    </p:spTree>
    <p:extLst>
      <p:ext uri="{BB962C8B-B14F-4D97-AF65-F5344CB8AC3E}">
        <p14:creationId xmlns:p14="http://schemas.microsoft.com/office/powerpoint/2010/main" val="78155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function&#10;&#10;Description automatically generated">
            <a:extLst>
              <a:ext uri="{FF2B5EF4-FFF2-40B4-BE49-F238E27FC236}">
                <a16:creationId xmlns:a16="http://schemas.microsoft.com/office/drawing/2014/main" id="{58B8BC76-EE8D-2D3C-272B-0BCCA9DC82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62"/>
          <a:stretch/>
        </p:blipFill>
        <p:spPr>
          <a:xfrm>
            <a:off x="3190006" y="1903450"/>
            <a:ext cx="7949078" cy="2591459"/>
          </a:xfrm>
          <a:prstGeom prst="rect">
            <a:avLst/>
          </a:prstGeom>
        </p:spPr>
      </p:pic>
      <p:grpSp>
        <p:nvGrpSpPr>
          <p:cNvPr id="26" name="Group 25">
            <a:extLst>
              <a:ext uri="{FF2B5EF4-FFF2-40B4-BE49-F238E27FC236}">
                <a16:creationId xmlns:a16="http://schemas.microsoft.com/office/drawing/2014/main" id="{D03BF47A-9838-38B5-772E-F1B543DFF1D7}"/>
              </a:ext>
            </a:extLst>
          </p:cNvPr>
          <p:cNvGrpSpPr/>
          <p:nvPr/>
        </p:nvGrpSpPr>
        <p:grpSpPr>
          <a:xfrm>
            <a:off x="251828" y="1634047"/>
            <a:ext cx="3151337" cy="5039661"/>
            <a:chOff x="139045" y="1183065"/>
            <a:chExt cx="3268240" cy="5226613"/>
          </a:xfrm>
        </p:grpSpPr>
        <p:pic>
          <p:nvPicPr>
            <p:cNvPr id="10" name="Graphic 9">
              <a:extLst>
                <a:ext uri="{FF2B5EF4-FFF2-40B4-BE49-F238E27FC236}">
                  <a16:creationId xmlns:a16="http://schemas.microsoft.com/office/drawing/2014/main" id="{0FDFE270-F521-EA08-9BE3-F780A9071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8628" y="1495629"/>
              <a:ext cx="3058657" cy="2293994"/>
            </a:xfrm>
            <a:prstGeom prst="rect">
              <a:avLst/>
            </a:prstGeom>
          </p:spPr>
        </p:pic>
        <p:pic>
          <p:nvPicPr>
            <p:cNvPr id="11" name="Graphic 10">
              <a:extLst>
                <a:ext uri="{FF2B5EF4-FFF2-40B4-BE49-F238E27FC236}">
                  <a16:creationId xmlns:a16="http://schemas.microsoft.com/office/drawing/2014/main" id="{EC21D8DC-8C7D-D07A-1BE4-F52BBA7C76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628" y="3991278"/>
              <a:ext cx="3058657" cy="2293994"/>
            </a:xfrm>
            <a:prstGeom prst="rect">
              <a:avLst/>
            </a:prstGeom>
          </p:spPr>
        </p:pic>
        <p:sp>
          <p:nvSpPr>
            <p:cNvPr id="13" name="Rectangle 12">
              <a:extLst>
                <a:ext uri="{FF2B5EF4-FFF2-40B4-BE49-F238E27FC236}">
                  <a16:creationId xmlns:a16="http://schemas.microsoft.com/office/drawing/2014/main" id="{7A7E956A-C794-9342-51A6-92DA3FA083E9}"/>
                </a:ext>
              </a:extLst>
            </p:cNvPr>
            <p:cNvSpPr/>
            <p:nvPr/>
          </p:nvSpPr>
          <p:spPr>
            <a:xfrm>
              <a:off x="243836" y="1482572"/>
              <a:ext cx="3058658" cy="49271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799"/>
            </a:p>
          </p:txBody>
        </p:sp>
        <p:sp>
          <p:nvSpPr>
            <p:cNvPr id="14" name="TextBox 13">
              <a:extLst>
                <a:ext uri="{FF2B5EF4-FFF2-40B4-BE49-F238E27FC236}">
                  <a16:creationId xmlns:a16="http://schemas.microsoft.com/office/drawing/2014/main" id="{2A263679-2E9F-4638-0F21-8B9FF6D1438F}"/>
                </a:ext>
              </a:extLst>
            </p:cNvPr>
            <p:cNvSpPr txBox="1"/>
            <p:nvPr/>
          </p:nvSpPr>
          <p:spPr>
            <a:xfrm>
              <a:off x="139045" y="1183065"/>
              <a:ext cx="2424927" cy="382751"/>
            </a:xfrm>
            <a:prstGeom prst="rect">
              <a:avLst/>
            </a:prstGeom>
            <a:noFill/>
          </p:spPr>
          <p:txBody>
            <a:bodyPr wrap="none" rtlCol="0">
              <a:spAutoFit/>
            </a:bodyPr>
            <a:lstStyle/>
            <a:p>
              <a:r>
                <a:rPr lang="en-GB" sz="1799" dirty="0"/>
                <a:t>Pitaya filter response</a:t>
              </a:r>
              <a:endParaRPr lang="en-CH" sz="1799" dirty="0"/>
            </a:p>
          </p:txBody>
        </p:sp>
        <p:cxnSp>
          <p:nvCxnSpPr>
            <p:cNvPr id="16" name="Straight Connector 15">
              <a:extLst>
                <a:ext uri="{FF2B5EF4-FFF2-40B4-BE49-F238E27FC236}">
                  <a16:creationId xmlns:a16="http://schemas.microsoft.com/office/drawing/2014/main" id="{EC3C8703-B1C9-BF00-3107-9CE7BF313693}"/>
                </a:ext>
              </a:extLst>
            </p:cNvPr>
            <p:cNvCxnSpPr>
              <a:cxnSpLocks/>
            </p:cNvCxnSpPr>
            <p:nvPr/>
          </p:nvCxnSpPr>
          <p:spPr>
            <a:xfrm flipV="1">
              <a:off x="1702594" y="4150054"/>
              <a:ext cx="0" cy="195072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48F5E175-46D2-2FDD-BEC2-D890B92A41A3}"/>
                </a:ext>
              </a:extLst>
            </p:cNvPr>
            <p:cNvCxnSpPr>
              <a:cxnSpLocks/>
            </p:cNvCxnSpPr>
            <p:nvPr/>
          </p:nvCxnSpPr>
          <p:spPr>
            <a:xfrm flipV="1">
              <a:off x="1702594" y="1682586"/>
              <a:ext cx="0" cy="195072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0" name="Title 1">
            <a:extLst>
              <a:ext uri="{FF2B5EF4-FFF2-40B4-BE49-F238E27FC236}">
                <a16:creationId xmlns:a16="http://schemas.microsoft.com/office/drawing/2014/main" id="{5A6FEC57-B978-163E-DD36-B79FE6386B53}"/>
              </a:ext>
            </a:extLst>
          </p:cNvPr>
          <p:cNvSpPr>
            <a:spLocks noGrp="1"/>
          </p:cNvSpPr>
          <p:nvPr>
            <p:ph type="title"/>
          </p:nvPr>
        </p:nvSpPr>
        <p:spPr>
          <a:xfrm>
            <a:off x="352871" y="1340"/>
            <a:ext cx="10511492" cy="1325045"/>
          </a:xfrm>
        </p:spPr>
        <p:txBody>
          <a:bodyPr>
            <a:normAutofit/>
          </a:bodyPr>
          <a:lstStyle/>
          <a:p>
            <a:r>
              <a:rPr lang="en-GB" sz="3199" dirty="0"/>
              <a:t>Phase noise detection</a:t>
            </a:r>
            <a:br>
              <a:rPr lang="en-GB" sz="3199" dirty="0"/>
            </a:br>
            <a:r>
              <a:rPr lang="en-GB" sz="3199" dirty="0"/>
              <a:t>and feedback: our implementation</a:t>
            </a:r>
            <a:endParaRPr lang="en-CH" sz="3199" dirty="0"/>
          </a:p>
        </p:txBody>
      </p:sp>
      <p:cxnSp>
        <p:nvCxnSpPr>
          <p:cNvPr id="22" name="Straight Arrow Connector 21">
            <a:extLst>
              <a:ext uri="{FF2B5EF4-FFF2-40B4-BE49-F238E27FC236}">
                <a16:creationId xmlns:a16="http://schemas.microsoft.com/office/drawing/2014/main" id="{A77AC5AB-CA08-EF43-3FF9-970A9BF8F9F4}"/>
              </a:ext>
            </a:extLst>
          </p:cNvPr>
          <p:cNvCxnSpPr>
            <a:cxnSpLocks/>
          </p:cNvCxnSpPr>
          <p:nvPr/>
        </p:nvCxnSpPr>
        <p:spPr>
          <a:xfrm flipV="1">
            <a:off x="3605251" y="3223114"/>
            <a:ext cx="1571309" cy="6063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689DD9A-4008-E11F-3222-29A961DE5705}"/>
              </a:ext>
            </a:extLst>
          </p:cNvPr>
          <p:cNvSpPr txBox="1"/>
          <p:nvPr/>
        </p:nvSpPr>
        <p:spPr>
          <a:xfrm>
            <a:off x="4441357" y="1935432"/>
            <a:ext cx="851182" cy="338294"/>
          </a:xfrm>
          <a:prstGeom prst="rect">
            <a:avLst/>
          </a:prstGeom>
          <a:noFill/>
        </p:spPr>
        <p:txBody>
          <a:bodyPr wrap="none" rtlCol="0">
            <a:spAutoFit/>
          </a:bodyPr>
          <a:lstStyle/>
          <a:p>
            <a:r>
              <a:rPr lang="en-GB" sz="1599" dirty="0"/>
              <a:t>+ </a:t>
            </a:r>
            <a:r>
              <a:rPr lang="en-GB" sz="1599" dirty="0" err="1"/>
              <a:t>ampli</a:t>
            </a:r>
            <a:endParaRPr lang="en-CH" sz="1599" dirty="0"/>
          </a:p>
        </p:txBody>
      </p:sp>
      <p:pic>
        <p:nvPicPr>
          <p:cNvPr id="29" name="Picture 28" descr="A diagram of a function&#10;&#10;Description automatically generated">
            <a:extLst>
              <a:ext uri="{FF2B5EF4-FFF2-40B4-BE49-F238E27FC236}">
                <a16:creationId xmlns:a16="http://schemas.microsoft.com/office/drawing/2014/main" id="{BEAF79E6-00F2-80CB-B02B-7FC7C383FE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81" b="59387"/>
          <a:stretch/>
        </p:blipFill>
        <p:spPr>
          <a:xfrm>
            <a:off x="7361536" y="378228"/>
            <a:ext cx="3875191" cy="1236690"/>
          </a:xfrm>
          <a:prstGeom prst="rect">
            <a:avLst/>
          </a:prstGeom>
        </p:spPr>
      </p:pic>
      <p:pic>
        <p:nvPicPr>
          <p:cNvPr id="28" name="Graphic 27">
            <a:extLst>
              <a:ext uri="{FF2B5EF4-FFF2-40B4-BE49-F238E27FC236}">
                <a16:creationId xmlns:a16="http://schemas.microsoft.com/office/drawing/2014/main" id="{B10341BE-5FB4-885A-C057-D76F97C67FE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923"/>
          <a:stretch/>
        </p:blipFill>
        <p:spPr>
          <a:xfrm>
            <a:off x="6929386" y="4160467"/>
            <a:ext cx="3634180" cy="2591459"/>
          </a:xfrm>
          <a:prstGeom prst="rect">
            <a:avLst/>
          </a:prstGeom>
        </p:spPr>
      </p:pic>
      <p:cxnSp>
        <p:nvCxnSpPr>
          <p:cNvPr id="32" name="Straight Arrow Connector 31">
            <a:extLst>
              <a:ext uri="{FF2B5EF4-FFF2-40B4-BE49-F238E27FC236}">
                <a16:creationId xmlns:a16="http://schemas.microsoft.com/office/drawing/2014/main" id="{7D3402B5-2A27-CC0C-1924-1EAAD8B9B257}"/>
              </a:ext>
            </a:extLst>
          </p:cNvPr>
          <p:cNvCxnSpPr>
            <a:cxnSpLocks/>
          </p:cNvCxnSpPr>
          <p:nvPr/>
        </p:nvCxnSpPr>
        <p:spPr>
          <a:xfrm flipH="1" flipV="1">
            <a:off x="7093354" y="3695597"/>
            <a:ext cx="536365" cy="6462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3730D1E-F65C-6F5B-2460-DEE9B8A6249F}"/>
              </a:ext>
            </a:extLst>
          </p:cNvPr>
          <p:cNvCxnSpPr>
            <a:cxnSpLocks/>
          </p:cNvCxnSpPr>
          <p:nvPr/>
        </p:nvCxnSpPr>
        <p:spPr>
          <a:xfrm flipV="1">
            <a:off x="7488086" y="4200224"/>
            <a:ext cx="0" cy="2134369"/>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01D02BF9-E114-7F65-562B-4847E90DDBB7}"/>
              </a:ext>
            </a:extLst>
          </p:cNvPr>
          <p:cNvCxnSpPr>
            <a:cxnSpLocks/>
          </p:cNvCxnSpPr>
          <p:nvPr/>
        </p:nvCxnSpPr>
        <p:spPr>
          <a:xfrm flipH="1">
            <a:off x="8115255" y="1500475"/>
            <a:ext cx="487502" cy="6152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a:extLst>
              <a:ext uri="{FF2B5EF4-FFF2-40B4-BE49-F238E27FC236}">
                <a16:creationId xmlns:a16="http://schemas.microsoft.com/office/drawing/2014/main" id="{A5F2DC25-941F-9E78-CA33-44D32E4EA336}"/>
              </a:ext>
            </a:extLst>
          </p:cNvPr>
          <p:cNvSpPr>
            <a:spLocks noGrp="1"/>
          </p:cNvSpPr>
          <p:nvPr>
            <p:ph type="dt" sz="half" idx="10"/>
          </p:nvPr>
        </p:nvSpPr>
        <p:spPr/>
        <p:txBody>
          <a:bodyPr/>
          <a:lstStyle/>
          <a:p>
            <a:r>
              <a:rPr lang="en-CH"/>
              <a:t>18.09.2024</a:t>
            </a:r>
          </a:p>
        </p:txBody>
      </p:sp>
      <p:sp>
        <p:nvSpPr>
          <p:cNvPr id="3" name="Footer Placeholder 2">
            <a:extLst>
              <a:ext uri="{FF2B5EF4-FFF2-40B4-BE49-F238E27FC236}">
                <a16:creationId xmlns:a16="http://schemas.microsoft.com/office/drawing/2014/main" id="{B6B9EDC9-1CE7-3383-6DAA-2FDCC105FB70}"/>
              </a:ext>
            </a:extLst>
          </p:cNvPr>
          <p:cNvSpPr>
            <a:spLocks noGrp="1"/>
          </p:cNvSpPr>
          <p:nvPr>
            <p:ph type="ftr" sz="quarter" idx="11"/>
          </p:nvPr>
        </p:nvSpPr>
        <p:spPr/>
        <p:txBody>
          <a:bodyPr/>
          <a:lstStyle/>
          <a:p>
            <a:r>
              <a:rPr lang="en-GB"/>
              <a:t>Lorenzo Dania</a:t>
            </a:r>
            <a:endParaRPr lang="en-CH"/>
          </a:p>
        </p:txBody>
      </p:sp>
      <p:sp>
        <p:nvSpPr>
          <p:cNvPr id="4" name="Slide Number Placeholder 3">
            <a:extLst>
              <a:ext uri="{FF2B5EF4-FFF2-40B4-BE49-F238E27FC236}">
                <a16:creationId xmlns:a16="http://schemas.microsoft.com/office/drawing/2014/main" id="{EB7E156F-80BD-FDE9-F559-76744C463800}"/>
              </a:ext>
            </a:extLst>
          </p:cNvPr>
          <p:cNvSpPr>
            <a:spLocks noGrp="1"/>
          </p:cNvSpPr>
          <p:nvPr>
            <p:ph type="sldNum" sz="quarter" idx="12"/>
          </p:nvPr>
        </p:nvSpPr>
        <p:spPr/>
        <p:txBody>
          <a:bodyPr/>
          <a:lstStyle/>
          <a:p>
            <a:fld id="{CAAF2A62-7F13-4728-BA82-1DC18E428C32}" type="slidenum">
              <a:rPr lang="en-CH" smtClean="0"/>
              <a:t>29</a:t>
            </a:fld>
            <a:endParaRPr lang="en-CH"/>
          </a:p>
        </p:txBody>
      </p:sp>
    </p:spTree>
    <p:extLst>
      <p:ext uri="{BB962C8B-B14F-4D97-AF65-F5344CB8AC3E}">
        <p14:creationId xmlns:p14="http://schemas.microsoft.com/office/powerpoint/2010/main" val="282033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arrotondato 50">
            <a:extLst>
              <a:ext uri="{FF2B5EF4-FFF2-40B4-BE49-F238E27FC236}">
                <a16:creationId xmlns:a16="http://schemas.microsoft.com/office/drawing/2014/main" id="{7BA939CF-154D-F121-A3D5-54024F831F43}"/>
              </a:ext>
            </a:extLst>
          </p:cNvPr>
          <p:cNvSpPr/>
          <p:nvPr/>
        </p:nvSpPr>
        <p:spPr>
          <a:xfrm>
            <a:off x="3167878" y="3266321"/>
            <a:ext cx="2205661" cy="1087189"/>
          </a:xfrm>
          <a:prstGeom prst="roundRect">
            <a:avLst/>
          </a:prstGeom>
          <a:solidFill>
            <a:srgbClr val="CF4A47">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2" name="Straight Connector 31">
            <a:extLst>
              <a:ext uri="{FF2B5EF4-FFF2-40B4-BE49-F238E27FC236}">
                <a16:creationId xmlns:a16="http://schemas.microsoft.com/office/drawing/2014/main" id="{AD4A3DA8-0230-8C2B-3F10-B28F5EB82474}"/>
              </a:ext>
            </a:extLst>
          </p:cNvPr>
          <p:cNvCxnSpPr/>
          <p:nvPr/>
        </p:nvCxnSpPr>
        <p:spPr>
          <a:xfrm>
            <a:off x="2914396" y="1592714"/>
            <a:ext cx="0" cy="4716012"/>
          </a:xfrm>
          <a:prstGeom prst="line">
            <a:avLst/>
          </a:prstGeom>
          <a:ln w="28575" cap="sq">
            <a:solidFill>
              <a:schemeClr val="tx1"/>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Optically levitated nanoparticles</a:t>
            </a:r>
            <a:endParaRPr lang="en-AT" dirty="0"/>
          </a:p>
        </p:txBody>
      </p:sp>
      <p:pic>
        <p:nvPicPr>
          <p:cNvPr id="12" name="Graphic 11">
            <a:extLst>
              <a:ext uri="{FF2B5EF4-FFF2-40B4-BE49-F238E27FC236}">
                <a16:creationId xmlns:a16="http://schemas.microsoft.com/office/drawing/2014/main" id="{A7D3AC87-79A3-DFB2-0273-2BD6122DFD4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195" r="16883"/>
          <a:stretch/>
        </p:blipFill>
        <p:spPr>
          <a:xfrm>
            <a:off x="641672" y="1360450"/>
            <a:ext cx="3438696" cy="2008880"/>
          </a:xfrm>
          <a:prstGeom prst="rect">
            <a:avLst/>
          </a:prstGeom>
        </p:spPr>
      </p:pic>
      <p:cxnSp>
        <p:nvCxnSpPr>
          <p:cNvPr id="26" name="Straight Arrow Connector 25">
            <a:extLst>
              <a:ext uri="{FF2B5EF4-FFF2-40B4-BE49-F238E27FC236}">
                <a16:creationId xmlns:a16="http://schemas.microsoft.com/office/drawing/2014/main" id="{8C74E5DC-09B2-8C6D-F47C-3E25BA16DD14}"/>
              </a:ext>
            </a:extLst>
          </p:cNvPr>
          <p:cNvCxnSpPr>
            <a:cxnSpLocks/>
          </p:cNvCxnSpPr>
          <p:nvPr/>
        </p:nvCxnSpPr>
        <p:spPr>
          <a:xfrm>
            <a:off x="621913" y="1524102"/>
            <a:ext cx="360040" cy="0"/>
          </a:xfrm>
          <a:prstGeom prst="straightConnector1">
            <a:avLst/>
          </a:prstGeom>
          <a:ln w="28575" cap="sq">
            <a:solidFill>
              <a:schemeClr val="tx1"/>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4B9F60E-6322-C517-EC5B-99EEB545FEB9}"/>
              </a:ext>
            </a:extLst>
          </p:cNvPr>
          <p:cNvSpPr txBox="1"/>
          <p:nvPr/>
        </p:nvSpPr>
        <p:spPr>
          <a:xfrm>
            <a:off x="833002" y="1154770"/>
            <a:ext cx="570392" cy="369332"/>
          </a:xfrm>
          <a:prstGeom prst="rect">
            <a:avLst/>
          </a:prstGeom>
          <a:noFill/>
        </p:spPr>
        <p:txBody>
          <a:bodyPr wrap="square">
            <a:spAutoFit/>
          </a:bodyPr>
          <a:lstStyle/>
          <a:p>
            <a:r>
              <a:rPr lang="en-US" dirty="0"/>
              <a:t>z</a:t>
            </a:r>
            <a:endParaRPr lang="en-AT" dirty="0"/>
          </a:p>
        </p:txBody>
      </p:sp>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3</a:t>
            </a:fld>
            <a:endParaRPr lang="en-GB" dirty="0"/>
          </a:p>
        </p:txBody>
      </p:sp>
      <p:sp>
        <p:nvSpPr>
          <p:cNvPr id="7" name="TextBox 6">
            <a:extLst>
              <a:ext uri="{FF2B5EF4-FFF2-40B4-BE49-F238E27FC236}">
                <a16:creationId xmlns:a16="http://schemas.microsoft.com/office/drawing/2014/main" id="{C124D59F-8F55-8456-9457-600B338D5FA0}"/>
              </a:ext>
            </a:extLst>
          </p:cNvPr>
          <p:cNvSpPr txBox="1"/>
          <p:nvPr/>
        </p:nvSpPr>
        <p:spPr>
          <a:xfrm>
            <a:off x="12806371" y="367461"/>
            <a:ext cx="3600400" cy="2031325"/>
          </a:xfrm>
          <a:prstGeom prst="rect">
            <a:avLst/>
          </a:prstGeom>
          <a:noFill/>
        </p:spPr>
        <p:txBody>
          <a:bodyPr wrap="square" rtlCol="0">
            <a:spAutoFit/>
          </a:bodyPr>
          <a:lstStyle/>
          <a:p>
            <a:pPr marL="285750" indent="-285750">
              <a:buFontTx/>
              <a:buChar char="-"/>
            </a:pPr>
            <a:r>
              <a:rPr lang="en-US" dirty="0"/>
              <a:t>Levitation: </a:t>
            </a:r>
          </a:p>
          <a:p>
            <a:pPr marL="285750" indent="-285750">
              <a:buFontTx/>
              <a:buChar char="-"/>
            </a:pPr>
            <a:r>
              <a:rPr lang="en-US" dirty="0"/>
              <a:t>1) mechanical degrees of freedom with high Q factor</a:t>
            </a:r>
          </a:p>
          <a:p>
            <a:pPr marL="285750" indent="-285750">
              <a:buFontTx/>
              <a:buChar char="-"/>
            </a:pPr>
            <a:r>
              <a:rPr lang="en-US" dirty="0"/>
              <a:t>2) Tunable trapping potentials</a:t>
            </a:r>
          </a:p>
          <a:p>
            <a:pPr marL="285750" indent="-285750">
              <a:buFontTx/>
              <a:buChar char="-"/>
            </a:pPr>
            <a:r>
              <a:rPr lang="en-US" dirty="0"/>
              <a:t>3) coulomb/magnetic/optical force transducer</a:t>
            </a:r>
          </a:p>
          <a:p>
            <a:pPr marL="285750" indent="-285750">
              <a:buFontTx/>
              <a:buChar char="-"/>
            </a:pPr>
            <a:endParaRPr lang="en-US" dirty="0"/>
          </a:p>
        </p:txBody>
      </p:sp>
      <p:sp>
        <p:nvSpPr>
          <p:cNvPr id="8" name="TextBox 7">
            <a:extLst>
              <a:ext uri="{FF2B5EF4-FFF2-40B4-BE49-F238E27FC236}">
                <a16:creationId xmlns:a16="http://schemas.microsoft.com/office/drawing/2014/main" id="{F3EC143E-BCBC-EF62-8E7F-E74164B12653}"/>
              </a:ext>
            </a:extLst>
          </p:cNvPr>
          <p:cNvSpPr txBox="1"/>
          <p:nvPr/>
        </p:nvSpPr>
        <p:spPr>
          <a:xfrm>
            <a:off x="12450480" y="3296564"/>
            <a:ext cx="5557932" cy="1477328"/>
          </a:xfrm>
          <a:prstGeom prst="rect">
            <a:avLst/>
          </a:prstGeom>
          <a:noFill/>
        </p:spPr>
        <p:txBody>
          <a:bodyPr wrap="none" rtlCol="0">
            <a:spAutoFit/>
          </a:bodyPr>
          <a:lstStyle/>
          <a:p>
            <a:r>
              <a:rPr lang="en-US" dirty="0"/>
              <a:t>Quantum ground state cooling:</a:t>
            </a:r>
            <a:br>
              <a:rPr lang="en-US" dirty="0"/>
            </a:br>
            <a:r>
              <a:rPr lang="en-US" dirty="0"/>
              <a:t>researchers focused on </a:t>
            </a:r>
            <a:br>
              <a:rPr lang="en-US" dirty="0"/>
            </a:br>
            <a:r>
              <a:rPr lang="en-US" dirty="0"/>
              <a:t>symmetric particle trapping and</a:t>
            </a:r>
          </a:p>
          <a:p>
            <a:r>
              <a:rPr lang="en-US" dirty="0"/>
              <a:t>translational modes ground state cooling. GS </a:t>
            </a:r>
            <a:br>
              <a:rPr lang="en-US" dirty="0"/>
            </a:br>
            <a:r>
              <a:rPr lang="en-US" dirty="0"/>
              <a:t>was achieved either by cavity cooling or by feedback</a:t>
            </a:r>
            <a:endParaRPr lang="en-AT" dirty="0"/>
          </a:p>
        </p:txBody>
      </p:sp>
      <p:sp>
        <p:nvSpPr>
          <p:cNvPr id="6" name="Arrow: Down 5">
            <a:extLst>
              <a:ext uri="{FF2B5EF4-FFF2-40B4-BE49-F238E27FC236}">
                <a16:creationId xmlns:a16="http://schemas.microsoft.com/office/drawing/2014/main" id="{7F8EA09E-5427-CEA4-70E9-D66AB2D1B4C1}"/>
              </a:ext>
            </a:extLst>
          </p:cNvPr>
          <p:cNvSpPr/>
          <p:nvPr/>
        </p:nvSpPr>
        <p:spPr>
          <a:xfrm>
            <a:off x="14305393" y="5890542"/>
            <a:ext cx="1152128" cy="64807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TextBox 8">
            <a:extLst>
              <a:ext uri="{FF2B5EF4-FFF2-40B4-BE49-F238E27FC236}">
                <a16:creationId xmlns:a16="http://schemas.microsoft.com/office/drawing/2014/main" id="{78D9C43C-2B3C-7F26-1F32-4BBA843A9BA7}"/>
              </a:ext>
            </a:extLst>
          </p:cNvPr>
          <p:cNvSpPr txBox="1"/>
          <p:nvPr/>
        </p:nvSpPr>
        <p:spPr>
          <a:xfrm>
            <a:off x="8751629" y="-1240944"/>
            <a:ext cx="5553764" cy="646331"/>
          </a:xfrm>
          <a:prstGeom prst="rect">
            <a:avLst/>
          </a:prstGeom>
          <a:noFill/>
        </p:spPr>
        <p:txBody>
          <a:bodyPr wrap="none" rtlCol="0">
            <a:spAutoFit/>
          </a:bodyPr>
          <a:lstStyle/>
          <a:p>
            <a:r>
              <a:rPr lang="en-US" dirty="0"/>
              <a:t>Vision: create a massive delocalized quantum state  </a:t>
            </a:r>
            <a:br>
              <a:rPr lang="en-US" dirty="0"/>
            </a:br>
            <a:r>
              <a:rPr lang="en-US" dirty="0"/>
              <a:t>of motion: test collapse models, quantum gravity  </a:t>
            </a:r>
            <a:endParaRPr lang="en-AT" dirty="0"/>
          </a:p>
        </p:txBody>
      </p:sp>
      <p:sp>
        <p:nvSpPr>
          <p:cNvPr id="10" name="TextBox 9">
            <a:extLst>
              <a:ext uri="{FF2B5EF4-FFF2-40B4-BE49-F238E27FC236}">
                <a16:creationId xmlns:a16="http://schemas.microsoft.com/office/drawing/2014/main" id="{4A36C3C9-5951-A4E5-0F47-178BC8AB91FB}"/>
              </a:ext>
            </a:extLst>
          </p:cNvPr>
          <p:cNvSpPr txBox="1"/>
          <p:nvPr/>
        </p:nvSpPr>
        <p:spPr>
          <a:xfrm>
            <a:off x="12358315" y="2851510"/>
            <a:ext cx="3621504" cy="369332"/>
          </a:xfrm>
          <a:prstGeom prst="rect">
            <a:avLst/>
          </a:prstGeom>
          <a:noFill/>
        </p:spPr>
        <p:txBody>
          <a:bodyPr wrap="none" rtlCol="0">
            <a:spAutoFit/>
          </a:bodyPr>
          <a:lstStyle/>
          <a:p>
            <a:r>
              <a:rPr lang="en-US" dirty="0"/>
              <a:t>What have been achieved so far?</a:t>
            </a:r>
            <a:endParaRPr lang="en-AT" dirty="0"/>
          </a:p>
        </p:txBody>
      </p:sp>
      <p:pic>
        <p:nvPicPr>
          <p:cNvPr id="9218" name="Picture 2">
            <a:extLst>
              <a:ext uri="{FF2B5EF4-FFF2-40B4-BE49-F238E27FC236}">
                <a16:creationId xmlns:a16="http://schemas.microsoft.com/office/drawing/2014/main" id="{3661D2EE-3C2F-E7F0-798E-81CA45EA8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2316" y="1230082"/>
            <a:ext cx="5146569" cy="3859926"/>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9B3CE4A5-7D1C-14F2-BFBC-CCECC8B567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4503" y="1715183"/>
            <a:ext cx="2635879" cy="2163704"/>
          </a:xfrm>
          <a:prstGeom prst="rect">
            <a:avLst/>
          </a:prstGeom>
        </p:spPr>
      </p:pic>
      <p:sp>
        <p:nvSpPr>
          <p:cNvPr id="17" name="TextBox 16">
            <a:extLst>
              <a:ext uri="{FF2B5EF4-FFF2-40B4-BE49-F238E27FC236}">
                <a16:creationId xmlns:a16="http://schemas.microsoft.com/office/drawing/2014/main" id="{6A43A130-0011-F835-3747-59F669FC22F8}"/>
              </a:ext>
            </a:extLst>
          </p:cNvPr>
          <p:cNvSpPr txBox="1"/>
          <p:nvPr/>
        </p:nvSpPr>
        <p:spPr>
          <a:xfrm>
            <a:off x="5752965" y="5236183"/>
            <a:ext cx="5146569" cy="646331"/>
          </a:xfrm>
          <a:prstGeom prst="rect">
            <a:avLst/>
          </a:prstGeom>
          <a:noFill/>
        </p:spPr>
        <p:txBody>
          <a:bodyPr wrap="square" rtlCol="0">
            <a:spAutoFit/>
          </a:bodyPr>
          <a:lstStyle/>
          <a:p>
            <a:pPr marL="285750" indent="-285750">
              <a:buFont typeface="Arial" panose="020B0604020202020204" pitchFamily="34" charset="0"/>
              <a:buChar char="•"/>
            </a:pPr>
            <a:r>
              <a:rPr lang="en-US" dirty="0"/>
              <a:t>Ultra-high Q-factor</a:t>
            </a:r>
          </a:p>
          <a:p>
            <a:pPr marL="285750" indent="-285750">
              <a:buFont typeface="Arial" panose="020B0604020202020204" pitchFamily="34" charset="0"/>
              <a:buChar char="•"/>
            </a:pPr>
            <a:r>
              <a:rPr lang="en-US" dirty="0"/>
              <a:t>Tunable trapping potential</a:t>
            </a:r>
            <a:endParaRPr lang="en-AT" dirty="0"/>
          </a:p>
        </p:txBody>
      </p:sp>
      <p:sp>
        <p:nvSpPr>
          <p:cNvPr id="18" name="TextBox 17">
            <a:extLst>
              <a:ext uri="{FF2B5EF4-FFF2-40B4-BE49-F238E27FC236}">
                <a16:creationId xmlns:a16="http://schemas.microsoft.com/office/drawing/2014/main" id="{B3019452-9DDB-46E4-C13A-947F47B73174}"/>
              </a:ext>
            </a:extLst>
          </p:cNvPr>
          <p:cNvSpPr txBox="1"/>
          <p:nvPr/>
        </p:nvSpPr>
        <p:spPr>
          <a:xfrm>
            <a:off x="8889473" y="5236182"/>
            <a:ext cx="5146569" cy="646331"/>
          </a:xfrm>
          <a:prstGeom prst="rect">
            <a:avLst/>
          </a:prstGeom>
          <a:noFill/>
        </p:spPr>
        <p:txBody>
          <a:bodyPr wrap="square" rtlCol="0">
            <a:spAutoFit/>
          </a:bodyPr>
          <a:lstStyle/>
          <a:p>
            <a:pPr marL="285750" indent="-285750">
              <a:buFont typeface="Arial" panose="020B0604020202020204" pitchFamily="34" charset="0"/>
              <a:buChar char="•"/>
            </a:pPr>
            <a:r>
              <a:rPr lang="en-US" dirty="0"/>
              <a:t>Universal force transducer</a:t>
            </a:r>
          </a:p>
          <a:p>
            <a:pPr marL="285750" indent="-285750">
              <a:buFont typeface="Arial" panose="020B0604020202020204" pitchFamily="34" charset="0"/>
              <a:buChar char="•"/>
            </a:pPr>
            <a:r>
              <a:rPr lang="en-US" dirty="0"/>
              <a:t>No clamping losses </a:t>
            </a:r>
            <a:endParaRPr lang="en-AT"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7810C64-6AB1-8CD8-9D3D-77E2A871C5E8}"/>
                  </a:ext>
                </a:extLst>
              </p:cNvPr>
              <p:cNvSpPr txBox="1"/>
              <p:nvPr/>
            </p:nvSpPr>
            <p:spPr>
              <a:xfrm>
                <a:off x="3184013" y="5312884"/>
                <a:ext cx="5703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oMath>
                  </m:oMathPara>
                </a14:m>
                <a:endParaRPr lang="en-AT" dirty="0"/>
              </a:p>
            </p:txBody>
          </p:sp>
        </mc:Choice>
        <mc:Fallback xmlns="">
          <p:sp>
            <p:nvSpPr>
              <p:cNvPr id="22" name="TextBox 21">
                <a:extLst>
                  <a:ext uri="{FF2B5EF4-FFF2-40B4-BE49-F238E27FC236}">
                    <a16:creationId xmlns:a16="http://schemas.microsoft.com/office/drawing/2014/main" id="{67810C64-6AB1-8CD8-9D3D-77E2A871C5E8}"/>
                  </a:ext>
                </a:extLst>
              </p:cNvPr>
              <p:cNvSpPr txBox="1">
                <a:spLocks noRot="1" noChangeAspect="1" noMove="1" noResize="1" noEditPoints="1" noAdjustHandles="1" noChangeArrowheads="1" noChangeShapeType="1" noTextEdit="1"/>
              </p:cNvSpPr>
              <p:nvPr/>
            </p:nvSpPr>
            <p:spPr>
              <a:xfrm>
                <a:off x="3184013" y="5312884"/>
                <a:ext cx="570392" cy="369332"/>
              </a:xfrm>
              <a:prstGeom prst="rect">
                <a:avLst/>
              </a:prstGeom>
              <a:blipFill>
                <a:blip r:embed="rId8"/>
                <a:stretch>
                  <a:fillRect/>
                </a:stretch>
              </a:blipFill>
            </p:spPr>
            <p:txBody>
              <a:bodyPr/>
              <a:lstStyle/>
              <a:p>
                <a:r>
                  <a:rPr lang="en-AT">
                    <a:noFill/>
                  </a:rPr>
                  <a:t> </a:t>
                </a:r>
              </a:p>
            </p:txBody>
          </p:sp>
        </mc:Fallback>
      </mc:AlternateContent>
      <p:sp>
        <p:nvSpPr>
          <p:cNvPr id="23" name="TextBox 22">
            <a:extLst>
              <a:ext uri="{FF2B5EF4-FFF2-40B4-BE49-F238E27FC236}">
                <a16:creationId xmlns:a16="http://schemas.microsoft.com/office/drawing/2014/main" id="{F104E77B-D0B2-8EF9-25EA-FFC03A221853}"/>
              </a:ext>
            </a:extLst>
          </p:cNvPr>
          <p:cNvSpPr txBox="1"/>
          <p:nvPr/>
        </p:nvSpPr>
        <p:spPr>
          <a:xfrm>
            <a:off x="3494620" y="6027094"/>
            <a:ext cx="570392" cy="369332"/>
          </a:xfrm>
          <a:prstGeom prst="rect">
            <a:avLst/>
          </a:prstGeom>
          <a:noFill/>
        </p:spPr>
        <p:txBody>
          <a:bodyPr wrap="square">
            <a:spAutoFit/>
          </a:bodyPr>
          <a:lstStyle/>
          <a:p>
            <a:r>
              <a:rPr lang="en-US" dirty="0"/>
              <a:t>z</a:t>
            </a:r>
            <a:endParaRPr lang="en-AT" dirty="0"/>
          </a:p>
        </p:txBody>
      </p:sp>
      <p:sp>
        <p:nvSpPr>
          <p:cNvPr id="24" name="TextBox 23">
            <a:extLst>
              <a:ext uri="{FF2B5EF4-FFF2-40B4-BE49-F238E27FC236}">
                <a16:creationId xmlns:a16="http://schemas.microsoft.com/office/drawing/2014/main" id="{5337031F-A438-1442-9B79-0C3E2418CEF1}"/>
              </a:ext>
            </a:extLst>
          </p:cNvPr>
          <p:cNvSpPr txBox="1"/>
          <p:nvPr/>
        </p:nvSpPr>
        <p:spPr>
          <a:xfrm rot="16200000">
            <a:off x="944622" y="4753048"/>
            <a:ext cx="1638842" cy="369332"/>
          </a:xfrm>
          <a:prstGeom prst="rect">
            <a:avLst/>
          </a:prstGeom>
          <a:noFill/>
        </p:spPr>
        <p:txBody>
          <a:bodyPr wrap="square">
            <a:spAutoFit/>
          </a:bodyPr>
          <a:lstStyle/>
          <a:p>
            <a:r>
              <a:rPr lang="en-US" dirty="0"/>
              <a:t>Potential</a:t>
            </a:r>
            <a:endParaRPr lang="en-AT" dirty="0"/>
          </a:p>
        </p:txBody>
      </p:sp>
      <p:pic>
        <p:nvPicPr>
          <p:cNvPr id="30" name="Graphic 29">
            <a:extLst>
              <a:ext uri="{FF2B5EF4-FFF2-40B4-BE49-F238E27FC236}">
                <a16:creationId xmlns:a16="http://schemas.microsoft.com/office/drawing/2014/main" id="{E178E199-3890-6752-507B-E387DBF3DD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6162" y="2965303"/>
            <a:ext cx="1858243" cy="3273873"/>
          </a:xfrm>
          <a:prstGeom prst="rect">
            <a:avLst/>
          </a:prstGeom>
        </p:spPr>
      </p:pic>
      <p:sp>
        <p:nvSpPr>
          <p:cNvPr id="33" name="TextBox 32">
            <a:extLst>
              <a:ext uri="{FF2B5EF4-FFF2-40B4-BE49-F238E27FC236}">
                <a16:creationId xmlns:a16="http://schemas.microsoft.com/office/drawing/2014/main" id="{81CA9F0A-CD2E-94E5-037E-5B284F15CC23}"/>
              </a:ext>
            </a:extLst>
          </p:cNvPr>
          <p:cNvSpPr txBox="1"/>
          <p:nvPr/>
        </p:nvSpPr>
        <p:spPr>
          <a:xfrm rot="16200000">
            <a:off x="882196" y="3286794"/>
            <a:ext cx="1638842" cy="369332"/>
          </a:xfrm>
          <a:prstGeom prst="rect">
            <a:avLst/>
          </a:prstGeom>
          <a:noFill/>
        </p:spPr>
        <p:txBody>
          <a:bodyPr wrap="square">
            <a:spAutoFit/>
          </a:bodyPr>
          <a:lstStyle/>
          <a:p>
            <a:r>
              <a:rPr lang="en-US" dirty="0"/>
              <a:t>Intensity</a:t>
            </a:r>
            <a:endParaRPr lang="en-AT" dirty="0"/>
          </a:p>
        </p:txBody>
      </p:sp>
      <p:pic>
        <p:nvPicPr>
          <p:cNvPr id="37" name="Immagine 75">
            <a:extLst>
              <a:ext uri="{FF2B5EF4-FFF2-40B4-BE49-F238E27FC236}">
                <a16:creationId xmlns:a16="http://schemas.microsoft.com/office/drawing/2014/main" id="{F4C99774-67EF-9CC3-FED4-7F32E15531A0}"/>
              </a:ext>
            </a:extLst>
          </p:cNvPr>
          <p:cNvPicPr>
            <a:picLocks noChangeAspect="1"/>
          </p:cNvPicPr>
          <p:nvPr/>
        </p:nvPicPr>
        <p:blipFill rotWithShape="1">
          <a:blip r:embed="rId11"/>
          <a:srcRect t="-1" r="33370" b="-6622"/>
          <a:stretch/>
        </p:blipFill>
        <p:spPr>
          <a:xfrm>
            <a:off x="3326240" y="3718303"/>
            <a:ext cx="1997358" cy="395513"/>
          </a:xfrm>
          <a:prstGeom prst="rect">
            <a:avLst/>
          </a:prstGeom>
        </p:spPr>
      </p:pic>
      <p:sp>
        <p:nvSpPr>
          <p:cNvPr id="39" name="TextBox 38">
            <a:extLst>
              <a:ext uri="{FF2B5EF4-FFF2-40B4-BE49-F238E27FC236}">
                <a16:creationId xmlns:a16="http://schemas.microsoft.com/office/drawing/2014/main" id="{C75B1CDC-3BE2-BB1B-0DB9-57F3F8B5545F}"/>
              </a:ext>
            </a:extLst>
          </p:cNvPr>
          <p:cNvSpPr txBox="1"/>
          <p:nvPr/>
        </p:nvSpPr>
        <p:spPr>
          <a:xfrm>
            <a:off x="3585741" y="5359050"/>
            <a:ext cx="2074029" cy="646331"/>
          </a:xfrm>
          <a:prstGeom prst="rect">
            <a:avLst/>
          </a:prstGeom>
          <a:noFill/>
        </p:spPr>
        <p:txBody>
          <a:bodyPr wrap="none" rtlCol="0">
            <a:spAutoFit/>
          </a:bodyPr>
          <a:lstStyle/>
          <a:p>
            <a:r>
              <a:rPr lang="en-US" dirty="0"/>
              <a:t>Translation motion</a:t>
            </a:r>
          </a:p>
          <a:p>
            <a:pPr algn="ctr"/>
            <a:r>
              <a:rPr lang="en-US" dirty="0"/>
              <a:t>~ 100 kHz</a:t>
            </a:r>
            <a:endParaRPr lang="en-AT" dirty="0"/>
          </a:p>
        </p:txBody>
      </p:sp>
      <p:sp>
        <p:nvSpPr>
          <p:cNvPr id="40" name="TextBox 39">
            <a:extLst>
              <a:ext uri="{FF2B5EF4-FFF2-40B4-BE49-F238E27FC236}">
                <a16:creationId xmlns:a16="http://schemas.microsoft.com/office/drawing/2014/main" id="{6D15CDA1-0AD5-48C7-34FF-3F516CBA1497}"/>
              </a:ext>
            </a:extLst>
          </p:cNvPr>
          <p:cNvSpPr txBox="1"/>
          <p:nvPr/>
        </p:nvSpPr>
        <p:spPr>
          <a:xfrm>
            <a:off x="3230618" y="2031674"/>
            <a:ext cx="2473754" cy="369332"/>
          </a:xfrm>
          <a:prstGeom prst="rect">
            <a:avLst/>
          </a:prstGeom>
          <a:noFill/>
        </p:spPr>
        <p:txBody>
          <a:bodyPr wrap="none" rtlCol="0">
            <a:spAutoFit/>
          </a:bodyPr>
          <a:lstStyle/>
          <a:p>
            <a:r>
              <a:rPr lang="en-US" dirty="0"/>
              <a:t>~100 nm silica particle</a:t>
            </a:r>
            <a:endParaRPr lang="en-AT" dirty="0"/>
          </a:p>
        </p:txBody>
      </p:sp>
      <p:sp>
        <p:nvSpPr>
          <p:cNvPr id="11" name="CasellaDiTesto 19">
            <a:extLst>
              <a:ext uri="{FF2B5EF4-FFF2-40B4-BE49-F238E27FC236}">
                <a16:creationId xmlns:a16="http://schemas.microsoft.com/office/drawing/2014/main" id="{463860A1-4047-3B1C-9A58-64163C25517F}"/>
              </a:ext>
            </a:extLst>
          </p:cNvPr>
          <p:cNvSpPr txBox="1"/>
          <p:nvPr/>
        </p:nvSpPr>
        <p:spPr>
          <a:xfrm>
            <a:off x="3113061" y="2893982"/>
            <a:ext cx="1252266" cy="307777"/>
          </a:xfrm>
          <a:prstGeom prst="rect">
            <a:avLst/>
          </a:prstGeom>
          <a:noFill/>
        </p:spPr>
        <p:txBody>
          <a:bodyPr wrap="none" rtlCol="0">
            <a:spAutoFit/>
          </a:bodyPr>
          <a:lstStyle/>
          <a:p>
            <a:r>
              <a:rPr lang="en-GB" sz="1400" dirty="0">
                <a:latin typeface="+mj-lt"/>
              </a:rPr>
              <a:t>Induced dipole</a:t>
            </a:r>
          </a:p>
        </p:txBody>
      </p:sp>
      <p:pic>
        <p:nvPicPr>
          <p:cNvPr id="13" name="Immagine 73">
            <a:extLst>
              <a:ext uri="{FF2B5EF4-FFF2-40B4-BE49-F238E27FC236}">
                <a16:creationId xmlns:a16="http://schemas.microsoft.com/office/drawing/2014/main" id="{AB62D7B0-81C7-0441-E984-EE38B092A70D}"/>
              </a:ext>
            </a:extLst>
          </p:cNvPr>
          <p:cNvPicPr>
            <a:picLocks noChangeAspect="1"/>
          </p:cNvPicPr>
          <p:nvPr/>
        </p:nvPicPr>
        <p:blipFill>
          <a:blip r:embed="rId12"/>
          <a:stretch>
            <a:fillRect/>
          </a:stretch>
        </p:blipFill>
        <p:spPr>
          <a:xfrm>
            <a:off x="3825608" y="3466088"/>
            <a:ext cx="720000" cy="192000"/>
          </a:xfrm>
          <a:prstGeom prst="rect">
            <a:avLst/>
          </a:prstGeom>
        </p:spPr>
      </p:pic>
      <p:cxnSp>
        <p:nvCxnSpPr>
          <p:cNvPr id="15" name="Straight Arrow Connector 14">
            <a:extLst>
              <a:ext uri="{FF2B5EF4-FFF2-40B4-BE49-F238E27FC236}">
                <a16:creationId xmlns:a16="http://schemas.microsoft.com/office/drawing/2014/main" id="{85205BBB-58AF-738F-A15D-79E29CD440A0}"/>
              </a:ext>
            </a:extLst>
          </p:cNvPr>
          <p:cNvCxnSpPr/>
          <p:nvPr/>
        </p:nvCxnSpPr>
        <p:spPr>
          <a:xfrm>
            <a:off x="3604257" y="3160045"/>
            <a:ext cx="192024" cy="268955"/>
          </a:xfrm>
          <a:prstGeom prst="straightConnector1">
            <a:avLst/>
          </a:prstGeom>
          <a:ln w="12700" cap="sq">
            <a:solidFill>
              <a:schemeClr val="tx1"/>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068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9F26B-87BF-887F-9EE7-8DED32CFB6DC}"/>
              </a:ext>
            </a:extLst>
          </p:cNvPr>
          <p:cNvPicPr>
            <a:picLocks noChangeAspect="1"/>
          </p:cNvPicPr>
          <p:nvPr/>
        </p:nvPicPr>
        <p:blipFill>
          <a:blip r:embed="rId2"/>
          <a:stretch>
            <a:fillRect/>
          </a:stretch>
        </p:blipFill>
        <p:spPr>
          <a:xfrm>
            <a:off x="173308" y="2398384"/>
            <a:ext cx="4154535" cy="2803303"/>
          </a:xfrm>
          <a:prstGeom prst="rect">
            <a:avLst/>
          </a:prstGeom>
        </p:spPr>
      </p:pic>
      <p:sp>
        <p:nvSpPr>
          <p:cNvPr id="5" name="Title 1">
            <a:extLst>
              <a:ext uri="{FF2B5EF4-FFF2-40B4-BE49-F238E27FC236}">
                <a16:creationId xmlns:a16="http://schemas.microsoft.com/office/drawing/2014/main" id="{62FF8917-DF37-0591-A61D-936E336140FC}"/>
              </a:ext>
            </a:extLst>
          </p:cNvPr>
          <p:cNvSpPr>
            <a:spLocks noGrp="1"/>
          </p:cNvSpPr>
          <p:nvPr>
            <p:ph type="title"/>
          </p:nvPr>
        </p:nvSpPr>
        <p:spPr>
          <a:xfrm>
            <a:off x="352871" y="1340"/>
            <a:ext cx="10511492" cy="1325045"/>
          </a:xfrm>
        </p:spPr>
        <p:txBody>
          <a:bodyPr>
            <a:normAutofit/>
          </a:bodyPr>
          <a:lstStyle/>
          <a:p>
            <a:r>
              <a:rPr lang="en-GB" sz="3199" dirty="0"/>
              <a:t>Phase noise cancellation:</a:t>
            </a:r>
            <a:br>
              <a:rPr lang="en-GB" sz="3199" dirty="0"/>
            </a:br>
            <a:r>
              <a:rPr lang="en-GB" sz="3199" dirty="0"/>
              <a:t>in-loop and out-of-loop detection</a:t>
            </a:r>
            <a:endParaRPr lang="en-CH" sz="3199" dirty="0"/>
          </a:p>
        </p:txBody>
      </p:sp>
      <p:sp>
        <p:nvSpPr>
          <p:cNvPr id="6" name="Rectangle 5">
            <a:extLst>
              <a:ext uri="{FF2B5EF4-FFF2-40B4-BE49-F238E27FC236}">
                <a16:creationId xmlns:a16="http://schemas.microsoft.com/office/drawing/2014/main" id="{D2A3BAE2-8519-2247-D403-2A42C34804A5}"/>
              </a:ext>
            </a:extLst>
          </p:cNvPr>
          <p:cNvSpPr/>
          <p:nvPr/>
        </p:nvSpPr>
        <p:spPr>
          <a:xfrm>
            <a:off x="1124747" y="2156835"/>
            <a:ext cx="2147558" cy="425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799"/>
          </a:p>
        </p:txBody>
      </p:sp>
      <p:sp>
        <p:nvSpPr>
          <p:cNvPr id="7" name="TextBox 6">
            <a:extLst>
              <a:ext uri="{FF2B5EF4-FFF2-40B4-BE49-F238E27FC236}">
                <a16:creationId xmlns:a16="http://schemas.microsoft.com/office/drawing/2014/main" id="{B5325678-224C-A77B-0A80-A0DD5121A754}"/>
              </a:ext>
            </a:extLst>
          </p:cNvPr>
          <p:cNvSpPr txBox="1"/>
          <p:nvPr/>
        </p:nvSpPr>
        <p:spPr>
          <a:xfrm>
            <a:off x="1122660" y="1918996"/>
            <a:ext cx="2633025" cy="369060"/>
          </a:xfrm>
          <a:prstGeom prst="rect">
            <a:avLst/>
          </a:prstGeom>
          <a:noFill/>
        </p:spPr>
        <p:txBody>
          <a:bodyPr wrap="none" rtlCol="0">
            <a:spAutoFit/>
          </a:bodyPr>
          <a:lstStyle/>
          <a:p>
            <a:r>
              <a:rPr lang="en-GB" sz="1799" dirty="0"/>
              <a:t>In-loop (phase detector)</a:t>
            </a:r>
            <a:endParaRPr lang="en-CH" sz="1799" dirty="0"/>
          </a:p>
        </p:txBody>
      </p:sp>
      <p:pic>
        <p:nvPicPr>
          <p:cNvPr id="9" name="Picture 8" descr="A graph of a graph&#10;&#10;Description automatically generated with medium confidence">
            <a:extLst>
              <a:ext uri="{FF2B5EF4-FFF2-40B4-BE49-F238E27FC236}">
                <a16:creationId xmlns:a16="http://schemas.microsoft.com/office/drawing/2014/main" id="{3A0BFF7B-24AA-0BD6-0CEB-309AF5F2B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685" y="2565142"/>
            <a:ext cx="3685249" cy="2666330"/>
          </a:xfrm>
          <a:prstGeom prst="rect">
            <a:avLst/>
          </a:prstGeom>
        </p:spPr>
      </p:pic>
      <p:pic>
        <p:nvPicPr>
          <p:cNvPr id="11" name="Picture 10" descr="A graph with blue lines&#10;&#10;Description automatically generated">
            <a:extLst>
              <a:ext uri="{FF2B5EF4-FFF2-40B4-BE49-F238E27FC236}">
                <a16:creationId xmlns:a16="http://schemas.microsoft.com/office/drawing/2014/main" id="{CB5C664B-8265-4972-1AAE-678ED6A58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674" y="2593710"/>
            <a:ext cx="3675727" cy="2637762"/>
          </a:xfrm>
          <a:prstGeom prst="rect">
            <a:avLst/>
          </a:prstGeom>
        </p:spPr>
      </p:pic>
      <p:sp>
        <p:nvSpPr>
          <p:cNvPr id="12" name="TextBox 11">
            <a:extLst>
              <a:ext uri="{FF2B5EF4-FFF2-40B4-BE49-F238E27FC236}">
                <a16:creationId xmlns:a16="http://schemas.microsoft.com/office/drawing/2014/main" id="{C66EA70A-AF4C-2F37-265B-2A3DE8A91C5F}"/>
              </a:ext>
            </a:extLst>
          </p:cNvPr>
          <p:cNvSpPr txBox="1"/>
          <p:nvPr/>
        </p:nvSpPr>
        <p:spPr>
          <a:xfrm>
            <a:off x="6985672" y="1912648"/>
            <a:ext cx="3043234" cy="369060"/>
          </a:xfrm>
          <a:prstGeom prst="rect">
            <a:avLst/>
          </a:prstGeom>
          <a:noFill/>
        </p:spPr>
        <p:txBody>
          <a:bodyPr wrap="none" rtlCol="0">
            <a:spAutoFit/>
          </a:bodyPr>
          <a:lstStyle/>
          <a:p>
            <a:r>
              <a:rPr lang="en-GB" sz="1799" dirty="0"/>
              <a:t>Out-of-loop (cavity detector)</a:t>
            </a:r>
            <a:endParaRPr lang="en-CH" sz="1799" dirty="0"/>
          </a:p>
        </p:txBody>
      </p:sp>
      <p:cxnSp>
        <p:nvCxnSpPr>
          <p:cNvPr id="13" name="Straight Connector 12">
            <a:extLst>
              <a:ext uri="{FF2B5EF4-FFF2-40B4-BE49-F238E27FC236}">
                <a16:creationId xmlns:a16="http://schemas.microsoft.com/office/drawing/2014/main" id="{26F20E18-A0E1-9F4A-06DB-D2D27CC08453}"/>
              </a:ext>
            </a:extLst>
          </p:cNvPr>
          <p:cNvCxnSpPr>
            <a:cxnSpLocks/>
          </p:cNvCxnSpPr>
          <p:nvPr/>
        </p:nvCxnSpPr>
        <p:spPr>
          <a:xfrm flipH="1">
            <a:off x="9200078" y="4521017"/>
            <a:ext cx="2764045"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0E9BCFA9-B67F-A3C0-8691-0A880263857C}"/>
              </a:ext>
            </a:extLst>
          </p:cNvPr>
          <p:cNvSpPr txBox="1"/>
          <p:nvPr/>
        </p:nvSpPr>
        <p:spPr>
          <a:xfrm>
            <a:off x="10580988" y="4455952"/>
            <a:ext cx="1274210" cy="369060"/>
          </a:xfrm>
          <a:prstGeom prst="rect">
            <a:avLst/>
          </a:prstGeom>
          <a:noFill/>
        </p:spPr>
        <p:txBody>
          <a:bodyPr wrap="none" rtlCol="0">
            <a:spAutoFit/>
          </a:bodyPr>
          <a:lstStyle/>
          <a:p>
            <a:r>
              <a:rPr lang="en-GB" sz="1799" dirty="0"/>
              <a:t>Shot noise</a:t>
            </a:r>
            <a:endParaRPr lang="en-CH" sz="1799" dirty="0"/>
          </a:p>
        </p:txBody>
      </p:sp>
      <p:sp>
        <p:nvSpPr>
          <p:cNvPr id="20" name="TextBox 19">
            <a:extLst>
              <a:ext uri="{FF2B5EF4-FFF2-40B4-BE49-F238E27FC236}">
                <a16:creationId xmlns:a16="http://schemas.microsoft.com/office/drawing/2014/main" id="{C5590F84-3E4A-714A-5995-61B66436A75D}"/>
              </a:ext>
            </a:extLst>
          </p:cNvPr>
          <p:cNvSpPr txBox="1"/>
          <p:nvPr/>
        </p:nvSpPr>
        <p:spPr>
          <a:xfrm>
            <a:off x="5312172" y="2281836"/>
            <a:ext cx="1620324" cy="369060"/>
          </a:xfrm>
          <a:prstGeom prst="rect">
            <a:avLst/>
          </a:prstGeom>
          <a:noFill/>
        </p:spPr>
        <p:txBody>
          <a:bodyPr wrap="none" rtlCol="0">
            <a:spAutoFit/>
          </a:bodyPr>
          <a:lstStyle/>
          <a:p>
            <a:r>
              <a:rPr lang="en-GB" sz="1799" dirty="0"/>
              <a:t>Feedback: </a:t>
            </a:r>
            <a:r>
              <a:rPr lang="en-GB" sz="1799" b="1" dirty="0">
                <a:solidFill>
                  <a:srgbClr val="FF0000"/>
                </a:solidFill>
              </a:rPr>
              <a:t>off</a:t>
            </a:r>
            <a:endParaRPr lang="en-CH" sz="1799" b="1" dirty="0">
              <a:solidFill>
                <a:srgbClr val="FF0000"/>
              </a:solidFill>
            </a:endParaRPr>
          </a:p>
        </p:txBody>
      </p:sp>
      <p:sp>
        <p:nvSpPr>
          <p:cNvPr id="21" name="TextBox 20">
            <a:extLst>
              <a:ext uri="{FF2B5EF4-FFF2-40B4-BE49-F238E27FC236}">
                <a16:creationId xmlns:a16="http://schemas.microsoft.com/office/drawing/2014/main" id="{52725A22-F307-F963-ABFA-4EDA59937DAC}"/>
              </a:ext>
            </a:extLst>
          </p:cNvPr>
          <p:cNvSpPr txBox="1"/>
          <p:nvPr/>
        </p:nvSpPr>
        <p:spPr>
          <a:xfrm>
            <a:off x="9059033" y="2340629"/>
            <a:ext cx="1607505" cy="369060"/>
          </a:xfrm>
          <a:prstGeom prst="rect">
            <a:avLst/>
          </a:prstGeom>
          <a:noFill/>
        </p:spPr>
        <p:txBody>
          <a:bodyPr wrap="none" rtlCol="0">
            <a:spAutoFit/>
          </a:bodyPr>
          <a:lstStyle/>
          <a:p>
            <a:r>
              <a:rPr lang="en-GB" sz="1799" dirty="0"/>
              <a:t>Feedback: </a:t>
            </a:r>
            <a:r>
              <a:rPr lang="en-GB" sz="1799" b="1" dirty="0">
                <a:solidFill>
                  <a:schemeClr val="accent6"/>
                </a:solidFill>
              </a:rPr>
              <a:t>on</a:t>
            </a:r>
            <a:endParaRPr lang="en-CH" sz="1799" b="1" dirty="0">
              <a:solidFill>
                <a:schemeClr val="accent6"/>
              </a:solidFill>
            </a:endParaRPr>
          </a:p>
        </p:txBody>
      </p:sp>
      <p:cxnSp>
        <p:nvCxnSpPr>
          <p:cNvPr id="24" name="Straight Connector 23">
            <a:extLst>
              <a:ext uri="{FF2B5EF4-FFF2-40B4-BE49-F238E27FC236}">
                <a16:creationId xmlns:a16="http://schemas.microsoft.com/office/drawing/2014/main" id="{155201BF-2C15-8C23-8449-54EF86A4B44F}"/>
              </a:ext>
            </a:extLst>
          </p:cNvPr>
          <p:cNvCxnSpPr>
            <a:cxnSpLocks/>
          </p:cNvCxnSpPr>
          <p:nvPr/>
        </p:nvCxnSpPr>
        <p:spPr>
          <a:xfrm flipH="1">
            <a:off x="5351889" y="4521017"/>
            <a:ext cx="2764045"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Date Placeholder 1">
            <a:extLst>
              <a:ext uri="{FF2B5EF4-FFF2-40B4-BE49-F238E27FC236}">
                <a16:creationId xmlns:a16="http://schemas.microsoft.com/office/drawing/2014/main" id="{E47887D3-131D-66B9-35B6-815157937D4B}"/>
              </a:ext>
            </a:extLst>
          </p:cNvPr>
          <p:cNvSpPr>
            <a:spLocks noGrp="1"/>
          </p:cNvSpPr>
          <p:nvPr>
            <p:ph type="dt" sz="half" idx="10"/>
          </p:nvPr>
        </p:nvSpPr>
        <p:spPr/>
        <p:txBody>
          <a:bodyPr/>
          <a:lstStyle/>
          <a:p>
            <a:r>
              <a:rPr lang="en-CH"/>
              <a:t>18.09.2024</a:t>
            </a:r>
          </a:p>
        </p:txBody>
      </p:sp>
      <p:sp>
        <p:nvSpPr>
          <p:cNvPr id="3" name="Footer Placeholder 2">
            <a:extLst>
              <a:ext uri="{FF2B5EF4-FFF2-40B4-BE49-F238E27FC236}">
                <a16:creationId xmlns:a16="http://schemas.microsoft.com/office/drawing/2014/main" id="{B1EA0B25-6408-15E1-5DAD-A7183CBEA9DC}"/>
              </a:ext>
            </a:extLst>
          </p:cNvPr>
          <p:cNvSpPr>
            <a:spLocks noGrp="1"/>
          </p:cNvSpPr>
          <p:nvPr>
            <p:ph type="ftr" sz="quarter" idx="11"/>
          </p:nvPr>
        </p:nvSpPr>
        <p:spPr/>
        <p:txBody>
          <a:bodyPr/>
          <a:lstStyle/>
          <a:p>
            <a:r>
              <a:rPr lang="en-GB"/>
              <a:t>Lorenzo Dania</a:t>
            </a:r>
            <a:endParaRPr lang="en-CH"/>
          </a:p>
        </p:txBody>
      </p:sp>
      <p:sp>
        <p:nvSpPr>
          <p:cNvPr id="8" name="Slide Number Placeholder 7">
            <a:extLst>
              <a:ext uri="{FF2B5EF4-FFF2-40B4-BE49-F238E27FC236}">
                <a16:creationId xmlns:a16="http://schemas.microsoft.com/office/drawing/2014/main" id="{6791A968-360A-5E59-5E1C-B5D0AECDC2AE}"/>
              </a:ext>
            </a:extLst>
          </p:cNvPr>
          <p:cNvSpPr>
            <a:spLocks noGrp="1"/>
          </p:cNvSpPr>
          <p:nvPr>
            <p:ph type="sldNum" sz="quarter" idx="12"/>
          </p:nvPr>
        </p:nvSpPr>
        <p:spPr/>
        <p:txBody>
          <a:bodyPr/>
          <a:lstStyle/>
          <a:p>
            <a:fld id="{CAAF2A62-7F13-4728-BA82-1DC18E428C32}" type="slidenum">
              <a:rPr lang="en-CH" smtClean="0"/>
              <a:t>30</a:t>
            </a:fld>
            <a:endParaRPr lang="en-CH"/>
          </a:p>
        </p:txBody>
      </p:sp>
    </p:spTree>
    <p:extLst>
      <p:ext uri="{BB962C8B-B14F-4D97-AF65-F5344CB8AC3E}">
        <p14:creationId xmlns:p14="http://schemas.microsoft.com/office/powerpoint/2010/main" val="178065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31</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Angular mechanical confinement with light</a:t>
            </a:r>
            <a:endParaRPr lang="en-AT" dirty="0"/>
          </a:p>
        </p:txBody>
      </p:sp>
      <p:pic>
        <p:nvPicPr>
          <p:cNvPr id="11" name="Picture 10" descr="A math equation with black text&#10;&#10;Description automatically generated">
            <a:extLst>
              <a:ext uri="{FF2B5EF4-FFF2-40B4-BE49-F238E27FC236}">
                <a16:creationId xmlns:a16="http://schemas.microsoft.com/office/drawing/2014/main" id="{9E02B821-AD21-BF46-B856-4EF91A313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687" y="1835238"/>
            <a:ext cx="5852667" cy="1440305"/>
          </a:xfrm>
          <a:prstGeom prst="rect">
            <a:avLst/>
          </a:prstGeom>
        </p:spPr>
      </p:pic>
      <p:sp>
        <p:nvSpPr>
          <p:cNvPr id="6" name="TextBox 5">
            <a:extLst>
              <a:ext uri="{FF2B5EF4-FFF2-40B4-BE49-F238E27FC236}">
                <a16:creationId xmlns:a16="http://schemas.microsoft.com/office/drawing/2014/main" id="{7978D2BF-5CCD-7FC1-BD1E-B313E3B56639}"/>
              </a:ext>
            </a:extLst>
          </p:cNvPr>
          <p:cNvSpPr txBox="1"/>
          <p:nvPr/>
        </p:nvSpPr>
        <p:spPr>
          <a:xfrm>
            <a:off x="9260904" y="1832280"/>
            <a:ext cx="5852667" cy="2308324"/>
          </a:xfrm>
          <a:prstGeom prst="rect">
            <a:avLst/>
          </a:prstGeom>
          <a:noFill/>
        </p:spPr>
        <p:txBody>
          <a:bodyPr wrap="square" rtlCol="0">
            <a:spAutoFit/>
          </a:bodyPr>
          <a:lstStyle/>
          <a:p>
            <a:r>
              <a:rPr lang="en-US" dirty="0"/>
              <a:t>The position of a particle is trapped by a gradient of the light intensity, which can be created by focusing the light. However, the orientation of the particle interacts with the polarization of the light. This means that the particle senses and is affected by the vectoral nature of the light field. Besides the ability to locally sense field directions, it opens up the possibility to manipulate the orientation without affecting the COM motion</a:t>
            </a:r>
            <a:endParaRPr lang="en-AT" dirty="0"/>
          </a:p>
        </p:txBody>
      </p:sp>
      <p:pic>
        <p:nvPicPr>
          <p:cNvPr id="12" name="Graphic 11">
            <a:extLst>
              <a:ext uri="{FF2B5EF4-FFF2-40B4-BE49-F238E27FC236}">
                <a16:creationId xmlns:a16="http://schemas.microsoft.com/office/drawing/2014/main" id="{7DCD6949-43FB-3EDD-A7AF-84D0BF11C0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2772" y="3415441"/>
            <a:ext cx="2961189" cy="2753386"/>
          </a:xfrm>
          <a:prstGeom prst="rect">
            <a:avLst/>
          </a:prstGeom>
        </p:spPr>
      </p:pic>
      <p:pic>
        <p:nvPicPr>
          <p:cNvPr id="14" name="Graphic 13">
            <a:extLst>
              <a:ext uri="{FF2B5EF4-FFF2-40B4-BE49-F238E27FC236}">
                <a16:creationId xmlns:a16="http://schemas.microsoft.com/office/drawing/2014/main" id="{1BD36D73-CFDA-473E-0710-B3CB8E7FF8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4511" y="3379080"/>
            <a:ext cx="1610472" cy="2493634"/>
          </a:xfrm>
          <a:prstGeom prst="rect">
            <a:avLst/>
          </a:prstGeom>
        </p:spPr>
      </p:pic>
    </p:spTree>
    <p:extLst>
      <p:ext uri="{BB962C8B-B14F-4D97-AF65-F5344CB8AC3E}">
        <p14:creationId xmlns:p14="http://schemas.microsoft.com/office/powerpoint/2010/main" val="402546661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32</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Anisotropic particles</a:t>
            </a:r>
            <a:endParaRPr lang="en-AT" dirty="0"/>
          </a:p>
        </p:txBody>
      </p:sp>
      <p:sp>
        <p:nvSpPr>
          <p:cNvPr id="11" name="TextBox 10">
            <a:extLst>
              <a:ext uri="{FF2B5EF4-FFF2-40B4-BE49-F238E27FC236}">
                <a16:creationId xmlns:a16="http://schemas.microsoft.com/office/drawing/2014/main" id="{A4A7962E-B0F9-0B80-CC6A-E6E2BEDA2AB0}"/>
              </a:ext>
            </a:extLst>
          </p:cNvPr>
          <p:cNvSpPr txBox="1"/>
          <p:nvPr/>
        </p:nvSpPr>
        <p:spPr>
          <a:xfrm>
            <a:off x="12191753" y="4694678"/>
            <a:ext cx="4628190" cy="1754326"/>
          </a:xfrm>
          <a:prstGeom prst="rect">
            <a:avLst/>
          </a:prstGeom>
          <a:noFill/>
        </p:spPr>
        <p:txBody>
          <a:bodyPr wrap="none" rtlCol="0">
            <a:spAutoFit/>
          </a:bodyPr>
          <a:lstStyle/>
          <a:p>
            <a:r>
              <a:rPr lang="en-US" dirty="0"/>
              <a:t>Asymmetric particles trapping:</a:t>
            </a:r>
          </a:p>
          <a:p>
            <a:pPr marL="285750" indent="-285750">
              <a:buFontTx/>
              <a:buChar char="-"/>
            </a:pPr>
            <a:r>
              <a:rPr lang="en-US" dirty="0"/>
              <a:t>Show additional angular motional modes</a:t>
            </a:r>
          </a:p>
          <a:p>
            <a:pPr marL="285750" indent="-285750">
              <a:buFontTx/>
              <a:buChar char="-"/>
            </a:pPr>
            <a:r>
              <a:rPr lang="en-US" dirty="0"/>
              <a:t>High frequency harmonic motion</a:t>
            </a:r>
          </a:p>
          <a:p>
            <a:pPr marL="285750" indent="-285750">
              <a:buFontTx/>
              <a:buChar char="-"/>
            </a:pPr>
            <a:r>
              <a:rPr lang="en-US" dirty="0"/>
              <a:t>Less prone to mechanical noise</a:t>
            </a:r>
          </a:p>
          <a:p>
            <a:pPr marL="285750" indent="-285750">
              <a:buFontTx/>
              <a:buChar char="-"/>
            </a:pPr>
            <a:r>
              <a:rPr lang="en-US" dirty="0"/>
              <a:t>Beneficial for ground state cooling</a:t>
            </a:r>
          </a:p>
          <a:p>
            <a:pPr marL="285750" indent="-285750">
              <a:buFontTx/>
              <a:buChar char="-"/>
            </a:pPr>
            <a:r>
              <a:rPr lang="en-US" dirty="0"/>
              <a:t>Torque sensing </a:t>
            </a:r>
            <a:endParaRPr lang="en-AT" dirty="0"/>
          </a:p>
        </p:txBody>
      </p:sp>
      <p:sp>
        <p:nvSpPr>
          <p:cNvPr id="12" name="TextBox 11">
            <a:extLst>
              <a:ext uri="{FF2B5EF4-FFF2-40B4-BE49-F238E27FC236}">
                <a16:creationId xmlns:a16="http://schemas.microsoft.com/office/drawing/2014/main" id="{E40F1789-1609-3EE0-E06D-F30B15EEC0E2}"/>
              </a:ext>
            </a:extLst>
          </p:cNvPr>
          <p:cNvSpPr txBox="1"/>
          <p:nvPr/>
        </p:nvSpPr>
        <p:spPr>
          <a:xfrm>
            <a:off x="11980366" y="7513230"/>
            <a:ext cx="5647700" cy="646331"/>
          </a:xfrm>
          <a:prstGeom prst="rect">
            <a:avLst/>
          </a:prstGeom>
          <a:noFill/>
        </p:spPr>
        <p:txBody>
          <a:bodyPr wrap="none" rtlCol="0">
            <a:spAutoFit/>
          </a:bodyPr>
          <a:lstStyle/>
          <a:p>
            <a:r>
              <a:rPr lang="en-US" dirty="0"/>
              <a:t>Today: first ground state cooling of </a:t>
            </a:r>
            <a:r>
              <a:rPr lang="en-US" dirty="0" err="1"/>
              <a:t>librational</a:t>
            </a:r>
            <a:r>
              <a:rPr lang="en-US" dirty="0"/>
              <a:t> mode </a:t>
            </a:r>
            <a:br>
              <a:rPr lang="en-US" dirty="0"/>
            </a:br>
            <a:r>
              <a:rPr lang="en-US" dirty="0"/>
              <a:t>of an optically levitated nanoparticle via cavity cooling</a:t>
            </a:r>
            <a:endParaRPr lang="en-AT" dirty="0"/>
          </a:p>
        </p:txBody>
      </p:sp>
      <p:sp>
        <p:nvSpPr>
          <p:cNvPr id="13" name="TextBox 12">
            <a:extLst>
              <a:ext uri="{FF2B5EF4-FFF2-40B4-BE49-F238E27FC236}">
                <a16:creationId xmlns:a16="http://schemas.microsoft.com/office/drawing/2014/main" id="{8C0B9DF3-4E04-C5E4-5FF0-F29F3A01143D}"/>
              </a:ext>
            </a:extLst>
          </p:cNvPr>
          <p:cNvSpPr txBox="1"/>
          <p:nvPr/>
        </p:nvSpPr>
        <p:spPr>
          <a:xfrm>
            <a:off x="476995" y="1153645"/>
            <a:ext cx="6045245" cy="1200329"/>
          </a:xfrm>
          <a:prstGeom prst="rect">
            <a:avLst/>
          </a:prstGeom>
          <a:noFill/>
        </p:spPr>
        <p:txBody>
          <a:bodyPr wrap="none" rtlCol="0">
            <a:spAutoFit/>
          </a:bodyPr>
          <a:lstStyle/>
          <a:p>
            <a:r>
              <a:rPr lang="en-US" dirty="0"/>
              <a:t>What have been achieved so far:</a:t>
            </a:r>
          </a:p>
          <a:p>
            <a:pPr marL="342900" indent="-342900">
              <a:buAutoNum type="arabicParenR"/>
            </a:pPr>
            <a:r>
              <a:rPr lang="en-US" dirty="0"/>
              <a:t>Cooling via direct feedback based on optical detection</a:t>
            </a:r>
          </a:p>
          <a:p>
            <a:pPr marL="342900" indent="-342900">
              <a:buAutoNum type="arabicParenR"/>
            </a:pPr>
            <a:r>
              <a:rPr lang="en-US" dirty="0"/>
              <a:t>Cavity cooling</a:t>
            </a:r>
          </a:p>
          <a:p>
            <a:endParaRPr lang="en-US" dirty="0"/>
          </a:p>
        </p:txBody>
      </p:sp>
      <p:pic>
        <p:nvPicPr>
          <p:cNvPr id="15" name="Picture 14" descr="A graph of a graph of a graph&#10;&#10;Description automatically generated with medium confidence">
            <a:extLst>
              <a:ext uri="{FF2B5EF4-FFF2-40B4-BE49-F238E27FC236}">
                <a16:creationId xmlns:a16="http://schemas.microsoft.com/office/drawing/2014/main" id="{2F7F9C45-36A6-4CEF-5598-50CEE597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411" y="702961"/>
            <a:ext cx="9480102" cy="3520745"/>
          </a:xfrm>
          <a:prstGeom prst="rect">
            <a:avLst/>
          </a:prstGeom>
        </p:spPr>
      </p:pic>
      <p:pic>
        <p:nvPicPr>
          <p:cNvPr id="7" name="Picture 6" descr="A close-up of a wheel&#10;&#10;Description automatically generated">
            <a:extLst>
              <a:ext uri="{FF2B5EF4-FFF2-40B4-BE49-F238E27FC236}">
                <a16:creationId xmlns:a16="http://schemas.microsoft.com/office/drawing/2014/main" id="{D863F064-9C0E-5CB0-290D-651F9D0E7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699" y="707027"/>
            <a:ext cx="4295818" cy="2200944"/>
          </a:xfrm>
          <a:prstGeom prst="rect">
            <a:avLst/>
          </a:prstGeom>
        </p:spPr>
      </p:pic>
      <p:pic>
        <p:nvPicPr>
          <p:cNvPr id="17" name="Picture 16" descr="A diagram of a diagram of a cell&#10;&#10;Description automatically generated with medium confidence">
            <a:extLst>
              <a:ext uri="{FF2B5EF4-FFF2-40B4-BE49-F238E27FC236}">
                <a16:creationId xmlns:a16="http://schemas.microsoft.com/office/drawing/2014/main" id="{13F91461-4B70-17E6-E089-841B860D9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997" y="3068961"/>
            <a:ext cx="7409242" cy="3369244"/>
          </a:xfrm>
          <a:prstGeom prst="rect">
            <a:avLst/>
          </a:prstGeom>
        </p:spPr>
      </p:pic>
      <p:pic>
        <p:nvPicPr>
          <p:cNvPr id="19" name="Picture 18">
            <a:extLst>
              <a:ext uri="{FF2B5EF4-FFF2-40B4-BE49-F238E27FC236}">
                <a16:creationId xmlns:a16="http://schemas.microsoft.com/office/drawing/2014/main" id="{BB2A36C7-12B6-BE83-14E1-D7B72D4D2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0443" y="-1781876"/>
            <a:ext cx="3493216" cy="2140250"/>
          </a:xfrm>
          <a:prstGeom prst="rect">
            <a:avLst/>
          </a:prstGeom>
        </p:spPr>
      </p:pic>
      <p:sp>
        <p:nvSpPr>
          <p:cNvPr id="20" name="TextBox 19">
            <a:extLst>
              <a:ext uri="{FF2B5EF4-FFF2-40B4-BE49-F238E27FC236}">
                <a16:creationId xmlns:a16="http://schemas.microsoft.com/office/drawing/2014/main" id="{D4E02040-0D1C-65AB-8A3C-C16BAF73EEC1}"/>
              </a:ext>
            </a:extLst>
          </p:cNvPr>
          <p:cNvSpPr txBox="1"/>
          <p:nvPr/>
        </p:nvSpPr>
        <p:spPr>
          <a:xfrm>
            <a:off x="494086" y="3429000"/>
            <a:ext cx="4160113" cy="646331"/>
          </a:xfrm>
          <a:prstGeom prst="rect">
            <a:avLst/>
          </a:prstGeom>
          <a:noFill/>
        </p:spPr>
        <p:txBody>
          <a:bodyPr wrap="none" rtlCol="0">
            <a:spAutoFit/>
          </a:bodyPr>
          <a:lstStyle/>
          <a:p>
            <a:r>
              <a:rPr lang="en-US" dirty="0"/>
              <a:t>3) Coupling to embedded color centers</a:t>
            </a:r>
          </a:p>
          <a:p>
            <a:endParaRPr lang="en-AT" dirty="0"/>
          </a:p>
        </p:txBody>
      </p:sp>
      <p:sp>
        <p:nvSpPr>
          <p:cNvPr id="21" name="TextBox 20">
            <a:extLst>
              <a:ext uri="{FF2B5EF4-FFF2-40B4-BE49-F238E27FC236}">
                <a16:creationId xmlns:a16="http://schemas.microsoft.com/office/drawing/2014/main" id="{E40F1789-1609-3EE0-E06D-F30B15EEC0E2}"/>
              </a:ext>
            </a:extLst>
          </p:cNvPr>
          <p:cNvSpPr txBox="1"/>
          <p:nvPr/>
        </p:nvSpPr>
        <p:spPr>
          <a:xfrm>
            <a:off x="1830349" y="7190065"/>
            <a:ext cx="5647700" cy="646331"/>
          </a:xfrm>
          <a:prstGeom prst="rect">
            <a:avLst/>
          </a:prstGeom>
          <a:noFill/>
        </p:spPr>
        <p:txBody>
          <a:bodyPr wrap="none" rtlCol="0">
            <a:spAutoFit/>
          </a:bodyPr>
          <a:lstStyle/>
          <a:p>
            <a:r>
              <a:rPr lang="en-US" dirty="0"/>
              <a:t>Today: first ground state cooling of </a:t>
            </a:r>
            <a:r>
              <a:rPr lang="en-US" dirty="0" err="1"/>
              <a:t>librational</a:t>
            </a:r>
            <a:r>
              <a:rPr lang="en-US" dirty="0"/>
              <a:t> mode </a:t>
            </a:r>
            <a:br>
              <a:rPr lang="en-US" dirty="0"/>
            </a:br>
            <a:r>
              <a:rPr lang="en-US" dirty="0"/>
              <a:t>of an optically levitated nanoparticle via cavity cooling</a:t>
            </a:r>
            <a:endParaRPr lang="en-AT" dirty="0"/>
          </a:p>
        </p:txBody>
      </p:sp>
    </p:spTree>
    <p:extLst>
      <p:ext uri="{BB962C8B-B14F-4D97-AF65-F5344CB8AC3E}">
        <p14:creationId xmlns:p14="http://schemas.microsoft.com/office/powerpoint/2010/main" val="75416730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303CE33-87A2-9064-F296-E760ADEFE387}"/>
              </a:ext>
            </a:extLst>
          </p:cNvPr>
          <p:cNvSpPr txBox="1"/>
          <p:nvPr/>
        </p:nvSpPr>
        <p:spPr>
          <a:xfrm>
            <a:off x="5832258" y="6561503"/>
            <a:ext cx="6092139" cy="1199860"/>
          </a:xfrm>
          <a:prstGeom prst="rect">
            <a:avLst/>
          </a:prstGeom>
          <a:noFill/>
        </p:spPr>
        <p:txBody>
          <a:bodyPr wrap="square">
            <a:spAutoFit/>
          </a:bodyPr>
          <a:lstStyle/>
          <a:p>
            <a:pPr lvl="1"/>
            <a:endParaRPr lang="en-GB" sz="1799" dirty="0">
              <a:sym typeface="Wingdings" panose="05000000000000000000" pitchFamily="2" charset="2"/>
            </a:endParaRPr>
          </a:p>
          <a:p>
            <a:pPr marL="742653" lvl="1" indent="-285636">
              <a:buFont typeface="Arial" panose="020B0604020202020204" pitchFamily="34" charset="0"/>
              <a:buChar char="•"/>
            </a:pPr>
            <a:r>
              <a:rPr lang="en-GB" sz="1799" dirty="0">
                <a:sym typeface="Wingdings" panose="05000000000000000000" pitchFamily="2" charset="2"/>
              </a:rPr>
              <a:t>no suppression of stokes sideband anymore</a:t>
            </a:r>
          </a:p>
          <a:p>
            <a:pPr marL="742653" lvl="1" indent="-285636">
              <a:buFont typeface="Arial" panose="020B0604020202020204" pitchFamily="34" charset="0"/>
              <a:buChar char="•"/>
            </a:pPr>
            <a:r>
              <a:rPr lang="en-GB" sz="1799" dirty="0">
                <a:sym typeface="Wingdings" panose="05000000000000000000" pitchFamily="2" charset="2"/>
              </a:rPr>
              <a:t>Cavity phase noise does not affect detection</a:t>
            </a:r>
          </a:p>
          <a:p>
            <a:pPr marL="742653" lvl="1" indent="-285636">
              <a:buFont typeface="Arial" panose="020B0604020202020204" pitchFamily="34" charset="0"/>
              <a:buChar char="•"/>
            </a:pPr>
            <a:r>
              <a:rPr lang="en-GB" sz="1799" dirty="0">
                <a:sym typeface="Wingdings" panose="05000000000000000000" pitchFamily="2" charset="2"/>
              </a:rPr>
              <a:t>no strong rely on detuning calibration</a:t>
            </a:r>
          </a:p>
        </p:txBody>
      </p:sp>
      <p:sp>
        <p:nvSpPr>
          <p:cNvPr id="3" name="Footer Placeholder 2">
            <a:extLst>
              <a:ext uri="{FF2B5EF4-FFF2-40B4-BE49-F238E27FC236}">
                <a16:creationId xmlns:a16="http://schemas.microsoft.com/office/drawing/2014/main" id="{BAC12779-6792-A4A5-7EF5-5BAF2C4E839B}"/>
              </a:ext>
            </a:extLst>
          </p:cNvPr>
          <p:cNvSpPr>
            <a:spLocks noGrp="1"/>
          </p:cNvSpPr>
          <p:nvPr>
            <p:ph type="ftr" sz="quarter" idx="11"/>
          </p:nvPr>
        </p:nvSpPr>
        <p:spPr/>
        <p:txBody>
          <a:bodyPr/>
          <a:lstStyle/>
          <a:p>
            <a:r>
              <a:rPr lang="en-GB"/>
              <a:t>Lorenzo Dania</a:t>
            </a:r>
            <a:endParaRPr lang="en-CH"/>
          </a:p>
        </p:txBody>
      </p:sp>
      <p:sp>
        <p:nvSpPr>
          <p:cNvPr id="4" name="Slide Number Placeholder 3">
            <a:extLst>
              <a:ext uri="{FF2B5EF4-FFF2-40B4-BE49-F238E27FC236}">
                <a16:creationId xmlns:a16="http://schemas.microsoft.com/office/drawing/2014/main" id="{D6211ADA-8ACF-E62F-84A0-BD240E142A54}"/>
              </a:ext>
            </a:extLst>
          </p:cNvPr>
          <p:cNvSpPr>
            <a:spLocks noGrp="1"/>
          </p:cNvSpPr>
          <p:nvPr>
            <p:ph type="sldNum" sz="quarter" idx="12"/>
          </p:nvPr>
        </p:nvSpPr>
        <p:spPr/>
        <p:txBody>
          <a:bodyPr/>
          <a:lstStyle/>
          <a:p>
            <a:fld id="{9A49F64A-A9B4-40B8-B0DA-0512D3D3D48C}" type="slidenum">
              <a:rPr lang="en-CH" smtClean="0"/>
              <a:t>33</a:t>
            </a:fld>
            <a:endParaRPr lang="en-CH"/>
          </a:p>
        </p:txBody>
      </p:sp>
      <p:sp>
        <p:nvSpPr>
          <p:cNvPr id="6" name="Title 1">
            <a:extLst>
              <a:ext uri="{FF2B5EF4-FFF2-40B4-BE49-F238E27FC236}">
                <a16:creationId xmlns:a16="http://schemas.microsoft.com/office/drawing/2014/main" id="{68BBF440-CD74-774A-CD8C-473EAD34AD8A}"/>
              </a:ext>
            </a:extLst>
          </p:cNvPr>
          <p:cNvSpPr>
            <a:spLocks noGrp="1"/>
          </p:cNvSpPr>
          <p:nvPr>
            <p:ph type="title"/>
          </p:nvPr>
        </p:nvSpPr>
        <p:spPr>
          <a:xfrm>
            <a:off x="323850" y="620714"/>
            <a:ext cx="11528920" cy="972000"/>
          </a:xfrm>
        </p:spPr>
        <p:txBody>
          <a:bodyPr/>
          <a:lstStyle/>
          <a:p>
            <a:r>
              <a:rPr lang="en-GB" dirty="0"/>
              <a:t>Detections comparison</a:t>
            </a:r>
            <a:endParaRPr lang="en-CH" dirty="0"/>
          </a:p>
        </p:txBody>
      </p:sp>
      <p:sp>
        <p:nvSpPr>
          <p:cNvPr id="5" name="Date Placeholder 1">
            <a:extLst>
              <a:ext uri="{FF2B5EF4-FFF2-40B4-BE49-F238E27FC236}">
                <a16:creationId xmlns:a16="http://schemas.microsoft.com/office/drawing/2014/main" id="{EB7C96F2-35DC-B7E4-4435-B2BF29FCC6D0}"/>
              </a:ext>
            </a:extLst>
          </p:cNvPr>
          <p:cNvSpPr>
            <a:spLocks noGrp="1"/>
          </p:cNvSpPr>
          <p:nvPr>
            <p:ph type="dt" sz="half" idx="10"/>
          </p:nvPr>
        </p:nvSpPr>
        <p:spPr>
          <a:xfrm>
            <a:off x="10916511" y="6308726"/>
            <a:ext cx="612000" cy="468312"/>
          </a:xfrm>
        </p:spPr>
        <p:txBody>
          <a:bodyPr/>
          <a:lstStyle/>
          <a:p>
            <a:r>
              <a:rPr lang="en-CH"/>
              <a:t>18.09.2024</a:t>
            </a:r>
            <a:endParaRPr lang="en-GB" dirty="0"/>
          </a:p>
        </p:txBody>
      </p:sp>
      <p:sp>
        <p:nvSpPr>
          <p:cNvPr id="7" name="Title 4">
            <a:extLst>
              <a:ext uri="{FF2B5EF4-FFF2-40B4-BE49-F238E27FC236}">
                <a16:creationId xmlns:a16="http://schemas.microsoft.com/office/drawing/2014/main" id="{A978D906-7122-BBB6-4CB3-FFCB64C6EA5C}"/>
              </a:ext>
            </a:extLst>
          </p:cNvPr>
          <p:cNvSpPr txBox="1">
            <a:spLocks/>
          </p:cNvSpPr>
          <p:nvPr/>
        </p:nvSpPr>
        <p:spPr bwMode="gray">
          <a:xfrm>
            <a:off x="323850" y="620714"/>
            <a:ext cx="11537950" cy="972000"/>
          </a:xfrm>
          <a:prstGeom prst="rect">
            <a:avLst/>
          </a:prstGeom>
          <a:solidFill>
            <a:schemeClr val="bg1"/>
          </a:solidFill>
        </p:spPr>
        <p:txBody>
          <a:bodyPr vert="horz" lIns="144000" tIns="54000" rIns="144000" bIns="0" rtlCol="0" anchor="t" anchorCtr="0">
            <a:no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a:t>Cavity vs free space read-out</a:t>
            </a:r>
            <a:endParaRPr lang="en-AT" dirty="0"/>
          </a:p>
        </p:txBody>
      </p:sp>
      <p:pic>
        <p:nvPicPr>
          <p:cNvPr id="10" name="Graphic 9">
            <a:extLst>
              <a:ext uri="{FF2B5EF4-FFF2-40B4-BE49-F238E27FC236}">
                <a16:creationId xmlns:a16="http://schemas.microsoft.com/office/drawing/2014/main" id="{7D129473-A07A-CB80-7376-B7154E5F91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8386" y="2806080"/>
            <a:ext cx="3248335" cy="2429988"/>
          </a:xfrm>
          <a:prstGeom prst="rect">
            <a:avLst/>
          </a:prstGeom>
        </p:spPr>
      </p:pic>
      <p:grpSp>
        <p:nvGrpSpPr>
          <p:cNvPr id="19" name="Group 18">
            <a:extLst>
              <a:ext uri="{FF2B5EF4-FFF2-40B4-BE49-F238E27FC236}">
                <a16:creationId xmlns:a16="http://schemas.microsoft.com/office/drawing/2014/main" id="{2AECCD3E-E26E-B9D3-BDC2-4EF30FE21B1B}"/>
              </a:ext>
            </a:extLst>
          </p:cNvPr>
          <p:cNvGrpSpPr/>
          <p:nvPr/>
        </p:nvGrpSpPr>
        <p:grpSpPr>
          <a:xfrm>
            <a:off x="2720776" y="1449281"/>
            <a:ext cx="7429992" cy="4536704"/>
            <a:chOff x="-443379" y="612845"/>
            <a:chExt cx="9320439" cy="5690999"/>
          </a:xfrm>
        </p:grpSpPr>
        <p:pic>
          <p:nvPicPr>
            <p:cNvPr id="9" name="Picture 8" descr="A graph of a graph of a function&#10;&#10;Description automatically generated with medium confidence">
              <a:extLst>
                <a:ext uri="{FF2B5EF4-FFF2-40B4-BE49-F238E27FC236}">
                  <a16:creationId xmlns:a16="http://schemas.microsoft.com/office/drawing/2014/main" id="{68617A5E-6A48-C6B6-11E5-580AB816F77D}"/>
                </a:ext>
              </a:extLst>
            </p:cNvPr>
            <p:cNvPicPr>
              <a:picLocks noChangeAspect="1"/>
            </p:cNvPicPr>
            <p:nvPr/>
          </p:nvPicPr>
          <p:blipFill rotWithShape="1">
            <a:blip r:embed="rId5">
              <a:extLst>
                <a:ext uri="{28A0092B-C50C-407E-A947-70E740481C1C}">
                  <a14:useLocalDpi xmlns:a14="http://schemas.microsoft.com/office/drawing/2010/main" val="0"/>
                </a:ext>
              </a:extLst>
            </a:blip>
            <a:srcRect l="50891"/>
            <a:stretch/>
          </p:blipFill>
          <p:spPr>
            <a:xfrm>
              <a:off x="4962253" y="4100061"/>
              <a:ext cx="3588966" cy="2071251"/>
            </a:xfrm>
            <a:prstGeom prst="rect">
              <a:avLst/>
            </a:prstGeom>
          </p:spPr>
        </p:pic>
        <p:pic>
          <p:nvPicPr>
            <p:cNvPr id="12" name="Picture 11" descr="A graph of a function&#10;&#10;Description automatically generated with medium confidence">
              <a:extLst>
                <a:ext uri="{FF2B5EF4-FFF2-40B4-BE49-F238E27FC236}">
                  <a16:creationId xmlns:a16="http://schemas.microsoft.com/office/drawing/2014/main" id="{39B6F51E-D153-D849-0996-8E77D6251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5475" y="1080765"/>
              <a:ext cx="4488400" cy="2244200"/>
            </a:xfrm>
            <a:prstGeom prst="rect">
              <a:avLst/>
            </a:prstGeom>
          </p:spPr>
        </p:pic>
        <p:pic>
          <p:nvPicPr>
            <p:cNvPr id="13" name="Picture 12" descr="A graph of a graph with blue dots&#10;&#10;Description automatically generated with medium confidence">
              <a:extLst>
                <a:ext uri="{FF2B5EF4-FFF2-40B4-BE49-F238E27FC236}">
                  <a16:creationId xmlns:a16="http://schemas.microsoft.com/office/drawing/2014/main" id="{4F2C2E16-95D6-1514-849F-2D61C62C02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867" y="1080765"/>
              <a:ext cx="4488400" cy="2244200"/>
            </a:xfrm>
            <a:prstGeom prst="rect">
              <a:avLst/>
            </a:prstGeom>
          </p:spPr>
        </p:pic>
        <p:sp>
          <p:nvSpPr>
            <p:cNvPr id="14" name="TextBox 13">
              <a:extLst>
                <a:ext uri="{FF2B5EF4-FFF2-40B4-BE49-F238E27FC236}">
                  <a16:creationId xmlns:a16="http://schemas.microsoft.com/office/drawing/2014/main" id="{B448A2AA-57FD-31EE-E1B3-7A99615D3409}"/>
                </a:ext>
              </a:extLst>
            </p:cNvPr>
            <p:cNvSpPr txBox="1"/>
            <p:nvPr/>
          </p:nvSpPr>
          <p:spPr>
            <a:xfrm>
              <a:off x="-443379" y="3464388"/>
              <a:ext cx="3649393" cy="395880"/>
            </a:xfrm>
            <a:prstGeom prst="rect">
              <a:avLst/>
            </a:prstGeom>
            <a:noFill/>
          </p:spPr>
          <p:txBody>
            <a:bodyPr wrap="none" rtlCol="0">
              <a:spAutoFit/>
            </a:bodyPr>
            <a:lstStyle/>
            <a:p>
              <a:r>
                <a:rPr lang="en-GB" sz="1799" dirty="0"/>
                <a:t>Free-space backward detection</a:t>
              </a:r>
              <a:endParaRPr lang="en-CH" sz="1799" dirty="0"/>
            </a:p>
          </p:txBody>
        </p:sp>
        <p:sp>
          <p:nvSpPr>
            <p:cNvPr id="15" name="Rectangle 14">
              <a:extLst>
                <a:ext uri="{FF2B5EF4-FFF2-40B4-BE49-F238E27FC236}">
                  <a16:creationId xmlns:a16="http://schemas.microsoft.com/office/drawing/2014/main" id="{CF955460-4746-C6AA-02DE-6185DA8D4E57}"/>
                </a:ext>
              </a:extLst>
            </p:cNvPr>
            <p:cNvSpPr/>
            <p:nvPr/>
          </p:nvSpPr>
          <p:spPr>
            <a:xfrm>
              <a:off x="-358299" y="1012054"/>
              <a:ext cx="9235359" cy="2416946"/>
            </a:xfrm>
            <a:prstGeom prst="rect">
              <a:avLst/>
            </a:prstGeom>
            <a:noFill/>
            <a:ln>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H" sz="1799"/>
            </a:p>
          </p:txBody>
        </p:sp>
        <p:sp>
          <p:nvSpPr>
            <p:cNvPr id="16" name="Rectangle 15">
              <a:extLst>
                <a:ext uri="{FF2B5EF4-FFF2-40B4-BE49-F238E27FC236}">
                  <a16:creationId xmlns:a16="http://schemas.microsoft.com/office/drawing/2014/main" id="{1B02AFAC-8588-BA31-CF38-1AD4D7112BCC}"/>
                </a:ext>
              </a:extLst>
            </p:cNvPr>
            <p:cNvSpPr/>
            <p:nvPr/>
          </p:nvSpPr>
          <p:spPr>
            <a:xfrm>
              <a:off x="-358299" y="3886898"/>
              <a:ext cx="9235359" cy="2416946"/>
            </a:xfrm>
            <a:prstGeom prst="rect">
              <a:avLst/>
            </a:prstGeom>
            <a:noFill/>
            <a:ln>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H" sz="1799"/>
            </a:p>
          </p:txBody>
        </p:sp>
        <p:sp>
          <p:nvSpPr>
            <p:cNvPr id="17" name="TextBox 16">
              <a:extLst>
                <a:ext uri="{FF2B5EF4-FFF2-40B4-BE49-F238E27FC236}">
                  <a16:creationId xmlns:a16="http://schemas.microsoft.com/office/drawing/2014/main" id="{E21FFFC0-E70A-43B1-E9DE-2D7B5B397062}"/>
                </a:ext>
              </a:extLst>
            </p:cNvPr>
            <p:cNvSpPr txBox="1"/>
            <p:nvPr/>
          </p:nvSpPr>
          <p:spPr>
            <a:xfrm>
              <a:off x="-361236" y="612845"/>
              <a:ext cx="1958077" cy="395880"/>
            </a:xfrm>
            <a:prstGeom prst="rect">
              <a:avLst/>
            </a:prstGeom>
            <a:noFill/>
          </p:spPr>
          <p:txBody>
            <a:bodyPr wrap="none" rtlCol="0">
              <a:spAutoFit/>
            </a:bodyPr>
            <a:lstStyle/>
            <a:p>
              <a:r>
                <a:rPr lang="en-GB" sz="1799" dirty="0"/>
                <a:t>Cavity detection</a:t>
              </a:r>
              <a:endParaRPr lang="en-CH" sz="1799" dirty="0"/>
            </a:p>
          </p:txBody>
        </p:sp>
        <p:pic>
          <p:nvPicPr>
            <p:cNvPr id="18" name="Picture 17" descr="A graph of a graph of a function&#10;&#10;Description automatically generated with medium confidence">
              <a:extLst>
                <a:ext uri="{FF2B5EF4-FFF2-40B4-BE49-F238E27FC236}">
                  <a16:creationId xmlns:a16="http://schemas.microsoft.com/office/drawing/2014/main" id="{D4903976-E26A-2E31-D782-7C3A6AD4C1C2}"/>
                </a:ext>
              </a:extLst>
            </p:cNvPr>
            <p:cNvPicPr>
              <a:picLocks noChangeAspect="1"/>
            </p:cNvPicPr>
            <p:nvPr/>
          </p:nvPicPr>
          <p:blipFill rotWithShape="1">
            <a:blip r:embed="rId5">
              <a:extLst>
                <a:ext uri="{28A0092B-C50C-407E-A947-70E740481C1C}">
                  <a14:useLocalDpi xmlns:a14="http://schemas.microsoft.com/office/drawing/2010/main" val="0"/>
                </a:ext>
              </a:extLst>
            </a:blip>
            <a:srcRect r="49008"/>
            <a:stretch/>
          </p:blipFill>
          <p:spPr>
            <a:xfrm>
              <a:off x="265054" y="4100061"/>
              <a:ext cx="3726571" cy="2071251"/>
            </a:xfrm>
            <a:prstGeom prst="rect">
              <a:avLst/>
            </a:prstGeom>
          </p:spPr>
        </p:pic>
      </p:grpSp>
      <p:sp>
        <p:nvSpPr>
          <p:cNvPr id="25" name="TextBox 24">
            <a:extLst>
              <a:ext uri="{FF2B5EF4-FFF2-40B4-BE49-F238E27FC236}">
                <a16:creationId xmlns:a16="http://schemas.microsoft.com/office/drawing/2014/main" id="{ABFA078E-2F6C-7194-D081-2D4DABFD39D2}"/>
              </a:ext>
            </a:extLst>
          </p:cNvPr>
          <p:cNvSpPr txBox="1"/>
          <p:nvPr/>
        </p:nvSpPr>
        <p:spPr>
          <a:xfrm>
            <a:off x="4415652" y="4401819"/>
            <a:ext cx="710451" cy="369332"/>
          </a:xfrm>
          <a:prstGeom prst="rect">
            <a:avLst/>
          </a:prstGeom>
          <a:noFill/>
        </p:spPr>
        <p:txBody>
          <a:bodyPr wrap="square" rtlCol="0">
            <a:spAutoFit/>
          </a:bodyPr>
          <a:lstStyle/>
          <a:p>
            <a:r>
              <a:rPr lang="en-US" dirty="0"/>
              <a:t>~n+1</a:t>
            </a:r>
            <a:endParaRPr lang="en-AT" dirty="0"/>
          </a:p>
        </p:txBody>
      </p:sp>
      <p:sp>
        <p:nvSpPr>
          <p:cNvPr id="26" name="TextBox 25">
            <a:extLst>
              <a:ext uri="{FF2B5EF4-FFF2-40B4-BE49-F238E27FC236}">
                <a16:creationId xmlns:a16="http://schemas.microsoft.com/office/drawing/2014/main" id="{7C6906BA-A46E-1624-86BC-B2D29A5529DF}"/>
              </a:ext>
            </a:extLst>
          </p:cNvPr>
          <p:cNvSpPr txBox="1"/>
          <p:nvPr/>
        </p:nvSpPr>
        <p:spPr>
          <a:xfrm>
            <a:off x="8790371" y="4383597"/>
            <a:ext cx="447558" cy="369332"/>
          </a:xfrm>
          <a:prstGeom prst="rect">
            <a:avLst/>
          </a:prstGeom>
          <a:noFill/>
        </p:spPr>
        <p:txBody>
          <a:bodyPr wrap="square" rtlCol="0">
            <a:spAutoFit/>
          </a:bodyPr>
          <a:lstStyle/>
          <a:p>
            <a:r>
              <a:rPr lang="en-US" dirty="0"/>
              <a:t>~n</a:t>
            </a:r>
            <a:endParaRPr lang="en-AT" dirty="0"/>
          </a:p>
        </p:txBody>
      </p:sp>
      <p:sp>
        <p:nvSpPr>
          <p:cNvPr id="27" name="TextBox 26">
            <a:extLst>
              <a:ext uri="{FF2B5EF4-FFF2-40B4-BE49-F238E27FC236}">
                <a16:creationId xmlns:a16="http://schemas.microsoft.com/office/drawing/2014/main" id="{F93BBBBA-FCCC-F3AD-1040-AFBEF4A32608}"/>
              </a:ext>
            </a:extLst>
          </p:cNvPr>
          <p:cNvSpPr txBox="1"/>
          <p:nvPr/>
        </p:nvSpPr>
        <p:spPr>
          <a:xfrm>
            <a:off x="3142490" y="6050261"/>
            <a:ext cx="8052204" cy="646331"/>
          </a:xfrm>
          <a:prstGeom prst="rect">
            <a:avLst/>
          </a:prstGeom>
          <a:noFill/>
        </p:spPr>
        <p:txBody>
          <a:bodyPr wrap="none" rtlCol="0">
            <a:spAutoFit/>
          </a:bodyPr>
          <a:lstStyle/>
          <a:p>
            <a:pPr marL="285750" indent="-285750">
              <a:buFont typeface="Arial" panose="020B0604020202020204" pitchFamily="34" charset="0"/>
              <a:buChar char="•"/>
            </a:pPr>
            <a:r>
              <a:rPr lang="en-US" dirty="0"/>
              <a:t>Free space detection can be used to calibrate against vacuum fluctuations</a:t>
            </a:r>
          </a:p>
          <a:p>
            <a:pPr marL="285750" indent="-285750">
              <a:buFont typeface="Arial" panose="020B0604020202020204" pitchFamily="34" charset="0"/>
              <a:buChar char="•"/>
            </a:pPr>
            <a:r>
              <a:rPr lang="en-US" dirty="0"/>
              <a:t>Detuning independent detection efficiency</a:t>
            </a:r>
            <a:endParaRPr lang="en-AT" dirty="0"/>
          </a:p>
        </p:txBody>
      </p:sp>
      <p:pic>
        <p:nvPicPr>
          <p:cNvPr id="28" name="Graphic 27">
            <a:extLst>
              <a:ext uri="{FF2B5EF4-FFF2-40B4-BE49-F238E27FC236}">
                <a16:creationId xmlns:a16="http://schemas.microsoft.com/office/drawing/2014/main" id="{FF85989B-6C15-1A60-A342-95322D586A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1849" y="741377"/>
            <a:ext cx="2262359" cy="1026142"/>
          </a:xfrm>
          <a:prstGeom prst="rect">
            <a:avLst/>
          </a:prstGeom>
        </p:spPr>
      </p:pic>
    </p:spTree>
    <p:extLst>
      <p:ext uri="{BB962C8B-B14F-4D97-AF65-F5344CB8AC3E}">
        <p14:creationId xmlns:p14="http://schemas.microsoft.com/office/powerpoint/2010/main" val="6769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7F360E-702F-795E-DA4C-ACC4D4841937}"/>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74441D10-FEB1-E21A-11C6-F74D6982E43B}"/>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5AB0F2AE-CE35-C38F-6E63-755729D870A7}"/>
              </a:ext>
            </a:extLst>
          </p:cNvPr>
          <p:cNvSpPr>
            <a:spLocks noGrp="1"/>
          </p:cNvSpPr>
          <p:nvPr>
            <p:ph type="sldNum" sz="quarter" idx="12"/>
          </p:nvPr>
        </p:nvSpPr>
        <p:spPr/>
        <p:txBody>
          <a:bodyPr/>
          <a:lstStyle/>
          <a:p>
            <a:fld id="{6C6AE60A-B69C-4790-82F7-3882EDF23186}" type="slidenum">
              <a:rPr lang="en-GB" smtClean="0"/>
              <a:t>34</a:t>
            </a:fld>
            <a:endParaRPr lang="en-GB" dirty="0"/>
          </a:p>
        </p:txBody>
      </p:sp>
      <p:sp>
        <p:nvSpPr>
          <p:cNvPr id="5" name="Title 4">
            <a:extLst>
              <a:ext uri="{FF2B5EF4-FFF2-40B4-BE49-F238E27FC236}">
                <a16:creationId xmlns:a16="http://schemas.microsoft.com/office/drawing/2014/main" id="{64DA3936-9847-C2A6-3BEC-828227B412D3}"/>
              </a:ext>
            </a:extLst>
          </p:cNvPr>
          <p:cNvSpPr>
            <a:spLocks noGrp="1"/>
          </p:cNvSpPr>
          <p:nvPr>
            <p:ph type="title"/>
          </p:nvPr>
        </p:nvSpPr>
        <p:spPr/>
        <p:txBody>
          <a:bodyPr/>
          <a:lstStyle/>
          <a:p>
            <a:endParaRPr lang="en-AT"/>
          </a:p>
        </p:txBody>
      </p:sp>
      <p:pic>
        <p:nvPicPr>
          <p:cNvPr id="6" name="Picture 5" descr="A close-up of a waveform&#10;&#10;Description automatically generated">
            <a:extLst>
              <a:ext uri="{FF2B5EF4-FFF2-40B4-BE49-F238E27FC236}">
                <a16:creationId xmlns:a16="http://schemas.microsoft.com/office/drawing/2014/main" id="{CD15A3B9-12F4-0887-0997-55E6454C7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837" y="1884663"/>
            <a:ext cx="5441152" cy="4153260"/>
          </a:xfrm>
          <a:prstGeom prst="rect">
            <a:avLst/>
          </a:prstGeom>
        </p:spPr>
      </p:pic>
    </p:spTree>
    <p:extLst>
      <p:ext uri="{BB962C8B-B14F-4D97-AF65-F5344CB8AC3E}">
        <p14:creationId xmlns:p14="http://schemas.microsoft.com/office/powerpoint/2010/main" val="375421184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49A7-36A0-0B5F-FE52-7CDFAA6D8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F8B9E-1622-EB51-7486-3D2B77909320}"/>
              </a:ext>
            </a:extLst>
          </p:cNvPr>
          <p:cNvSpPr>
            <a:spLocks noGrp="1"/>
          </p:cNvSpPr>
          <p:nvPr>
            <p:ph type="title"/>
          </p:nvPr>
        </p:nvSpPr>
        <p:spPr/>
        <p:txBody>
          <a:bodyPr/>
          <a:lstStyle/>
          <a:p>
            <a:r>
              <a:rPr lang="en-GB" dirty="0"/>
              <a:t>Cavity sideband cooling and thermometry</a:t>
            </a:r>
            <a:endParaRPr lang="en-CH" dirty="0"/>
          </a:p>
        </p:txBody>
      </p:sp>
      <p:pic>
        <p:nvPicPr>
          <p:cNvPr id="4" name="Graphic 3">
            <a:extLst>
              <a:ext uri="{FF2B5EF4-FFF2-40B4-BE49-F238E27FC236}">
                <a16:creationId xmlns:a16="http://schemas.microsoft.com/office/drawing/2014/main" id="{42635154-BD2E-DCFB-8D7C-0F304EB3D1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8532" y="2305489"/>
            <a:ext cx="6655374" cy="2247022"/>
          </a:xfrm>
          <a:prstGeom prst="rect">
            <a:avLst/>
          </a:prstGeom>
        </p:spPr>
      </p:pic>
      <p:sp>
        <p:nvSpPr>
          <p:cNvPr id="5" name="Footer Placeholder 4">
            <a:extLst>
              <a:ext uri="{FF2B5EF4-FFF2-40B4-BE49-F238E27FC236}">
                <a16:creationId xmlns:a16="http://schemas.microsoft.com/office/drawing/2014/main" id="{A688D86D-2ABF-2401-591B-5107218C1254}"/>
              </a:ext>
            </a:extLst>
          </p:cNvPr>
          <p:cNvSpPr>
            <a:spLocks noGrp="1"/>
          </p:cNvSpPr>
          <p:nvPr>
            <p:ph type="ftr" sz="quarter" idx="11"/>
          </p:nvPr>
        </p:nvSpPr>
        <p:spPr/>
        <p:txBody>
          <a:bodyPr/>
          <a:lstStyle/>
          <a:p>
            <a:r>
              <a:rPr lang="en-GB" dirty="0"/>
              <a:t>Lorenzo Dania</a:t>
            </a:r>
            <a:endParaRPr lang="en-CH" dirty="0"/>
          </a:p>
        </p:txBody>
      </p:sp>
      <p:sp>
        <p:nvSpPr>
          <p:cNvPr id="6" name="Slide Number Placeholder 5">
            <a:extLst>
              <a:ext uri="{FF2B5EF4-FFF2-40B4-BE49-F238E27FC236}">
                <a16:creationId xmlns:a16="http://schemas.microsoft.com/office/drawing/2014/main" id="{23DFD436-5907-F1B7-E5A4-0545E26CD5BD}"/>
              </a:ext>
            </a:extLst>
          </p:cNvPr>
          <p:cNvSpPr>
            <a:spLocks noGrp="1"/>
          </p:cNvSpPr>
          <p:nvPr>
            <p:ph type="sldNum" sz="quarter" idx="12"/>
          </p:nvPr>
        </p:nvSpPr>
        <p:spPr/>
        <p:txBody>
          <a:bodyPr/>
          <a:lstStyle/>
          <a:p>
            <a:fld id="{9A49F64A-A9B4-40B8-B0DA-0512D3D3D48C}" type="slidenum">
              <a:rPr lang="en-CH" smtClean="0"/>
              <a:t>35</a:t>
            </a:fld>
            <a:endParaRPr lang="en-CH"/>
          </a:p>
        </p:txBody>
      </p:sp>
      <p:sp>
        <p:nvSpPr>
          <p:cNvPr id="8" name="TextBox 7">
            <a:extLst>
              <a:ext uri="{FF2B5EF4-FFF2-40B4-BE49-F238E27FC236}">
                <a16:creationId xmlns:a16="http://schemas.microsoft.com/office/drawing/2014/main" id="{0FDFBA20-DECE-FF2D-1F56-3ED4B24FE8C8}"/>
              </a:ext>
            </a:extLst>
          </p:cNvPr>
          <p:cNvSpPr txBox="1"/>
          <p:nvPr/>
        </p:nvSpPr>
        <p:spPr>
          <a:xfrm rot="19800000">
            <a:off x="5653016" y="4184259"/>
            <a:ext cx="449162" cy="369332"/>
          </a:xfrm>
          <a:prstGeom prst="rect">
            <a:avLst/>
          </a:prstGeom>
          <a:noFill/>
        </p:spPr>
        <p:txBody>
          <a:bodyPr wrap="none" rtlCol="0">
            <a:spAutoFit/>
          </a:bodyPr>
          <a:lstStyle/>
          <a:p>
            <a:r>
              <a:rPr lang="el-GR" dirty="0"/>
              <a:t>ω</a:t>
            </a:r>
            <a:r>
              <a:rPr lang="en-GB" baseline="-25000" dirty="0"/>
              <a:t>L</a:t>
            </a:r>
            <a:endParaRPr lang="en-CH" baseline="-250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DAA7059-7664-3B12-F2AD-34F509D44BC1}"/>
                  </a:ext>
                </a:extLst>
              </p:cNvPr>
              <p:cNvSpPr txBox="1"/>
              <p:nvPr/>
            </p:nvSpPr>
            <p:spPr>
              <a:xfrm rot="19800000">
                <a:off x="6397634" y="4197606"/>
                <a:ext cx="997389" cy="369332"/>
              </a:xfrm>
              <a:prstGeom prst="rect">
                <a:avLst/>
              </a:prstGeom>
              <a:noFill/>
            </p:spPr>
            <p:txBody>
              <a:bodyPr wrap="none" rtlCol="0">
                <a:spAutoFit/>
              </a:bodyPr>
              <a:lstStyle/>
              <a:p>
                <a14:m>
                  <m:oMath xmlns:m="http://schemas.openxmlformats.org/officeDocument/2006/math">
                    <m:r>
                      <m:rPr>
                        <m:nor/>
                      </m:rPr>
                      <a:rPr lang="el-GR" dirty="0" smtClean="0"/>
                      <m:t>ω</m:t>
                    </m:r>
                    <m:r>
                      <m:rPr>
                        <m:nor/>
                      </m:rPr>
                      <a:rPr lang="en-GB" baseline="-25000" dirty="0" smtClean="0"/>
                      <m:t>L</m:t>
                    </m:r>
                  </m:oMath>
                </a14:m>
                <a:r>
                  <a:rPr lang="en-GB" dirty="0"/>
                  <a:t> + </a:t>
                </a:r>
                <a14:m>
                  <m:oMath xmlns:m="http://schemas.openxmlformats.org/officeDocument/2006/math">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oMath>
                </a14:m>
                <a:endParaRPr lang="en-CH" baseline="-25000" dirty="0"/>
              </a:p>
            </p:txBody>
          </p:sp>
        </mc:Choice>
        <mc:Fallback xmlns="">
          <p:sp>
            <p:nvSpPr>
              <p:cNvPr id="9" name="TextBox 8">
                <a:extLst>
                  <a:ext uri="{FF2B5EF4-FFF2-40B4-BE49-F238E27FC236}">
                    <a16:creationId xmlns:a16="http://schemas.microsoft.com/office/drawing/2014/main" id="{5DAA7059-7664-3B12-F2AD-34F509D44BC1}"/>
                  </a:ext>
                </a:extLst>
              </p:cNvPr>
              <p:cNvSpPr txBox="1">
                <a:spLocks noRot="1" noChangeAspect="1" noMove="1" noResize="1" noEditPoints="1" noAdjustHandles="1" noChangeArrowheads="1" noChangeShapeType="1" noTextEdit="1"/>
              </p:cNvSpPr>
              <p:nvPr/>
            </p:nvSpPr>
            <p:spPr>
              <a:xfrm rot="19800000">
                <a:off x="6397634" y="4197606"/>
                <a:ext cx="997389" cy="369332"/>
              </a:xfrm>
              <a:prstGeom prst="rect">
                <a:avLst/>
              </a:prstGeom>
              <a:blipFill>
                <a:blip r:embed="rId4"/>
                <a:stretch>
                  <a:fillRect/>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481EE64-37EF-7E5C-28C8-7938FB42CA1F}"/>
                  </a:ext>
                </a:extLst>
              </p:cNvPr>
              <p:cNvSpPr txBox="1"/>
              <p:nvPr/>
            </p:nvSpPr>
            <p:spPr>
              <a:xfrm rot="19800000">
                <a:off x="3960292" y="4197606"/>
                <a:ext cx="939681" cy="369332"/>
              </a:xfrm>
              <a:prstGeom prst="rect">
                <a:avLst/>
              </a:prstGeom>
              <a:noFill/>
            </p:spPr>
            <p:txBody>
              <a:bodyPr wrap="none" rtlCol="0">
                <a:spAutoFit/>
              </a:bodyPr>
              <a:lstStyle/>
              <a:p>
                <a14:m>
                  <m:oMath xmlns:m="http://schemas.openxmlformats.org/officeDocument/2006/math">
                    <m:r>
                      <m:rPr>
                        <m:nor/>
                      </m:rPr>
                      <a:rPr lang="el-GR" dirty="0" smtClean="0"/>
                      <m:t>ω</m:t>
                    </m:r>
                    <m:r>
                      <m:rPr>
                        <m:nor/>
                      </m:rPr>
                      <a:rPr lang="en-GB" baseline="-25000" dirty="0" smtClean="0"/>
                      <m:t>L</m:t>
                    </m:r>
                  </m:oMath>
                </a14:m>
                <a:r>
                  <a:rPr lang="en-GB" dirty="0"/>
                  <a:t> - </a:t>
                </a:r>
                <a14:m>
                  <m:oMath xmlns:m="http://schemas.openxmlformats.org/officeDocument/2006/math">
                    <m:r>
                      <m:rPr>
                        <m:sty m:val="p"/>
                      </m:rPr>
                      <a:rPr lang="en-CH" i="0" dirty="0" smtClean="0">
                        <a:latin typeface="Cambria Math" panose="02040503050406030204" pitchFamily="18" charset="0"/>
                      </a:rPr>
                      <m:t>Ω</m:t>
                    </m:r>
                    <m:r>
                      <m:rPr>
                        <m:sty m:val="p"/>
                      </m:rPr>
                      <a:rPr lang="en-US" b="0" i="0" baseline="-25000" dirty="0" smtClean="0">
                        <a:latin typeface="Cambria Math" panose="02040503050406030204" pitchFamily="18" charset="0"/>
                      </a:rPr>
                      <m:t>m</m:t>
                    </m:r>
                  </m:oMath>
                </a14:m>
                <a:endParaRPr lang="en-CH" baseline="-25000" dirty="0"/>
              </a:p>
            </p:txBody>
          </p:sp>
        </mc:Choice>
        <mc:Fallback xmlns="">
          <p:sp>
            <p:nvSpPr>
              <p:cNvPr id="10" name="TextBox 9">
                <a:extLst>
                  <a:ext uri="{FF2B5EF4-FFF2-40B4-BE49-F238E27FC236}">
                    <a16:creationId xmlns:a16="http://schemas.microsoft.com/office/drawing/2014/main" id="{3481EE64-37EF-7E5C-28C8-7938FB42CA1F}"/>
                  </a:ext>
                </a:extLst>
              </p:cNvPr>
              <p:cNvSpPr txBox="1">
                <a:spLocks noRot="1" noChangeAspect="1" noMove="1" noResize="1" noEditPoints="1" noAdjustHandles="1" noChangeArrowheads="1" noChangeShapeType="1" noTextEdit="1"/>
              </p:cNvSpPr>
              <p:nvPr/>
            </p:nvSpPr>
            <p:spPr>
              <a:xfrm rot="19800000">
                <a:off x="3960292" y="4197606"/>
                <a:ext cx="939681" cy="369332"/>
              </a:xfrm>
              <a:prstGeom prst="rect">
                <a:avLst/>
              </a:prstGeom>
              <a:blipFill>
                <a:blip r:embed="rId5"/>
                <a:stretch>
                  <a:fillRect/>
                </a:stretch>
              </a:blipFill>
            </p:spPr>
            <p:txBody>
              <a:bodyPr/>
              <a:lstStyle/>
              <a:p>
                <a:r>
                  <a:rPr lang="en-AT">
                    <a:noFill/>
                  </a:rPr>
                  <a:t> </a:t>
                </a:r>
              </a:p>
            </p:txBody>
          </p:sp>
        </mc:Fallback>
      </mc:AlternateContent>
      <p:sp>
        <p:nvSpPr>
          <p:cNvPr id="14" name="TextBox 13">
            <a:extLst>
              <a:ext uri="{FF2B5EF4-FFF2-40B4-BE49-F238E27FC236}">
                <a16:creationId xmlns:a16="http://schemas.microsoft.com/office/drawing/2014/main" id="{BFF068C8-09DC-663E-3FBC-5F82B418EFF8}"/>
              </a:ext>
            </a:extLst>
          </p:cNvPr>
          <p:cNvSpPr txBox="1"/>
          <p:nvPr/>
        </p:nvSpPr>
        <p:spPr>
          <a:xfrm>
            <a:off x="4223521" y="3225639"/>
            <a:ext cx="575799" cy="369332"/>
          </a:xfrm>
          <a:prstGeom prst="rect">
            <a:avLst/>
          </a:prstGeom>
          <a:noFill/>
        </p:spPr>
        <p:txBody>
          <a:bodyPr wrap="none" rtlCol="0">
            <a:spAutoFit/>
          </a:bodyPr>
          <a:lstStyle/>
          <a:p>
            <a:r>
              <a:rPr lang="en-GB" dirty="0"/>
              <a:t>n+1</a:t>
            </a:r>
            <a:endParaRPr lang="en-CH" dirty="0"/>
          </a:p>
        </p:txBody>
      </p:sp>
      <p:sp>
        <p:nvSpPr>
          <p:cNvPr id="15" name="TextBox 14">
            <a:extLst>
              <a:ext uri="{FF2B5EF4-FFF2-40B4-BE49-F238E27FC236}">
                <a16:creationId xmlns:a16="http://schemas.microsoft.com/office/drawing/2014/main" id="{F4EFE36C-F7ED-1CCA-021E-BEA06AE069E6}"/>
              </a:ext>
            </a:extLst>
          </p:cNvPr>
          <p:cNvSpPr txBox="1"/>
          <p:nvPr/>
        </p:nvSpPr>
        <p:spPr>
          <a:xfrm>
            <a:off x="7170109" y="3244334"/>
            <a:ext cx="312906" cy="369332"/>
          </a:xfrm>
          <a:prstGeom prst="rect">
            <a:avLst/>
          </a:prstGeom>
          <a:noFill/>
        </p:spPr>
        <p:txBody>
          <a:bodyPr wrap="none" rtlCol="0">
            <a:spAutoFit/>
          </a:bodyPr>
          <a:lstStyle/>
          <a:p>
            <a:r>
              <a:rPr lang="en-GB" dirty="0"/>
              <a:t>n</a:t>
            </a:r>
            <a:endParaRPr lang="en-CH" dirty="0"/>
          </a:p>
        </p:txBody>
      </p:sp>
      <p:sp>
        <p:nvSpPr>
          <p:cNvPr id="7" name="Date Placeholder 1">
            <a:extLst>
              <a:ext uri="{FF2B5EF4-FFF2-40B4-BE49-F238E27FC236}">
                <a16:creationId xmlns:a16="http://schemas.microsoft.com/office/drawing/2014/main" id="{F130DC8C-2737-63D8-C1DF-C4D45E0EFA2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Tree>
    <p:extLst>
      <p:ext uri="{BB962C8B-B14F-4D97-AF65-F5344CB8AC3E}">
        <p14:creationId xmlns:p14="http://schemas.microsoft.com/office/powerpoint/2010/main" val="4080141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36</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Cavity vs free-space motion read-out</a:t>
            </a:r>
            <a:endParaRPr lang="en-AT" dirty="0"/>
          </a:p>
        </p:txBody>
      </p:sp>
      <p:sp>
        <p:nvSpPr>
          <p:cNvPr id="14" name="Speech Bubble: Rectangle 13">
            <a:extLst>
              <a:ext uri="{FF2B5EF4-FFF2-40B4-BE49-F238E27FC236}">
                <a16:creationId xmlns:a16="http://schemas.microsoft.com/office/drawing/2014/main" id="{8929B8B4-9564-00DF-786B-CEAAFE031332}"/>
              </a:ext>
            </a:extLst>
          </p:cNvPr>
          <p:cNvSpPr/>
          <p:nvPr/>
        </p:nvSpPr>
        <p:spPr>
          <a:xfrm rot="16200000" flipH="1" flipV="1">
            <a:off x="3947998" y="3563324"/>
            <a:ext cx="2114233" cy="3812032"/>
          </a:xfrm>
          <a:prstGeom prst="wedgeRectCallout">
            <a:avLst>
              <a:gd name="adj1" fmla="val -19231"/>
              <a:gd name="adj2" fmla="val 57200"/>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8" name="Graphic 17">
            <a:extLst>
              <a:ext uri="{FF2B5EF4-FFF2-40B4-BE49-F238E27FC236}">
                <a16:creationId xmlns:a16="http://schemas.microsoft.com/office/drawing/2014/main" id="{8D8DC871-8424-BFB1-8C1D-4811994EC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18386" y="2806080"/>
            <a:ext cx="3248335" cy="2429988"/>
          </a:xfrm>
          <a:prstGeom prst="rect">
            <a:avLst/>
          </a:prstGeom>
        </p:spPr>
      </p:pic>
      <p:pic>
        <p:nvPicPr>
          <p:cNvPr id="10" name="Graphic 9">
            <a:extLst>
              <a:ext uri="{FF2B5EF4-FFF2-40B4-BE49-F238E27FC236}">
                <a16:creationId xmlns:a16="http://schemas.microsoft.com/office/drawing/2014/main" id="{3B1C9465-3E46-5A6E-7372-56E14A14C6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2387" y="4653203"/>
            <a:ext cx="3508744" cy="1632273"/>
          </a:xfrm>
          <a:prstGeom prst="rect">
            <a:avLst/>
          </a:prstGeom>
        </p:spPr>
      </p:pic>
      <p:sp>
        <p:nvSpPr>
          <p:cNvPr id="19" name="Speech Bubble: Rectangle 18">
            <a:extLst>
              <a:ext uri="{FF2B5EF4-FFF2-40B4-BE49-F238E27FC236}">
                <a16:creationId xmlns:a16="http://schemas.microsoft.com/office/drawing/2014/main" id="{1B0CBF7C-E889-61EA-B917-9C1D117CAD67}"/>
              </a:ext>
            </a:extLst>
          </p:cNvPr>
          <p:cNvSpPr/>
          <p:nvPr/>
        </p:nvSpPr>
        <p:spPr>
          <a:xfrm rot="5400000" flipH="1">
            <a:off x="3947998" y="526082"/>
            <a:ext cx="2114233" cy="3812032"/>
          </a:xfrm>
          <a:prstGeom prst="wedgeRectCallout">
            <a:avLst>
              <a:gd name="adj1" fmla="val -19231"/>
              <a:gd name="adj2" fmla="val 572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2" name="Graphic 11">
            <a:extLst>
              <a:ext uri="{FF2B5EF4-FFF2-40B4-BE49-F238E27FC236}">
                <a16:creationId xmlns:a16="http://schemas.microsoft.com/office/drawing/2014/main" id="{3F475797-5311-B528-80A3-058900FDDE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05758" y="1646149"/>
            <a:ext cx="3598712" cy="1632273"/>
          </a:xfrm>
          <a:prstGeom prst="rect">
            <a:avLst/>
          </a:prstGeom>
        </p:spPr>
      </p:pic>
      <p:sp>
        <p:nvSpPr>
          <p:cNvPr id="20" name="TextBox 19">
            <a:extLst>
              <a:ext uri="{FF2B5EF4-FFF2-40B4-BE49-F238E27FC236}">
                <a16:creationId xmlns:a16="http://schemas.microsoft.com/office/drawing/2014/main" id="{B1CC2999-A310-C50E-3E0C-B38AFD072E72}"/>
              </a:ext>
            </a:extLst>
          </p:cNvPr>
          <p:cNvSpPr txBox="1"/>
          <p:nvPr/>
        </p:nvSpPr>
        <p:spPr>
          <a:xfrm>
            <a:off x="3789363" y="5016386"/>
            <a:ext cx="710451" cy="369332"/>
          </a:xfrm>
          <a:prstGeom prst="rect">
            <a:avLst/>
          </a:prstGeom>
          <a:noFill/>
        </p:spPr>
        <p:txBody>
          <a:bodyPr wrap="none" rtlCol="0">
            <a:spAutoFit/>
          </a:bodyPr>
          <a:lstStyle/>
          <a:p>
            <a:r>
              <a:rPr lang="en-US" dirty="0"/>
              <a:t>~n+1</a:t>
            </a:r>
            <a:endParaRPr lang="en-AT" dirty="0"/>
          </a:p>
        </p:txBody>
      </p:sp>
      <p:sp>
        <p:nvSpPr>
          <p:cNvPr id="21" name="TextBox 20">
            <a:extLst>
              <a:ext uri="{FF2B5EF4-FFF2-40B4-BE49-F238E27FC236}">
                <a16:creationId xmlns:a16="http://schemas.microsoft.com/office/drawing/2014/main" id="{1CD85FF4-579E-D092-5147-8AE43C75967C}"/>
              </a:ext>
            </a:extLst>
          </p:cNvPr>
          <p:cNvSpPr txBox="1"/>
          <p:nvPr/>
        </p:nvSpPr>
        <p:spPr>
          <a:xfrm>
            <a:off x="5736059" y="5202977"/>
            <a:ext cx="447558" cy="369332"/>
          </a:xfrm>
          <a:prstGeom prst="rect">
            <a:avLst/>
          </a:prstGeom>
          <a:noFill/>
        </p:spPr>
        <p:txBody>
          <a:bodyPr wrap="none" rtlCol="0">
            <a:spAutoFit/>
          </a:bodyPr>
          <a:lstStyle/>
          <a:p>
            <a:r>
              <a:rPr lang="en-US" dirty="0"/>
              <a:t>~n</a:t>
            </a:r>
            <a:endParaRPr lang="en-AT" dirty="0"/>
          </a:p>
        </p:txBody>
      </p:sp>
      <p:pic>
        <p:nvPicPr>
          <p:cNvPr id="23" name="Picture 22" descr="A close-up of a report&#10;&#10;Description automatically generated">
            <a:extLst>
              <a:ext uri="{FF2B5EF4-FFF2-40B4-BE49-F238E27FC236}">
                <a16:creationId xmlns:a16="http://schemas.microsoft.com/office/drawing/2014/main" id="{BF77476D-912E-8ADC-1B91-BF64819A89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8211" y="2625423"/>
            <a:ext cx="5278725" cy="995070"/>
          </a:xfrm>
          <a:prstGeom prst="rect">
            <a:avLst/>
          </a:prstGeom>
        </p:spPr>
      </p:pic>
      <p:pic>
        <p:nvPicPr>
          <p:cNvPr id="25" name="Picture 24" descr="A diagram of a frequency detuner&#10;&#10;Description automatically generated">
            <a:extLst>
              <a:ext uri="{FF2B5EF4-FFF2-40B4-BE49-F238E27FC236}">
                <a16:creationId xmlns:a16="http://schemas.microsoft.com/office/drawing/2014/main" id="{E7AFF694-3B44-A5EE-2BE1-64C4884035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3576" y="3673675"/>
            <a:ext cx="4785775" cy="2491956"/>
          </a:xfrm>
          <a:prstGeom prst="rect">
            <a:avLst/>
          </a:prstGeom>
        </p:spPr>
      </p:pic>
      <p:sp>
        <p:nvSpPr>
          <p:cNvPr id="26" name="TextBox 25">
            <a:extLst>
              <a:ext uri="{FF2B5EF4-FFF2-40B4-BE49-F238E27FC236}">
                <a16:creationId xmlns:a16="http://schemas.microsoft.com/office/drawing/2014/main" id="{4E2FF226-2807-7C26-23A3-F0F8376E732E}"/>
              </a:ext>
            </a:extLst>
          </p:cNvPr>
          <p:cNvSpPr txBox="1"/>
          <p:nvPr/>
        </p:nvSpPr>
        <p:spPr>
          <a:xfrm>
            <a:off x="7965827" y="2396906"/>
            <a:ext cx="3544560" cy="369332"/>
          </a:xfrm>
          <a:prstGeom prst="rect">
            <a:avLst/>
          </a:prstGeom>
          <a:noFill/>
        </p:spPr>
        <p:txBody>
          <a:bodyPr wrap="none" rtlCol="0">
            <a:spAutoFit/>
          </a:bodyPr>
          <a:lstStyle/>
          <a:p>
            <a:r>
              <a:rPr lang="en-US" dirty="0"/>
              <a:t>Sideband cooling of trapped ions</a:t>
            </a:r>
            <a:endParaRPr lang="en-AT" dirty="0"/>
          </a:p>
        </p:txBody>
      </p:sp>
    </p:spTree>
    <p:extLst>
      <p:ext uri="{BB962C8B-B14F-4D97-AF65-F5344CB8AC3E}">
        <p14:creationId xmlns:p14="http://schemas.microsoft.com/office/powerpoint/2010/main" val="213886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9EFC-44D7-EB64-36F9-F92AE8D41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A2402-A06B-E9F5-85F2-D34DE58282DB}"/>
              </a:ext>
            </a:extLst>
          </p:cNvPr>
          <p:cNvSpPr>
            <a:spLocks noGrp="1"/>
          </p:cNvSpPr>
          <p:nvPr>
            <p:ph type="title"/>
          </p:nvPr>
        </p:nvSpPr>
        <p:spPr/>
        <p:txBody>
          <a:bodyPr/>
          <a:lstStyle/>
          <a:p>
            <a:r>
              <a:rPr lang="en-GB" dirty="0"/>
              <a:t>Cavity sideband cooling and thermometry</a:t>
            </a:r>
            <a:endParaRPr lang="en-CH" dirty="0"/>
          </a:p>
        </p:txBody>
      </p:sp>
      <p:pic>
        <p:nvPicPr>
          <p:cNvPr id="4" name="Graphic 3">
            <a:extLst>
              <a:ext uri="{FF2B5EF4-FFF2-40B4-BE49-F238E27FC236}">
                <a16:creationId xmlns:a16="http://schemas.microsoft.com/office/drawing/2014/main" id="{051D760D-D722-120E-2586-A9444B882B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9320" y="2126077"/>
            <a:ext cx="6655374" cy="2247022"/>
          </a:xfrm>
          <a:prstGeom prst="rect">
            <a:avLst/>
          </a:prstGeom>
        </p:spPr>
      </p:pic>
      <p:pic>
        <p:nvPicPr>
          <p:cNvPr id="7" name="Graphic 6">
            <a:extLst>
              <a:ext uri="{FF2B5EF4-FFF2-40B4-BE49-F238E27FC236}">
                <a16:creationId xmlns:a16="http://schemas.microsoft.com/office/drawing/2014/main" id="{E32AAE22-65F2-7DE5-20BE-487E668192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9320" y="2126077"/>
            <a:ext cx="6655374" cy="2247022"/>
          </a:xfrm>
          <a:prstGeom prst="rect">
            <a:avLst/>
          </a:prstGeom>
        </p:spPr>
      </p:pic>
      <p:sp>
        <p:nvSpPr>
          <p:cNvPr id="5" name="Footer Placeholder 4">
            <a:extLst>
              <a:ext uri="{FF2B5EF4-FFF2-40B4-BE49-F238E27FC236}">
                <a16:creationId xmlns:a16="http://schemas.microsoft.com/office/drawing/2014/main" id="{10879AD6-EE61-42A6-9A47-4E575E20F727}"/>
              </a:ext>
            </a:extLst>
          </p:cNvPr>
          <p:cNvSpPr>
            <a:spLocks noGrp="1"/>
          </p:cNvSpPr>
          <p:nvPr>
            <p:ph type="ftr" sz="quarter" idx="11"/>
          </p:nvPr>
        </p:nvSpPr>
        <p:spPr/>
        <p:txBody>
          <a:bodyPr/>
          <a:lstStyle/>
          <a:p>
            <a:r>
              <a:rPr lang="en-GB"/>
              <a:t>Lorenzo Dania</a:t>
            </a:r>
            <a:endParaRPr lang="en-CH"/>
          </a:p>
        </p:txBody>
      </p:sp>
      <p:sp>
        <p:nvSpPr>
          <p:cNvPr id="6" name="Slide Number Placeholder 5">
            <a:extLst>
              <a:ext uri="{FF2B5EF4-FFF2-40B4-BE49-F238E27FC236}">
                <a16:creationId xmlns:a16="http://schemas.microsoft.com/office/drawing/2014/main" id="{91A28D8B-4464-73A7-242D-0B7A27105F9B}"/>
              </a:ext>
            </a:extLst>
          </p:cNvPr>
          <p:cNvSpPr>
            <a:spLocks noGrp="1"/>
          </p:cNvSpPr>
          <p:nvPr>
            <p:ph type="sldNum" sz="quarter" idx="12"/>
          </p:nvPr>
        </p:nvSpPr>
        <p:spPr/>
        <p:txBody>
          <a:bodyPr/>
          <a:lstStyle/>
          <a:p>
            <a:fld id="{9A49F64A-A9B4-40B8-B0DA-0512D3D3D48C}" type="slidenum">
              <a:rPr lang="en-CH" smtClean="0"/>
              <a:t>37</a:t>
            </a:fld>
            <a:endParaRPr lang="en-CH"/>
          </a:p>
        </p:txBody>
      </p:sp>
      <p:sp>
        <p:nvSpPr>
          <p:cNvPr id="8" name="TextBox 7">
            <a:extLst>
              <a:ext uri="{FF2B5EF4-FFF2-40B4-BE49-F238E27FC236}">
                <a16:creationId xmlns:a16="http://schemas.microsoft.com/office/drawing/2014/main" id="{96E36A95-949B-5AE0-CC19-D875E56F6A10}"/>
              </a:ext>
            </a:extLst>
          </p:cNvPr>
          <p:cNvSpPr txBox="1"/>
          <p:nvPr/>
        </p:nvSpPr>
        <p:spPr>
          <a:xfrm rot="19800000">
            <a:off x="7963692" y="4004847"/>
            <a:ext cx="569387" cy="369332"/>
          </a:xfrm>
          <a:prstGeom prst="rect">
            <a:avLst/>
          </a:prstGeom>
          <a:noFill/>
        </p:spPr>
        <p:txBody>
          <a:bodyPr wrap="none" rtlCol="0">
            <a:spAutoFit/>
          </a:bodyPr>
          <a:lstStyle/>
          <a:p>
            <a:r>
              <a:rPr lang="el-GR" dirty="0"/>
              <a:t>ω</a:t>
            </a:r>
            <a:r>
              <a:rPr lang="en-GB" baseline="-25000" dirty="0"/>
              <a:t>LO</a:t>
            </a:r>
            <a:endParaRPr lang="en-CH" baseline="-250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2F56223-D66B-604C-B87E-216C23BE4169}"/>
                  </a:ext>
                </a:extLst>
              </p:cNvPr>
              <p:cNvSpPr txBox="1"/>
              <p:nvPr/>
            </p:nvSpPr>
            <p:spPr>
              <a:xfrm rot="19800000">
                <a:off x="8696287" y="4054646"/>
                <a:ext cx="1141659" cy="369332"/>
              </a:xfrm>
              <a:prstGeom prst="rect">
                <a:avLst/>
              </a:prstGeom>
              <a:noFill/>
            </p:spPr>
            <p:txBody>
              <a:bodyPr wrap="none" rtlCol="0">
                <a:spAutoFit/>
              </a:bodyPr>
              <a:lstStyle/>
              <a:p>
                <a14:m>
                  <m:oMath xmlns:m="http://schemas.openxmlformats.org/officeDocument/2006/math">
                    <m:r>
                      <m:rPr>
                        <m:nor/>
                      </m:rPr>
                      <a:rPr lang="el-GR" dirty="0"/>
                      <m:t>ω</m:t>
                    </m:r>
                    <m:r>
                      <m:rPr>
                        <m:nor/>
                      </m:rPr>
                      <a:rPr lang="en-GB" baseline="-25000" dirty="0"/>
                      <m:t>LO</m:t>
                    </m:r>
                  </m:oMath>
                </a14:m>
                <a:r>
                  <a:rPr lang="en-GB" dirty="0"/>
                  <a:t> + </a:t>
                </a:r>
                <a14:m>
                  <m:oMath xmlns:m="http://schemas.openxmlformats.org/officeDocument/2006/math">
                    <m:r>
                      <m:rPr>
                        <m:sty m:val="p"/>
                      </m:rPr>
                      <a:rPr lang="en-CH" i="0" dirty="0" smtClean="0">
                        <a:latin typeface="Cambria Math" panose="02040503050406030204" pitchFamily="18" charset="0"/>
                      </a:rPr>
                      <m:t>Ω</m:t>
                    </m:r>
                  </m:oMath>
                </a14:m>
                <a:r>
                  <a:rPr lang="en-GB" baseline="-25000" dirty="0"/>
                  <a:t>lib</a:t>
                </a:r>
                <a:endParaRPr lang="en-CH" baseline="-25000" dirty="0"/>
              </a:p>
            </p:txBody>
          </p:sp>
        </mc:Choice>
        <mc:Fallback xmlns="">
          <p:sp>
            <p:nvSpPr>
              <p:cNvPr id="9" name="TextBox 8">
                <a:extLst>
                  <a:ext uri="{FF2B5EF4-FFF2-40B4-BE49-F238E27FC236}">
                    <a16:creationId xmlns:a16="http://schemas.microsoft.com/office/drawing/2014/main" id="{D2F56223-D66B-604C-B87E-216C23BE4169}"/>
                  </a:ext>
                </a:extLst>
              </p:cNvPr>
              <p:cNvSpPr txBox="1">
                <a:spLocks noRot="1" noChangeAspect="1" noMove="1" noResize="1" noEditPoints="1" noAdjustHandles="1" noChangeArrowheads="1" noChangeShapeType="1" noTextEdit="1"/>
              </p:cNvSpPr>
              <p:nvPr/>
            </p:nvSpPr>
            <p:spPr>
              <a:xfrm rot="19800000">
                <a:off x="8696287" y="4054646"/>
                <a:ext cx="1141659" cy="369332"/>
              </a:xfrm>
              <a:prstGeom prst="rect">
                <a:avLst/>
              </a:prstGeom>
              <a:blipFill>
                <a:blip r:embed="rId6"/>
                <a:stretch>
                  <a:fillRect r="-3093"/>
                </a:stretch>
              </a:blipFill>
            </p:spPr>
            <p:txBody>
              <a:bodyPr/>
              <a:lstStyle/>
              <a:p>
                <a:r>
                  <a:rPr lang="en-A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AF32EE4-A202-EAFF-13AA-F50B54BC3832}"/>
                  </a:ext>
                </a:extLst>
              </p:cNvPr>
              <p:cNvSpPr txBox="1"/>
              <p:nvPr/>
            </p:nvSpPr>
            <p:spPr>
              <a:xfrm rot="19800000">
                <a:off x="6258945" y="4018194"/>
                <a:ext cx="1083951" cy="369332"/>
              </a:xfrm>
              <a:prstGeom prst="rect">
                <a:avLst/>
              </a:prstGeom>
              <a:noFill/>
            </p:spPr>
            <p:txBody>
              <a:bodyPr wrap="none" rtlCol="0">
                <a:spAutoFit/>
              </a:bodyPr>
              <a:lstStyle/>
              <a:p>
                <a14:m>
                  <m:oMath xmlns:m="http://schemas.openxmlformats.org/officeDocument/2006/math">
                    <m:r>
                      <m:rPr>
                        <m:nor/>
                      </m:rPr>
                      <a:rPr lang="el-GR" dirty="0"/>
                      <m:t>ω</m:t>
                    </m:r>
                    <m:r>
                      <m:rPr>
                        <m:nor/>
                      </m:rPr>
                      <a:rPr lang="en-GB" baseline="-25000" dirty="0"/>
                      <m:t>LO</m:t>
                    </m:r>
                  </m:oMath>
                </a14:m>
                <a:r>
                  <a:rPr lang="en-GB" dirty="0"/>
                  <a:t> - </a:t>
                </a:r>
                <a14:m>
                  <m:oMath xmlns:m="http://schemas.openxmlformats.org/officeDocument/2006/math">
                    <m:r>
                      <m:rPr>
                        <m:sty m:val="p"/>
                      </m:rPr>
                      <a:rPr lang="en-CH" i="0" dirty="0" smtClean="0">
                        <a:latin typeface="Cambria Math" panose="02040503050406030204" pitchFamily="18" charset="0"/>
                      </a:rPr>
                      <m:t>Ω</m:t>
                    </m:r>
                  </m:oMath>
                </a14:m>
                <a:r>
                  <a:rPr lang="en-GB" baseline="-25000" dirty="0"/>
                  <a:t>lib</a:t>
                </a:r>
                <a:endParaRPr lang="en-CH" baseline="-25000" dirty="0"/>
              </a:p>
            </p:txBody>
          </p:sp>
        </mc:Choice>
        <mc:Fallback xmlns="">
          <p:sp>
            <p:nvSpPr>
              <p:cNvPr id="10" name="TextBox 9">
                <a:extLst>
                  <a:ext uri="{FF2B5EF4-FFF2-40B4-BE49-F238E27FC236}">
                    <a16:creationId xmlns:a16="http://schemas.microsoft.com/office/drawing/2014/main" id="{BAF32EE4-A202-EAFF-13AA-F50B54BC3832}"/>
                  </a:ext>
                </a:extLst>
              </p:cNvPr>
              <p:cNvSpPr txBox="1">
                <a:spLocks noRot="1" noChangeAspect="1" noMove="1" noResize="1" noEditPoints="1" noAdjustHandles="1" noChangeArrowheads="1" noChangeShapeType="1" noTextEdit="1"/>
              </p:cNvSpPr>
              <p:nvPr/>
            </p:nvSpPr>
            <p:spPr>
              <a:xfrm rot="19800000">
                <a:off x="6258945" y="4018194"/>
                <a:ext cx="1083951" cy="369332"/>
              </a:xfrm>
              <a:prstGeom prst="rect">
                <a:avLst/>
              </a:prstGeom>
              <a:blipFill>
                <a:blip r:embed="rId7"/>
                <a:stretch>
                  <a:fillRect r="-3243"/>
                </a:stretch>
              </a:blipFill>
            </p:spPr>
            <p:txBody>
              <a:bodyPr/>
              <a:lstStyle/>
              <a:p>
                <a:r>
                  <a:rPr lang="en-AT">
                    <a:noFill/>
                  </a:rPr>
                  <a:t> </a:t>
                </a:r>
              </a:p>
            </p:txBody>
          </p:sp>
        </mc:Fallback>
      </mc:AlternateContent>
      <p:sp>
        <p:nvSpPr>
          <p:cNvPr id="12" name="TextBox 11">
            <a:extLst>
              <a:ext uri="{FF2B5EF4-FFF2-40B4-BE49-F238E27FC236}">
                <a16:creationId xmlns:a16="http://schemas.microsoft.com/office/drawing/2014/main" id="{1CEA80BA-E613-8B4A-A19B-CEDEDCF9F67D}"/>
              </a:ext>
            </a:extLst>
          </p:cNvPr>
          <p:cNvSpPr txBox="1"/>
          <p:nvPr/>
        </p:nvSpPr>
        <p:spPr>
          <a:xfrm>
            <a:off x="6594309" y="3046227"/>
            <a:ext cx="575799" cy="369332"/>
          </a:xfrm>
          <a:prstGeom prst="rect">
            <a:avLst/>
          </a:prstGeom>
          <a:noFill/>
        </p:spPr>
        <p:txBody>
          <a:bodyPr wrap="none" rtlCol="0">
            <a:spAutoFit/>
          </a:bodyPr>
          <a:lstStyle/>
          <a:p>
            <a:r>
              <a:rPr lang="en-GB" dirty="0"/>
              <a:t>n+1</a:t>
            </a:r>
            <a:endParaRPr lang="en-CH" dirty="0"/>
          </a:p>
        </p:txBody>
      </p:sp>
      <p:sp>
        <p:nvSpPr>
          <p:cNvPr id="13" name="TextBox 12">
            <a:extLst>
              <a:ext uri="{FF2B5EF4-FFF2-40B4-BE49-F238E27FC236}">
                <a16:creationId xmlns:a16="http://schemas.microsoft.com/office/drawing/2014/main" id="{5A0AE9EB-2723-A705-8DE6-BD6981E0A15C}"/>
              </a:ext>
            </a:extLst>
          </p:cNvPr>
          <p:cNvSpPr txBox="1"/>
          <p:nvPr/>
        </p:nvSpPr>
        <p:spPr>
          <a:xfrm>
            <a:off x="9540897" y="3064922"/>
            <a:ext cx="312906" cy="369332"/>
          </a:xfrm>
          <a:prstGeom prst="rect">
            <a:avLst/>
          </a:prstGeom>
          <a:noFill/>
        </p:spPr>
        <p:txBody>
          <a:bodyPr wrap="none" rtlCol="0">
            <a:spAutoFit/>
          </a:bodyPr>
          <a:lstStyle/>
          <a:p>
            <a:r>
              <a:rPr lang="en-GB" dirty="0"/>
              <a:t>n</a:t>
            </a:r>
            <a:endParaRPr lang="en-CH" dirty="0"/>
          </a:p>
        </p:txBody>
      </p:sp>
      <p:cxnSp>
        <p:nvCxnSpPr>
          <p:cNvPr id="15" name="Straight Arrow Connector 14">
            <a:extLst>
              <a:ext uri="{FF2B5EF4-FFF2-40B4-BE49-F238E27FC236}">
                <a16:creationId xmlns:a16="http://schemas.microsoft.com/office/drawing/2014/main" id="{B63B81CB-515C-8F08-7920-2D746F8A7DEC}"/>
              </a:ext>
            </a:extLst>
          </p:cNvPr>
          <p:cNvCxnSpPr>
            <a:cxnSpLocks/>
          </p:cNvCxnSpPr>
          <p:nvPr/>
        </p:nvCxnSpPr>
        <p:spPr>
          <a:xfrm>
            <a:off x="8465201" y="2530963"/>
            <a:ext cx="1007318" cy="0"/>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62CF6F-66F0-A1B0-0A74-C5A40A905C04}"/>
                  </a:ext>
                </a:extLst>
              </p:cNvPr>
              <p:cNvSpPr txBox="1"/>
              <p:nvPr/>
            </p:nvSpPr>
            <p:spPr>
              <a:xfrm>
                <a:off x="8776822" y="2220778"/>
                <a:ext cx="3920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oMath>
                  </m:oMathPara>
                </a14:m>
                <a:endParaRPr lang="en-CH" dirty="0"/>
              </a:p>
            </p:txBody>
          </p:sp>
        </mc:Choice>
        <mc:Fallback xmlns="">
          <p:sp>
            <p:nvSpPr>
              <p:cNvPr id="16" name="TextBox 15">
                <a:extLst>
                  <a:ext uri="{FF2B5EF4-FFF2-40B4-BE49-F238E27FC236}">
                    <a16:creationId xmlns:a16="http://schemas.microsoft.com/office/drawing/2014/main" id="{EA62CF6F-66F0-A1B0-0A74-C5A40A905C04}"/>
                  </a:ext>
                </a:extLst>
              </p:cNvPr>
              <p:cNvSpPr txBox="1">
                <a:spLocks noRot="1" noChangeAspect="1" noMove="1" noResize="1" noEditPoints="1" noAdjustHandles="1" noChangeArrowheads="1" noChangeShapeType="1" noTextEdit="1"/>
              </p:cNvSpPr>
              <p:nvPr/>
            </p:nvSpPr>
            <p:spPr>
              <a:xfrm>
                <a:off x="8776822" y="2220778"/>
                <a:ext cx="392095" cy="369332"/>
              </a:xfrm>
              <a:prstGeom prst="rect">
                <a:avLst/>
              </a:prstGeom>
              <a:blipFill>
                <a:blip r:embed="rId8"/>
                <a:stretch>
                  <a:fillRect/>
                </a:stretch>
              </a:blipFill>
            </p:spPr>
            <p:txBody>
              <a:bodyPr/>
              <a:lstStyle/>
              <a:p>
                <a:r>
                  <a:rPr lang="en-AT">
                    <a:noFill/>
                  </a:rPr>
                  <a:t> </a:t>
                </a:r>
              </a:p>
            </p:txBody>
          </p:sp>
        </mc:Fallback>
      </mc:AlternateContent>
      <p:pic>
        <p:nvPicPr>
          <p:cNvPr id="11" name="Graphic 10">
            <a:extLst>
              <a:ext uri="{FF2B5EF4-FFF2-40B4-BE49-F238E27FC236}">
                <a16:creationId xmlns:a16="http://schemas.microsoft.com/office/drawing/2014/main" id="{BEA493E2-A3C5-8587-8B38-10D8E2BB47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965" y="1520054"/>
            <a:ext cx="4655996" cy="4474929"/>
          </a:xfrm>
          <a:prstGeom prst="rect">
            <a:avLst/>
          </a:prstGeom>
        </p:spPr>
      </p:pic>
      <p:sp>
        <p:nvSpPr>
          <p:cNvPr id="17" name="Date Placeholder 1">
            <a:extLst>
              <a:ext uri="{FF2B5EF4-FFF2-40B4-BE49-F238E27FC236}">
                <a16:creationId xmlns:a16="http://schemas.microsoft.com/office/drawing/2014/main" id="{8EE9F1CB-7869-78DF-57F1-F5A495E22A91}"/>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Tree>
    <p:extLst>
      <p:ext uri="{BB962C8B-B14F-4D97-AF65-F5344CB8AC3E}">
        <p14:creationId xmlns:p14="http://schemas.microsoft.com/office/powerpoint/2010/main" val="2968312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6651-3F78-7341-BC2A-0A834CF0D236}"/>
              </a:ext>
            </a:extLst>
          </p:cNvPr>
          <p:cNvSpPr txBox="1">
            <a:spLocks/>
          </p:cNvSpPr>
          <p:nvPr/>
        </p:nvSpPr>
        <p:spPr>
          <a:xfrm>
            <a:off x="323850" y="620714"/>
            <a:ext cx="7858001" cy="972000"/>
          </a:xfrm>
          <a:prstGeom prst="rect">
            <a:avLst/>
          </a:prstGeom>
        </p:spPr>
        <p:txBody>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GB" dirty="0"/>
              <a:t>Cavity sideband cooling and thermometry</a:t>
            </a:r>
            <a:endParaRPr lang="en-CH" dirty="0"/>
          </a:p>
        </p:txBody>
      </p:sp>
      <p:sp>
        <p:nvSpPr>
          <p:cNvPr id="29" name="Date Placeholder 1">
            <a:extLst>
              <a:ext uri="{FF2B5EF4-FFF2-40B4-BE49-F238E27FC236}">
                <a16:creationId xmlns:a16="http://schemas.microsoft.com/office/drawing/2014/main" id="{F62F0EA2-277E-8F28-9C0E-141C9450A4C7}"/>
              </a:ext>
            </a:extLst>
          </p:cNvPr>
          <p:cNvSpPr>
            <a:spLocks noGrp="1"/>
          </p:cNvSpPr>
          <p:nvPr>
            <p:ph type="dt" sz="half" idx="10"/>
          </p:nvPr>
        </p:nvSpPr>
        <p:spPr>
          <a:xfrm>
            <a:off x="10916511" y="6308726"/>
            <a:ext cx="612000" cy="468312"/>
          </a:xfrm>
        </p:spPr>
        <p:txBody>
          <a:bodyPr/>
          <a:lstStyle/>
          <a:p>
            <a:pPr>
              <a:spcAft>
                <a:spcPts val="600"/>
              </a:spcAft>
            </a:pPr>
            <a:r>
              <a:rPr lang="en-CH"/>
              <a:t>18.09.2024</a:t>
            </a:r>
            <a:endParaRPr lang="en-GB"/>
          </a:p>
        </p:txBody>
      </p:sp>
      <p:sp>
        <p:nvSpPr>
          <p:cNvPr id="30" name="Footer Placeholder 2">
            <a:extLst>
              <a:ext uri="{FF2B5EF4-FFF2-40B4-BE49-F238E27FC236}">
                <a16:creationId xmlns:a16="http://schemas.microsoft.com/office/drawing/2014/main" id="{6E3C84F2-CE55-A4E8-FE4D-928BAC6894EC}"/>
              </a:ext>
            </a:extLst>
          </p:cNvPr>
          <p:cNvSpPr>
            <a:spLocks noGrp="1"/>
          </p:cNvSpPr>
          <p:nvPr>
            <p:ph type="ftr" sz="quarter" idx="11"/>
          </p:nvPr>
        </p:nvSpPr>
        <p:spPr>
          <a:xfrm>
            <a:off x="6094413" y="6308726"/>
            <a:ext cx="4631883" cy="459776"/>
          </a:xfrm>
        </p:spPr>
        <p:txBody>
          <a:bodyPr/>
          <a:lstStyle/>
          <a:p>
            <a:pPr>
              <a:spcAft>
                <a:spcPts val="600"/>
              </a:spcAft>
            </a:pPr>
            <a:r>
              <a:rPr lang="en-GB"/>
              <a:t>Lorenzo Dania</a:t>
            </a:r>
          </a:p>
        </p:txBody>
      </p:sp>
      <p:sp>
        <p:nvSpPr>
          <p:cNvPr id="31" name="Slide Number Placeholder 3">
            <a:extLst>
              <a:ext uri="{FF2B5EF4-FFF2-40B4-BE49-F238E27FC236}">
                <a16:creationId xmlns:a16="http://schemas.microsoft.com/office/drawing/2014/main" id="{A56E4FF4-EA4F-0F70-C408-A4B6EC9CC925}"/>
              </a:ext>
            </a:extLst>
          </p:cNvPr>
          <p:cNvSpPr>
            <a:spLocks noGrp="1"/>
          </p:cNvSpPr>
          <p:nvPr>
            <p:ph type="sldNum" sz="quarter" idx="12"/>
          </p:nvPr>
        </p:nvSpPr>
        <p:spPr>
          <a:xfrm>
            <a:off x="11624905" y="6308726"/>
            <a:ext cx="355461" cy="468312"/>
          </a:xfrm>
        </p:spPr>
        <p:txBody>
          <a:bodyPr/>
          <a:lstStyle/>
          <a:p>
            <a:pPr>
              <a:spcAft>
                <a:spcPts val="600"/>
              </a:spcAft>
            </a:pPr>
            <a:fld id="{6C6AE60A-B69C-4790-82F7-3882EDF23186}" type="slidenum">
              <a:rPr lang="en-GB" smtClean="0"/>
              <a:pPr>
                <a:spcAft>
                  <a:spcPts val="600"/>
                </a:spcAft>
              </a:pPr>
              <a:t>38</a:t>
            </a:fld>
            <a:endParaRPr lang="en-GB"/>
          </a:p>
        </p:txBody>
      </p:sp>
      <p:pic>
        <p:nvPicPr>
          <p:cNvPr id="6" name="Picture 5" descr="A graph with blue lines and numbers&#10;&#10;Description automatically generated">
            <a:extLst>
              <a:ext uri="{FF2B5EF4-FFF2-40B4-BE49-F238E27FC236}">
                <a16:creationId xmlns:a16="http://schemas.microsoft.com/office/drawing/2014/main" id="{887B4506-286E-8859-E5DE-D99F37689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244" y="1937135"/>
            <a:ext cx="4017635" cy="3789144"/>
          </a:xfrm>
          <a:prstGeom prst="rect">
            <a:avLst/>
          </a:prstGeom>
        </p:spPr>
      </p:pic>
      <p:pic>
        <p:nvPicPr>
          <p:cNvPr id="8" name="Picture 7" descr="A graph with blue lines and dots&#10;&#10;Description automatically generated">
            <a:extLst>
              <a:ext uri="{FF2B5EF4-FFF2-40B4-BE49-F238E27FC236}">
                <a16:creationId xmlns:a16="http://schemas.microsoft.com/office/drawing/2014/main" id="{7117A1CA-9D01-C1A4-C3DD-2BD5AA0F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4379" y="2852936"/>
            <a:ext cx="2922472" cy="2825288"/>
          </a:xfrm>
          <a:prstGeom prst="rect">
            <a:avLst/>
          </a:prstGeom>
        </p:spPr>
      </p:pic>
      <p:pic>
        <p:nvPicPr>
          <p:cNvPr id="13" name="Picture 12" descr="A graph of a function&#10;&#10;Description automatically generated">
            <a:extLst>
              <a:ext uri="{FF2B5EF4-FFF2-40B4-BE49-F238E27FC236}">
                <a16:creationId xmlns:a16="http://schemas.microsoft.com/office/drawing/2014/main" id="{5C5D4FDC-A2AA-2755-C5DE-61C9ECC66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156" y="1937383"/>
            <a:ext cx="3903389" cy="382722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3A8644A-64A6-E5FE-57A0-B6C6A94CED74}"/>
                  </a:ext>
                </a:extLst>
              </p:cNvPr>
              <p:cNvSpPr txBox="1"/>
              <p:nvPr/>
            </p:nvSpPr>
            <p:spPr>
              <a:xfrm>
                <a:off x="3429921" y="2195623"/>
                <a:ext cx="81178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CH" i="0" smtClean="0">
                          <a:latin typeface="Cambria Math" panose="02040503050406030204" pitchFamily="18" charset="0"/>
                        </a:rPr>
                        <m:t>Δ</m:t>
                      </m:r>
                      <m:r>
                        <a:rPr lang="en-US" b="0" i="0" smtClean="0">
                          <a:latin typeface="Cambria Math" panose="02040503050406030204" pitchFamily="18" charset="0"/>
                        </a:rPr>
                        <m:t>=</m:t>
                      </m:r>
                      <m:r>
                        <m:rPr>
                          <m:sty m:val="p"/>
                        </m:rPr>
                        <a:rPr lang="en-CH" dirty="0">
                          <a:latin typeface="Cambria Math" panose="02040503050406030204" pitchFamily="18" charset="0"/>
                        </a:rPr>
                        <m:t>Ω</m:t>
                      </m:r>
                      <m:r>
                        <m:rPr>
                          <m:sty m:val="p"/>
                        </m:rPr>
                        <a:rPr lang="en-US" baseline="-25000" dirty="0">
                          <a:latin typeface="Cambria Math" panose="02040503050406030204" pitchFamily="18" charset="0"/>
                        </a:rPr>
                        <m:t>m</m:t>
                      </m:r>
                    </m:oMath>
                  </m:oMathPara>
                </a14:m>
                <a:endParaRPr lang="en-CH" dirty="0"/>
              </a:p>
            </p:txBody>
          </p:sp>
        </mc:Choice>
        <mc:Fallback xmlns="">
          <p:sp>
            <p:nvSpPr>
              <p:cNvPr id="7" name="TextBox 6">
                <a:extLst>
                  <a:ext uri="{FF2B5EF4-FFF2-40B4-BE49-F238E27FC236}">
                    <a16:creationId xmlns:a16="http://schemas.microsoft.com/office/drawing/2014/main" id="{13A8644A-64A6-E5FE-57A0-B6C6A94CED74}"/>
                  </a:ext>
                </a:extLst>
              </p:cNvPr>
              <p:cNvSpPr txBox="1">
                <a:spLocks noRot="1" noChangeAspect="1" noMove="1" noResize="1" noEditPoints="1" noAdjustHandles="1" noChangeArrowheads="1" noChangeShapeType="1" noTextEdit="1"/>
              </p:cNvSpPr>
              <p:nvPr/>
            </p:nvSpPr>
            <p:spPr>
              <a:xfrm>
                <a:off x="3429921" y="2195623"/>
                <a:ext cx="8117840" cy="369332"/>
              </a:xfrm>
              <a:prstGeom prst="rect">
                <a:avLst/>
              </a:prstGeom>
              <a:blipFill>
                <a:blip r:embed="rId5"/>
                <a:stretch>
                  <a:fillRect/>
                </a:stretch>
              </a:blipFill>
            </p:spPr>
            <p:txBody>
              <a:bodyPr/>
              <a:lstStyle/>
              <a:p>
                <a:r>
                  <a:rPr lang="en-AT">
                    <a:noFill/>
                  </a:rPr>
                  <a:t> </a:t>
                </a:r>
              </a:p>
            </p:txBody>
          </p:sp>
        </mc:Fallback>
      </mc:AlternateContent>
      <p:cxnSp>
        <p:nvCxnSpPr>
          <p:cNvPr id="12" name="Straight Connector 11">
            <a:extLst>
              <a:ext uri="{FF2B5EF4-FFF2-40B4-BE49-F238E27FC236}">
                <a16:creationId xmlns:a16="http://schemas.microsoft.com/office/drawing/2014/main" id="{631A8EB9-A50F-E552-B47E-66E822E2D3A9}"/>
              </a:ext>
            </a:extLst>
          </p:cNvPr>
          <p:cNvCxnSpPr>
            <a:cxnSpLocks/>
          </p:cNvCxnSpPr>
          <p:nvPr/>
        </p:nvCxnSpPr>
        <p:spPr>
          <a:xfrm flipH="1">
            <a:off x="1856959" y="4310876"/>
            <a:ext cx="2868508" cy="0"/>
          </a:xfrm>
          <a:prstGeom prst="line">
            <a:avLst/>
          </a:prstGeom>
          <a:ln w="28575" cap="sq">
            <a:solidFill>
              <a:schemeClr val="bg2">
                <a:lumMod val="75000"/>
              </a:schemeClr>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8867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4</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Trapping of anisotropic particles</a:t>
            </a:r>
            <a:endParaRPr lang="en-AT" dirty="0"/>
          </a:p>
        </p:txBody>
      </p:sp>
      <p:sp>
        <p:nvSpPr>
          <p:cNvPr id="11" name="TextBox 10">
            <a:extLst>
              <a:ext uri="{FF2B5EF4-FFF2-40B4-BE49-F238E27FC236}">
                <a16:creationId xmlns:a16="http://schemas.microsoft.com/office/drawing/2014/main" id="{A4A7962E-B0F9-0B80-CC6A-E6E2BEDA2AB0}"/>
              </a:ext>
            </a:extLst>
          </p:cNvPr>
          <p:cNvSpPr txBox="1"/>
          <p:nvPr/>
        </p:nvSpPr>
        <p:spPr>
          <a:xfrm>
            <a:off x="804681" y="6975891"/>
            <a:ext cx="4628190" cy="2031325"/>
          </a:xfrm>
          <a:prstGeom prst="rect">
            <a:avLst/>
          </a:prstGeom>
          <a:noFill/>
        </p:spPr>
        <p:txBody>
          <a:bodyPr wrap="none" rtlCol="0">
            <a:spAutoFit/>
          </a:bodyPr>
          <a:lstStyle/>
          <a:p>
            <a:r>
              <a:rPr lang="en-US" dirty="0"/>
              <a:t>Asymmetric particles trapping:</a:t>
            </a:r>
          </a:p>
          <a:p>
            <a:pPr marL="285750" indent="-285750">
              <a:buFontTx/>
              <a:buChar char="-"/>
            </a:pPr>
            <a:r>
              <a:rPr lang="en-US" dirty="0"/>
              <a:t>Show additional angular motional modes</a:t>
            </a:r>
          </a:p>
          <a:p>
            <a:pPr marL="285750" indent="-285750">
              <a:buFontTx/>
              <a:buChar char="-"/>
            </a:pPr>
            <a:r>
              <a:rPr lang="en-US" dirty="0"/>
              <a:t>High frequency harmonic motion</a:t>
            </a:r>
          </a:p>
          <a:p>
            <a:pPr marL="285750" indent="-285750">
              <a:buFontTx/>
              <a:buChar char="-"/>
            </a:pPr>
            <a:endParaRPr lang="en-US" dirty="0"/>
          </a:p>
          <a:p>
            <a:pPr marL="285750" indent="-285750">
              <a:buFontTx/>
              <a:buChar char="-"/>
            </a:pPr>
            <a:r>
              <a:rPr lang="en-US" dirty="0"/>
              <a:t>Less prone to mechanical noise</a:t>
            </a:r>
          </a:p>
          <a:p>
            <a:pPr marL="285750" indent="-285750">
              <a:buFontTx/>
              <a:buChar char="-"/>
            </a:pPr>
            <a:r>
              <a:rPr lang="en-US" dirty="0"/>
              <a:t>Beneficial for ground state cooling</a:t>
            </a:r>
          </a:p>
          <a:p>
            <a:pPr marL="285750" indent="-285750">
              <a:buFontTx/>
              <a:buChar char="-"/>
            </a:pPr>
            <a:r>
              <a:rPr lang="en-US" dirty="0"/>
              <a:t>Torque sensing </a:t>
            </a:r>
            <a:endParaRPr lang="en-AT" dirty="0"/>
          </a:p>
        </p:txBody>
      </p:sp>
      <p:sp>
        <p:nvSpPr>
          <p:cNvPr id="12" name="TextBox 11">
            <a:extLst>
              <a:ext uri="{FF2B5EF4-FFF2-40B4-BE49-F238E27FC236}">
                <a16:creationId xmlns:a16="http://schemas.microsoft.com/office/drawing/2014/main" id="{E40F1789-1609-3EE0-E06D-F30B15EEC0E2}"/>
              </a:ext>
            </a:extLst>
          </p:cNvPr>
          <p:cNvSpPr txBox="1"/>
          <p:nvPr/>
        </p:nvSpPr>
        <p:spPr>
          <a:xfrm>
            <a:off x="-2500000" y="8711718"/>
            <a:ext cx="5647700" cy="646331"/>
          </a:xfrm>
          <a:prstGeom prst="rect">
            <a:avLst/>
          </a:prstGeom>
          <a:noFill/>
        </p:spPr>
        <p:txBody>
          <a:bodyPr wrap="none" rtlCol="0">
            <a:spAutoFit/>
          </a:bodyPr>
          <a:lstStyle/>
          <a:p>
            <a:r>
              <a:rPr lang="en-US" dirty="0"/>
              <a:t>Today: first ground state cooling of </a:t>
            </a:r>
            <a:r>
              <a:rPr lang="en-US" dirty="0" err="1"/>
              <a:t>librational</a:t>
            </a:r>
            <a:r>
              <a:rPr lang="en-US" dirty="0"/>
              <a:t> mode </a:t>
            </a:r>
            <a:br>
              <a:rPr lang="en-US" dirty="0"/>
            </a:br>
            <a:r>
              <a:rPr lang="en-US" dirty="0"/>
              <a:t>of an optically levitated nanoparticle via cavity cooling</a:t>
            </a:r>
            <a:endParaRPr lang="en-AT" dirty="0"/>
          </a:p>
        </p:txBody>
      </p:sp>
      <p:sp>
        <p:nvSpPr>
          <p:cNvPr id="13" name="TextBox 12">
            <a:extLst>
              <a:ext uri="{FF2B5EF4-FFF2-40B4-BE49-F238E27FC236}">
                <a16:creationId xmlns:a16="http://schemas.microsoft.com/office/drawing/2014/main" id="{8C0B9DF3-4E04-C5E4-5FF0-F29F3A01143D}"/>
              </a:ext>
            </a:extLst>
          </p:cNvPr>
          <p:cNvSpPr txBox="1"/>
          <p:nvPr/>
        </p:nvSpPr>
        <p:spPr>
          <a:xfrm>
            <a:off x="6000225" y="7038793"/>
            <a:ext cx="6045245" cy="1754326"/>
          </a:xfrm>
          <a:prstGeom prst="rect">
            <a:avLst/>
          </a:prstGeom>
          <a:noFill/>
        </p:spPr>
        <p:txBody>
          <a:bodyPr wrap="none" rtlCol="0">
            <a:spAutoFit/>
          </a:bodyPr>
          <a:lstStyle/>
          <a:p>
            <a:r>
              <a:rPr lang="en-US" dirty="0"/>
              <a:t>What have been achieved so far:</a:t>
            </a:r>
          </a:p>
          <a:p>
            <a:pPr marL="342900" indent="-342900">
              <a:buAutoNum type="arabicParenR"/>
            </a:pPr>
            <a:r>
              <a:rPr lang="en-US" dirty="0"/>
              <a:t>Cooling via direct feedback based on optical detection</a:t>
            </a:r>
          </a:p>
          <a:p>
            <a:pPr marL="342900" indent="-342900">
              <a:buAutoNum type="arabicParenR"/>
            </a:pPr>
            <a:r>
              <a:rPr lang="en-US" dirty="0"/>
              <a:t>Cavity cooling</a:t>
            </a:r>
          </a:p>
          <a:p>
            <a:pPr marL="342900" indent="-342900">
              <a:buAutoNum type="arabicParenR"/>
            </a:pPr>
            <a:r>
              <a:rPr lang="en-US" dirty="0"/>
              <a:t>Coupling to embedded color centers</a:t>
            </a:r>
          </a:p>
          <a:p>
            <a:endParaRPr lang="en-US" dirty="0"/>
          </a:p>
          <a:p>
            <a:r>
              <a:rPr lang="en-US" dirty="0"/>
              <a:t>Thermal states: GS is needed for quantum operations</a:t>
            </a:r>
          </a:p>
        </p:txBody>
      </p:sp>
      <p:pic>
        <p:nvPicPr>
          <p:cNvPr id="15" name="Picture 14" descr="A graph of a graph of a graph&#10;&#10;Description automatically generated with medium confidence">
            <a:extLst>
              <a:ext uri="{FF2B5EF4-FFF2-40B4-BE49-F238E27FC236}">
                <a16:creationId xmlns:a16="http://schemas.microsoft.com/office/drawing/2014/main" id="{2F7F9C45-36A6-4CEF-5598-50CEE5975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411" y="702961"/>
            <a:ext cx="9480102" cy="3520745"/>
          </a:xfrm>
          <a:prstGeom prst="rect">
            <a:avLst/>
          </a:prstGeom>
        </p:spPr>
      </p:pic>
      <p:sp>
        <p:nvSpPr>
          <p:cNvPr id="6" name="TextBox 5">
            <a:extLst>
              <a:ext uri="{FF2B5EF4-FFF2-40B4-BE49-F238E27FC236}">
                <a16:creationId xmlns:a16="http://schemas.microsoft.com/office/drawing/2014/main" id="{4F284F4A-D0E7-7122-FCFF-956ED3C451F5}"/>
              </a:ext>
            </a:extLst>
          </p:cNvPr>
          <p:cNvSpPr txBox="1"/>
          <p:nvPr/>
        </p:nvSpPr>
        <p:spPr>
          <a:xfrm>
            <a:off x="12934379" y="4792134"/>
            <a:ext cx="5852667" cy="2308324"/>
          </a:xfrm>
          <a:prstGeom prst="rect">
            <a:avLst/>
          </a:prstGeom>
          <a:noFill/>
        </p:spPr>
        <p:txBody>
          <a:bodyPr wrap="square" rtlCol="0">
            <a:spAutoFit/>
          </a:bodyPr>
          <a:lstStyle/>
          <a:p>
            <a:r>
              <a:rPr lang="en-US" dirty="0"/>
              <a:t>The position of a particle is trapped by a gradient of the light intensity, which can be created by focusing the light. However, the orientation of the particle interacts with the polarization of the light. This means that the particle senses and is affected by the vectoral nature of the light field. Besides the ability to locally sense field directions, it opens up the possibility to manipulate the orientation without affecting the COM motion</a:t>
            </a:r>
            <a:endParaRPr lang="en-AT" dirty="0"/>
          </a:p>
        </p:txBody>
      </p:sp>
      <p:pic>
        <p:nvPicPr>
          <p:cNvPr id="7" name="Graphic 6">
            <a:extLst>
              <a:ext uri="{FF2B5EF4-FFF2-40B4-BE49-F238E27FC236}">
                <a16:creationId xmlns:a16="http://schemas.microsoft.com/office/drawing/2014/main" id="{0EBF8D84-68EF-A04F-563B-282172D548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7743" y="2097326"/>
            <a:ext cx="2961189" cy="2753386"/>
          </a:xfrm>
          <a:prstGeom prst="rect">
            <a:avLst/>
          </a:prstGeom>
        </p:spPr>
      </p:pic>
      <p:pic>
        <p:nvPicPr>
          <p:cNvPr id="8" name="Graphic 7">
            <a:extLst>
              <a:ext uri="{FF2B5EF4-FFF2-40B4-BE49-F238E27FC236}">
                <a16:creationId xmlns:a16="http://schemas.microsoft.com/office/drawing/2014/main" id="{FE5B8987-C45F-1CA2-5997-ED5D72E9AF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5300" y="2061050"/>
            <a:ext cx="1610472" cy="2493634"/>
          </a:xfrm>
          <a:prstGeom prst="rect">
            <a:avLst/>
          </a:prstGeom>
        </p:spPr>
      </p:pic>
      <p:sp>
        <p:nvSpPr>
          <p:cNvPr id="9" name="TextBox 8">
            <a:extLst>
              <a:ext uri="{FF2B5EF4-FFF2-40B4-BE49-F238E27FC236}">
                <a16:creationId xmlns:a16="http://schemas.microsoft.com/office/drawing/2014/main" id="{7B0B35B8-BAE2-13C1-3FEC-0A4D0696391B}"/>
              </a:ext>
            </a:extLst>
          </p:cNvPr>
          <p:cNvSpPr txBox="1"/>
          <p:nvPr/>
        </p:nvSpPr>
        <p:spPr>
          <a:xfrm>
            <a:off x="2648090" y="4943352"/>
            <a:ext cx="1800493" cy="646331"/>
          </a:xfrm>
          <a:prstGeom prst="rect">
            <a:avLst/>
          </a:prstGeom>
          <a:noFill/>
        </p:spPr>
        <p:txBody>
          <a:bodyPr wrap="none" rtlCol="0">
            <a:spAutoFit/>
          </a:bodyPr>
          <a:lstStyle/>
          <a:p>
            <a:r>
              <a:rPr lang="en-US" dirty="0"/>
              <a:t>Rotation motion</a:t>
            </a:r>
          </a:p>
          <a:p>
            <a:pPr algn="ctr"/>
            <a:r>
              <a:rPr lang="en-US" dirty="0"/>
              <a:t>~ GHz</a:t>
            </a:r>
            <a:endParaRPr lang="en-AT" dirty="0"/>
          </a:p>
        </p:txBody>
      </p:sp>
      <p:sp>
        <p:nvSpPr>
          <p:cNvPr id="10" name="TextBox 9">
            <a:extLst>
              <a:ext uri="{FF2B5EF4-FFF2-40B4-BE49-F238E27FC236}">
                <a16:creationId xmlns:a16="http://schemas.microsoft.com/office/drawing/2014/main" id="{6C9BD749-4687-36A7-65C7-4C6895D0EB0B}"/>
              </a:ext>
            </a:extLst>
          </p:cNvPr>
          <p:cNvSpPr txBox="1"/>
          <p:nvPr/>
        </p:nvSpPr>
        <p:spPr>
          <a:xfrm>
            <a:off x="6200548" y="4938038"/>
            <a:ext cx="3659976" cy="923330"/>
          </a:xfrm>
          <a:prstGeom prst="rect">
            <a:avLst/>
          </a:prstGeom>
          <a:noFill/>
        </p:spPr>
        <p:txBody>
          <a:bodyPr wrap="none" rtlCol="0">
            <a:spAutoFit/>
          </a:bodyPr>
          <a:lstStyle/>
          <a:p>
            <a:r>
              <a:rPr lang="en-US" dirty="0" err="1"/>
              <a:t>Libration</a:t>
            </a:r>
            <a:r>
              <a:rPr lang="en-US" dirty="0"/>
              <a:t> motion “trapped rotation”</a:t>
            </a:r>
          </a:p>
          <a:p>
            <a:pPr algn="ctr"/>
            <a:r>
              <a:rPr lang="en-US" dirty="0"/>
              <a:t>~ MHz</a:t>
            </a:r>
            <a:endParaRPr lang="en-AT" dirty="0"/>
          </a:p>
          <a:p>
            <a:endParaRPr lang="en-AT" dirty="0"/>
          </a:p>
        </p:txBody>
      </p:sp>
      <p:sp>
        <p:nvSpPr>
          <p:cNvPr id="16" name="Rectangle 15">
            <a:extLst>
              <a:ext uri="{FF2B5EF4-FFF2-40B4-BE49-F238E27FC236}">
                <a16:creationId xmlns:a16="http://schemas.microsoft.com/office/drawing/2014/main" id="{420B0B92-0393-4C58-9E44-6416B7E71636}"/>
              </a:ext>
            </a:extLst>
          </p:cNvPr>
          <p:cNvSpPr/>
          <p:nvPr/>
        </p:nvSpPr>
        <p:spPr>
          <a:xfrm>
            <a:off x="1720908" y="1700807"/>
            <a:ext cx="3888433" cy="4337627"/>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702227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50">
            <a:extLst>
              <a:ext uri="{FF2B5EF4-FFF2-40B4-BE49-F238E27FC236}">
                <a16:creationId xmlns:a16="http://schemas.microsoft.com/office/drawing/2014/main" id="{F9154F8F-576A-5BBE-DCE5-CA9E8F769B27}"/>
              </a:ext>
            </a:extLst>
          </p:cNvPr>
          <p:cNvSpPr/>
          <p:nvPr/>
        </p:nvSpPr>
        <p:spPr>
          <a:xfrm>
            <a:off x="4141504" y="5266861"/>
            <a:ext cx="7469929" cy="1087189"/>
          </a:xfrm>
          <a:prstGeom prst="roundRect">
            <a:avLst/>
          </a:prstGeom>
          <a:solidFill>
            <a:srgbClr val="CF4A47">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dirty="0"/>
              <a:t>Lorenzo Dania</a:t>
            </a:r>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5</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sz="2400" dirty="0"/>
              <a:t>Quantum </a:t>
            </a:r>
            <a:r>
              <a:rPr lang="en-US" sz="2400" dirty="0" err="1"/>
              <a:t>optomechanics</a:t>
            </a:r>
            <a:r>
              <a:rPr lang="en-US" sz="2400" dirty="0"/>
              <a:t> with levitated particles: Ground state cooling</a:t>
            </a:r>
            <a:endParaRPr lang="en-AT" sz="2400" dirty="0"/>
          </a:p>
        </p:txBody>
      </p:sp>
      <p:pic>
        <p:nvPicPr>
          <p:cNvPr id="15" name="Picture 14" descr="A graph of a graph of a graph&#10;&#10;Description automatically generated with medium confidence">
            <a:extLst>
              <a:ext uri="{FF2B5EF4-FFF2-40B4-BE49-F238E27FC236}">
                <a16:creationId xmlns:a16="http://schemas.microsoft.com/office/drawing/2014/main" id="{2F7F9C45-36A6-4CEF-5598-50CEE5975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411" y="702961"/>
            <a:ext cx="9480102" cy="3520745"/>
          </a:xfrm>
          <a:prstGeom prst="rect">
            <a:avLst/>
          </a:prstGeom>
        </p:spPr>
      </p:pic>
      <p:pic>
        <p:nvPicPr>
          <p:cNvPr id="17" name="Picture 16" descr="A diagram of a diagram of a gas flow&#10;&#10;Description automatically generated with medium confidence">
            <a:extLst>
              <a:ext uri="{FF2B5EF4-FFF2-40B4-BE49-F238E27FC236}">
                <a16:creationId xmlns:a16="http://schemas.microsoft.com/office/drawing/2014/main" id="{8FB9805E-5B99-12F6-8D22-5ECE9E2DC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94" y="1785007"/>
            <a:ext cx="4396598" cy="2648790"/>
          </a:xfrm>
          <a:prstGeom prst="rect">
            <a:avLst/>
          </a:prstGeom>
        </p:spPr>
      </p:pic>
      <p:pic>
        <p:nvPicPr>
          <p:cNvPr id="19" name="Picture 18" descr="A diagram of a scientific experiment&#10;&#10;Description automatically generated">
            <a:extLst>
              <a:ext uri="{FF2B5EF4-FFF2-40B4-BE49-F238E27FC236}">
                <a16:creationId xmlns:a16="http://schemas.microsoft.com/office/drawing/2014/main" id="{F920D6D2-8209-040E-0CEF-90DCEB1C7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525" y="1785007"/>
            <a:ext cx="5268377" cy="2773123"/>
          </a:xfrm>
          <a:prstGeom prst="rect">
            <a:avLst/>
          </a:prstGeom>
        </p:spPr>
      </p:pic>
      <p:sp>
        <p:nvSpPr>
          <p:cNvPr id="20" name="TextBox 19">
            <a:extLst>
              <a:ext uri="{FF2B5EF4-FFF2-40B4-BE49-F238E27FC236}">
                <a16:creationId xmlns:a16="http://schemas.microsoft.com/office/drawing/2014/main" id="{00975257-C7B1-73DE-6ADB-8EFEF55C559A}"/>
              </a:ext>
            </a:extLst>
          </p:cNvPr>
          <p:cNvSpPr txBox="1"/>
          <p:nvPr/>
        </p:nvSpPr>
        <p:spPr>
          <a:xfrm>
            <a:off x="3246757" y="7480181"/>
            <a:ext cx="5557932" cy="1477328"/>
          </a:xfrm>
          <a:prstGeom prst="rect">
            <a:avLst/>
          </a:prstGeom>
          <a:noFill/>
        </p:spPr>
        <p:txBody>
          <a:bodyPr wrap="none" rtlCol="0">
            <a:spAutoFit/>
          </a:bodyPr>
          <a:lstStyle/>
          <a:p>
            <a:r>
              <a:rPr lang="en-US" dirty="0"/>
              <a:t>Quantum ground state cooling:</a:t>
            </a:r>
            <a:br>
              <a:rPr lang="en-US" dirty="0"/>
            </a:br>
            <a:r>
              <a:rPr lang="en-US" dirty="0"/>
              <a:t>researchers focused on </a:t>
            </a:r>
            <a:br>
              <a:rPr lang="en-US" dirty="0"/>
            </a:br>
            <a:r>
              <a:rPr lang="en-US" dirty="0"/>
              <a:t>symmetric particle trapping and</a:t>
            </a:r>
          </a:p>
          <a:p>
            <a:r>
              <a:rPr lang="en-US" dirty="0"/>
              <a:t>translational modes ground state cooling. GS </a:t>
            </a:r>
            <a:br>
              <a:rPr lang="en-US" dirty="0"/>
            </a:br>
            <a:r>
              <a:rPr lang="en-US" dirty="0"/>
              <a:t>was achieved either by cavity cooling or by feedback</a:t>
            </a:r>
            <a:endParaRPr lang="en-AT" dirty="0"/>
          </a:p>
        </p:txBody>
      </p:sp>
      <p:pic>
        <p:nvPicPr>
          <p:cNvPr id="23" name="Picture 22" descr="Diagram of a diagram of a diagram&#10;&#10;Description automatically generated with medium confidence">
            <a:extLst>
              <a:ext uri="{FF2B5EF4-FFF2-40B4-BE49-F238E27FC236}">
                <a16:creationId xmlns:a16="http://schemas.microsoft.com/office/drawing/2014/main" id="{B068D675-610B-C5DF-3E52-88A005CD7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0197" y="4474172"/>
            <a:ext cx="4952265" cy="2556626"/>
          </a:xfrm>
          <a:prstGeom prst="rect">
            <a:avLst/>
          </a:prstGeom>
        </p:spPr>
      </p:pic>
      <p:sp>
        <p:nvSpPr>
          <p:cNvPr id="24" name="TextBox 23">
            <a:extLst>
              <a:ext uri="{FF2B5EF4-FFF2-40B4-BE49-F238E27FC236}">
                <a16:creationId xmlns:a16="http://schemas.microsoft.com/office/drawing/2014/main" id="{0D049810-F381-FEE0-8C41-CCB998E32BFD}"/>
              </a:ext>
            </a:extLst>
          </p:cNvPr>
          <p:cNvSpPr txBox="1"/>
          <p:nvPr/>
        </p:nvSpPr>
        <p:spPr>
          <a:xfrm>
            <a:off x="10415849" y="7711803"/>
            <a:ext cx="5057795" cy="1200329"/>
          </a:xfrm>
          <a:prstGeom prst="rect">
            <a:avLst/>
          </a:prstGeom>
          <a:noFill/>
        </p:spPr>
        <p:txBody>
          <a:bodyPr wrap="none" rtlCol="0">
            <a:spAutoFit/>
          </a:bodyPr>
          <a:lstStyle/>
          <a:p>
            <a:r>
              <a:rPr lang="en-US" dirty="0"/>
              <a:t>Cool things that we can turn off potential</a:t>
            </a:r>
          </a:p>
          <a:p>
            <a:r>
              <a:rPr lang="en-US" dirty="0"/>
              <a:t>To expand the wave function</a:t>
            </a:r>
          </a:p>
          <a:p>
            <a:r>
              <a:rPr lang="en-US" dirty="0"/>
              <a:t>On the other hand, turn it off means to </a:t>
            </a:r>
          </a:p>
          <a:p>
            <a:r>
              <a:rPr lang="en-US" dirty="0"/>
              <a:t>Really have high chances of loosing the particle</a:t>
            </a:r>
            <a:endParaRPr lang="en-AT" dirty="0"/>
          </a:p>
        </p:txBody>
      </p:sp>
      <p:sp>
        <p:nvSpPr>
          <p:cNvPr id="25" name="TextBox 24">
            <a:extLst>
              <a:ext uri="{FF2B5EF4-FFF2-40B4-BE49-F238E27FC236}">
                <a16:creationId xmlns:a16="http://schemas.microsoft.com/office/drawing/2014/main" id="{CDAE1DC0-5F01-1268-181E-BF178B9F4978}"/>
              </a:ext>
            </a:extLst>
          </p:cNvPr>
          <p:cNvSpPr txBox="1"/>
          <p:nvPr/>
        </p:nvSpPr>
        <p:spPr>
          <a:xfrm>
            <a:off x="6893657" y="4598712"/>
            <a:ext cx="4117346" cy="646331"/>
          </a:xfrm>
          <a:prstGeom prst="rect">
            <a:avLst/>
          </a:prstGeom>
          <a:noFill/>
        </p:spPr>
        <p:txBody>
          <a:bodyPr wrap="none" rtlCol="0">
            <a:spAutoFit/>
          </a:bodyPr>
          <a:lstStyle/>
          <a:p>
            <a:r>
              <a:rPr lang="en-US" sz="1800" dirty="0">
                <a:solidFill>
                  <a:schemeClr val="accent1">
                    <a:lumMod val="75000"/>
                  </a:schemeClr>
                </a:solidFill>
                <a:ea typeface="Helvetica Neue Light" charset="0"/>
                <a:cs typeface="Helvetica Neue Light" charset="0"/>
              </a:rPr>
              <a:t>U. </a:t>
            </a:r>
            <a:r>
              <a:rPr lang="en-US" sz="1800" dirty="0" err="1">
                <a:solidFill>
                  <a:schemeClr val="accent1">
                    <a:lumMod val="75000"/>
                  </a:schemeClr>
                </a:solidFill>
                <a:ea typeface="Helvetica Neue Light" charset="0"/>
                <a:cs typeface="Helvetica Neue Light" charset="0"/>
              </a:rPr>
              <a:t>Delić</a:t>
            </a:r>
            <a:r>
              <a:rPr lang="en-US" sz="1800" dirty="0">
                <a:solidFill>
                  <a:schemeClr val="accent1">
                    <a:lumMod val="75000"/>
                  </a:schemeClr>
                </a:solidFill>
                <a:ea typeface="Helvetica Neue Light" charset="0"/>
                <a:cs typeface="Helvetica Neue Light" charset="0"/>
              </a:rPr>
              <a:t> et al., </a:t>
            </a:r>
            <a:r>
              <a:rPr lang="en-US" sz="1800" i="1" dirty="0">
                <a:solidFill>
                  <a:schemeClr val="accent1">
                    <a:lumMod val="75000"/>
                  </a:schemeClr>
                </a:solidFill>
                <a:ea typeface="Helvetica Neue Light" charset="0"/>
                <a:cs typeface="Helvetica Neue Light" charset="0"/>
              </a:rPr>
              <a:t>Science </a:t>
            </a:r>
            <a:r>
              <a:rPr lang="de-AT" sz="1800" dirty="0">
                <a:solidFill>
                  <a:schemeClr val="accent1">
                    <a:lumMod val="75000"/>
                  </a:schemeClr>
                </a:solidFill>
              </a:rPr>
              <a:t>10.1126 (2020)</a:t>
            </a:r>
          </a:p>
          <a:p>
            <a:endParaRPr lang="en-AT" dirty="0"/>
          </a:p>
        </p:txBody>
      </p:sp>
      <p:sp>
        <p:nvSpPr>
          <p:cNvPr id="26" name="TextBox 25">
            <a:extLst>
              <a:ext uri="{FF2B5EF4-FFF2-40B4-BE49-F238E27FC236}">
                <a16:creationId xmlns:a16="http://schemas.microsoft.com/office/drawing/2014/main" id="{C268D5C6-AAE0-93C9-4491-FD2862CE6A1D}"/>
              </a:ext>
            </a:extLst>
          </p:cNvPr>
          <p:cNvSpPr txBox="1"/>
          <p:nvPr/>
        </p:nvSpPr>
        <p:spPr>
          <a:xfrm>
            <a:off x="468784" y="4488382"/>
            <a:ext cx="5557931" cy="923330"/>
          </a:xfrm>
          <a:prstGeom prst="rect">
            <a:avLst/>
          </a:prstGeom>
          <a:noFill/>
        </p:spPr>
        <p:txBody>
          <a:bodyPr wrap="square" rtlCol="0">
            <a:spAutoFit/>
          </a:bodyPr>
          <a:lstStyle/>
          <a:p>
            <a:r>
              <a:rPr lang="en-US" dirty="0">
                <a:solidFill>
                  <a:schemeClr val="accent1">
                    <a:lumMod val="75000"/>
                  </a:schemeClr>
                </a:solidFill>
              </a:rPr>
              <a:t>F. </a:t>
            </a:r>
            <a:r>
              <a:rPr lang="en-US" dirty="0" err="1">
                <a:solidFill>
                  <a:schemeClr val="accent1">
                    <a:lumMod val="75000"/>
                  </a:schemeClr>
                </a:solidFill>
              </a:rPr>
              <a:t>Tebbenjohanns</a:t>
            </a:r>
            <a:r>
              <a:rPr lang="en-US" dirty="0">
                <a:solidFill>
                  <a:schemeClr val="accent1">
                    <a:lumMod val="75000"/>
                  </a:schemeClr>
                </a:solidFill>
              </a:rPr>
              <a:t> et al., </a:t>
            </a:r>
            <a:r>
              <a:rPr lang="en-US" i="1" dirty="0">
                <a:solidFill>
                  <a:schemeClr val="accent1">
                    <a:lumMod val="75000"/>
                  </a:schemeClr>
                </a:solidFill>
              </a:rPr>
              <a:t>Nature</a:t>
            </a:r>
            <a:r>
              <a:rPr lang="en-US" dirty="0">
                <a:solidFill>
                  <a:schemeClr val="accent1">
                    <a:lumMod val="75000"/>
                  </a:schemeClr>
                </a:solidFill>
              </a:rPr>
              <a:t> 595, 378–382 (2021)</a:t>
            </a:r>
          </a:p>
          <a:p>
            <a:r>
              <a:rPr lang="en-US" dirty="0">
                <a:solidFill>
                  <a:schemeClr val="accent1">
                    <a:lumMod val="75000"/>
                  </a:schemeClr>
                </a:solidFill>
              </a:rPr>
              <a:t>L. Magrini et al., </a:t>
            </a:r>
            <a:r>
              <a:rPr lang="en-US" i="1" dirty="0">
                <a:solidFill>
                  <a:schemeClr val="accent1">
                    <a:lumMod val="75000"/>
                  </a:schemeClr>
                </a:solidFill>
              </a:rPr>
              <a:t>Nature</a:t>
            </a:r>
            <a:r>
              <a:rPr lang="en-US" dirty="0">
                <a:solidFill>
                  <a:schemeClr val="accent1">
                    <a:lumMod val="75000"/>
                  </a:schemeClr>
                </a:solidFill>
              </a:rPr>
              <a:t> 595, </a:t>
            </a:r>
            <a:r>
              <a:rPr lang="en-AT" dirty="0">
                <a:solidFill>
                  <a:schemeClr val="accent1">
                    <a:lumMod val="75000"/>
                  </a:schemeClr>
                </a:solidFill>
              </a:rPr>
              <a:t>373–377</a:t>
            </a:r>
            <a:r>
              <a:rPr lang="en-US" dirty="0">
                <a:solidFill>
                  <a:schemeClr val="accent1">
                    <a:lumMod val="75000"/>
                  </a:schemeClr>
                </a:solidFill>
              </a:rPr>
              <a:t> (2021)</a:t>
            </a:r>
          </a:p>
          <a:p>
            <a:endParaRPr lang="en-AT" dirty="0"/>
          </a:p>
        </p:txBody>
      </p:sp>
      <p:sp>
        <p:nvSpPr>
          <p:cNvPr id="27" name="TextBox 26">
            <a:extLst>
              <a:ext uri="{FF2B5EF4-FFF2-40B4-BE49-F238E27FC236}">
                <a16:creationId xmlns:a16="http://schemas.microsoft.com/office/drawing/2014/main" id="{8E121CD5-BB96-3C86-EFB3-6716F2E906C9}"/>
              </a:ext>
            </a:extLst>
          </p:cNvPr>
          <p:cNvSpPr txBox="1"/>
          <p:nvPr/>
        </p:nvSpPr>
        <p:spPr>
          <a:xfrm>
            <a:off x="4323626" y="5393390"/>
            <a:ext cx="7469930" cy="830997"/>
          </a:xfrm>
          <a:prstGeom prst="rect">
            <a:avLst/>
          </a:prstGeom>
          <a:noFill/>
        </p:spPr>
        <p:txBody>
          <a:bodyPr wrap="none" rtlCol="0">
            <a:spAutoFit/>
          </a:bodyPr>
          <a:lstStyle/>
          <a:p>
            <a:r>
              <a:rPr lang="en-US" sz="2400" b="1" dirty="0">
                <a:solidFill>
                  <a:srgbClr val="FF0000"/>
                </a:solidFill>
              </a:rPr>
              <a:t>Today</a:t>
            </a:r>
            <a:r>
              <a:rPr lang="en-US" sz="2400" b="1" dirty="0"/>
              <a:t>: ground state cooling of a </a:t>
            </a:r>
            <a:r>
              <a:rPr lang="en-US" sz="2400" b="1" dirty="0" err="1"/>
              <a:t>librational</a:t>
            </a:r>
            <a:r>
              <a:rPr lang="en-US" sz="2400" b="1" dirty="0"/>
              <a:t> mode </a:t>
            </a:r>
            <a:br>
              <a:rPr lang="en-US" sz="2400" b="1" dirty="0"/>
            </a:br>
            <a:r>
              <a:rPr lang="en-US" sz="2400" b="1" dirty="0"/>
              <a:t>via cavity cooling</a:t>
            </a:r>
            <a:endParaRPr lang="en-AT" sz="2400" b="1" dirty="0"/>
          </a:p>
        </p:txBody>
      </p:sp>
      <p:pic>
        <p:nvPicPr>
          <p:cNvPr id="28" name="Picture 27" descr="A math equation with black text&#10;&#10;Description automatically generated">
            <a:extLst>
              <a:ext uri="{FF2B5EF4-FFF2-40B4-BE49-F238E27FC236}">
                <a16:creationId xmlns:a16="http://schemas.microsoft.com/office/drawing/2014/main" id="{7CBFC225-C217-EB61-D6A5-846841AAD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7687" y="7313512"/>
            <a:ext cx="5852667" cy="1440305"/>
          </a:xfrm>
          <a:prstGeom prst="rect">
            <a:avLst/>
          </a:prstGeom>
        </p:spPr>
      </p:pic>
    </p:spTree>
    <p:extLst>
      <p:ext uri="{BB962C8B-B14F-4D97-AF65-F5344CB8AC3E}">
        <p14:creationId xmlns:p14="http://schemas.microsoft.com/office/powerpoint/2010/main" val="2110722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6</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Outline</a:t>
            </a:r>
            <a:endParaRPr lang="en-AT" dirty="0"/>
          </a:p>
        </p:txBody>
      </p:sp>
      <p:sp>
        <p:nvSpPr>
          <p:cNvPr id="6" name="TextBox 5">
            <a:extLst>
              <a:ext uri="{FF2B5EF4-FFF2-40B4-BE49-F238E27FC236}">
                <a16:creationId xmlns:a16="http://schemas.microsoft.com/office/drawing/2014/main" id="{BFB28DF0-1B42-F493-022A-BE51135F2521}"/>
              </a:ext>
            </a:extLst>
          </p:cNvPr>
          <p:cNvSpPr txBox="1"/>
          <p:nvPr/>
        </p:nvSpPr>
        <p:spPr>
          <a:xfrm>
            <a:off x="2709243" y="1106714"/>
            <a:ext cx="10801200" cy="4802405"/>
          </a:xfrm>
          <a:prstGeom prst="rect">
            <a:avLst/>
          </a:prstGeom>
          <a:noFill/>
        </p:spPr>
        <p:txBody>
          <a:bodyPr wrap="square" rtlCol="0">
            <a:spAutoFit/>
          </a:bodyPr>
          <a:lstStyle/>
          <a:p>
            <a:pPr marL="285750" indent="-285750">
              <a:lnSpc>
                <a:spcPct val="250000"/>
              </a:lnSpc>
              <a:buFontTx/>
              <a:buChar char="-"/>
            </a:pPr>
            <a:r>
              <a:rPr lang="en-US" sz="3200" dirty="0"/>
              <a:t>Trapping the orientation of an anisotropic particle</a:t>
            </a:r>
          </a:p>
          <a:p>
            <a:pPr marL="285750" indent="-285750">
              <a:lnSpc>
                <a:spcPct val="250000"/>
              </a:lnSpc>
              <a:buFontTx/>
              <a:buChar char="-"/>
            </a:pPr>
            <a:r>
              <a:rPr lang="en-US" sz="3200" dirty="0"/>
              <a:t>Cavity cooling of </a:t>
            </a:r>
            <a:r>
              <a:rPr lang="en-US" sz="3200" dirty="0" err="1"/>
              <a:t>librational</a:t>
            </a:r>
            <a:r>
              <a:rPr lang="en-US" sz="3200" dirty="0"/>
              <a:t> modes</a:t>
            </a:r>
          </a:p>
          <a:p>
            <a:pPr marL="285750" indent="-285750">
              <a:lnSpc>
                <a:spcPct val="250000"/>
              </a:lnSpc>
              <a:buFontTx/>
              <a:buChar char="-"/>
            </a:pPr>
            <a:r>
              <a:rPr lang="en-US" sz="3200" dirty="0"/>
              <a:t>Outlook</a:t>
            </a:r>
          </a:p>
          <a:p>
            <a:pPr>
              <a:lnSpc>
                <a:spcPct val="250000"/>
              </a:lnSpc>
            </a:pPr>
            <a:endParaRPr lang="en-AT" sz="3200" dirty="0"/>
          </a:p>
        </p:txBody>
      </p:sp>
      <p:pic>
        <p:nvPicPr>
          <p:cNvPr id="7" name="Graphic 6">
            <a:extLst>
              <a:ext uri="{FF2B5EF4-FFF2-40B4-BE49-F238E27FC236}">
                <a16:creationId xmlns:a16="http://schemas.microsoft.com/office/drawing/2014/main" id="{8436A770-D555-9098-BBBC-75BF2BCF9C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9083" y="1396318"/>
            <a:ext cx="627750" cy="972001"/>
          </a:xfrm>
          <a:prstGeom prst="rect">
            <a:avLst/>
          </a:prstGeom>
        </p:spPr>
      </p:pic>
      <p:pic>
        <p:nvPicPr>
          <p:cNvPr id="9" name="Graphic 8">
            <a:extLst>
              <a:ext uri="{FF2B5EF4-FFF2-40B4-BE49-F238E27FC236}">
                <a16:creationId xmlns:a16="http://schemas.microsoft.com/office/drawing/2014/main" id="{5EE4F118-2F48-7B32-9E92-1361795D1B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71" y="2756120"/>
            <a:ext cx="1770574" cy="775605"/>
          </a:xfrm>
          <a:prstGeom prst="rect">
            <a:avLst/>
          </a:prstGeom>
        </p:spPr>
      </p:pic>
      <p:pic>
        <p:nvPicPr>
          <p:cNvPr id="10" name="Graphic 9">
            <a:extLst>
              <a:ext uri="{FF2B5EF4-FFF2-40B4-BE49-F238E27FC236}">
                <a16:creationId xmlns:a16="http://schemas.microsoft.com/office/drawing/2014/main" id="{4EB32E74-FED6-5864-80B0-762DAD51A36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8894" t="56008" r="26111"/>
          <a:stretch/>
        </p:blipFill>
        <p:spPr>
          <a:xfrm>
            <a:off x="1269083" y="3916718"/>
            <a:ext cx="1008987" cy="949634"/>
          </a:xfrm>
          <a:prstGeom prst="rect">
            <a:avLst/>
          </a:prstGeom>
        </p:spPr>
      </p:pic>
      <p:sp>
        <p:nvSpPr>
          <p:cNvPr id="14" name="TextBox 13">
            <a:extLst>
              <a:ext uri="{FF2B5EF4-FFF2-40B4-BE49-F238E27FC236}">
                <a16:creationId xmlns:a16="http://schemas.microsoft.com/office/drawing/2014/main" id="{43B6C921-D539-7907-DD10-14417B8DD19F}"/>
              </a:ext>
            </a:extLst>
          </p:cNvPr>
          <p:cNvSpPr txBox="1"/>
          <p:nvPr/>
        </p:nvSpPr>
        <p:spPr>
          <a:xfrm>
            <a:off x="2709243" y="1106714"/>
            <a:ext cx="10801200" cy="4802405"/>
          </a:xfrm>
          <a:prstGeom prst="rect">
            <a:avLst/>
          </a:prstGeom>
          <a:noFill/>
        </p:spPr>
        <p:txBody>
          <a:bodyPr wrap="square" rtlCol="0">
            <a:spAutoFit/>
          </a:bodyPr>
          <a:lstStyle/>
          <a:p>
            <a:pPr marL="285750" indent="-285750">
              <a:lnSpc>
                <a:spcPct val="250000"/>
              </a:lnSpc>
              <a:buFontTx/>
              <a:buChar char="-"/>
            </a:pPr>
            <a:r>
              <a:rPr lang="en-US" sz="3200" dirty="0"/>
              <a:t>Trapping the orientation of an anisotropic particle</a:t>
            </a:r>
          </a:p>
          <a:p>
            <a:pPr marL="285750" indent="-285750">
              <a:lnSpc>
                <a:spcPct val="250000"/>
              </a:lnSpc>
              <a:buFontTx/>
              <a:buChar char="-"/>
            </a:pPr>
            <a:r>
              <a:rPr lang="en-US" sz="3200" dirty="0">
                <a:solidFill>
                  <a:schemeClr val="bg2">
                    <a:lumMod val="75000"/>
                  </a:schemeClr>
                </a:solidFill>
              </a:rPr>
              <a:t>Cavity cooling of </a:t>
            </a:r>
            <a:r>
              <a:rPr lang="en-US" sz="3200" dirty="0" err="1">
                <a:solidFill>
                  <a:schemeClr val="bg2">
                    <a:lumMod val="75000"/>
                  </a:schemeClr>
                </a:solidFill>
              </a:rPr>
              <a:t>librational</a:t>
            </a:r>
            <a:r>
              <a:rPr lang="en-US" sz="3200" dirty="0">
                <a:solidFill>
                  <a:schemeClr val="bg2">
                    <a:lumMod val="75000"/>
                  </a:schemeClr>
                </a:solidFill>
              </a:rPr>
              <a:t> modes</a:t>
            </a:r>
          </a:p>
          <a:p>
            <a:pPr marL="285750" indent="-285750">
              <a:lnSpc>
                <a:spcPct val="250000"/>
              </a:lnSpc>
              <a:buFontTx/>
              <a:buChar char="-"/>
            </a:pPr>
            <a:r>
              <a:rPr lang="en-US" sz="3200" dirty="0">
                <a:solidFill>
                  <a:schemeClr val="bg2">
                    <a:lumMod val="75000"/>
                  </a:schemeClr>
                </a:solidFill>
              </a:rPr>
              <a:t>Outlook</a:t>
            </a:r>
          </a:p>
          <a:p>
            <a:pPr>
              <a:lnSpc>
                <a:spcPct val="250000"/>
              </a:lnSpc>
            </a:pPr>
            <a:endParaRPr lang="en-AT" sz="3200" dirty="0"/>
          </a:p>
        </p:txBody>
      </p:sp>
      <p:pic>
        <p:nvPicPr>
          <p:cNvPr id="15" name="Graphic 14">
            <a:extLst>
              <a:ext uri="{FF2B5EF4-FFF2-40B4-BE49-F238E27FC236}">
                <a16:creationId xmlns:a16="http://schemas.microsoft.com/office/drawing/2014/main" id="{B8A38687-33E4-62D8-6848-6D7840AF25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9083" y="1396318"/>
            <a:ext cx="627750" cy="972001"/>
          </a:xfrm>
          <a:prstGeom prst="rect">
            <a:avLst/>
          </a:prstGeom>
        </p:spPr>
      </p:pic>
      <p:pic>
        <p:nvPicPr>
          <p:cNvPr id="16" name="Graphic 15">
            <a:extLst>
              <a:ext uri="{FF2B5EF4-FFF2-40B4-BE49-F238E27FC236}">
                <a16:creationId xmlns:a16="http://schemas.microsoft.com/office/drawing/2014/main" id="{09135275-D3E8-D39B-C1BD-3BEA2E059A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671" y="2756120"/>
            <a:ext cx="1770574" cy="775605"/>
          </a:xfrm>
          <a:prstGeom prst="rect">
            <a:avLst/>
          </a:prstGeom>
        </p:spPr>
      </p:pic>
      <p:pic>
        <p:nvPicPr>
          <p:cNvPr id="17" name="Graphic 16">
            <a:extLst>
              <a:ext uri="{FF2B5EF4-FFF2-40B4-BE49-F238E27FC236}">
                <a16:creationId xmlns:a16="http://schemas.microsoft.com/office/drawing/2014/main" id="{8578B413-2BC8-420A-ECCB-F9BC5E4C39E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8894" t="56008" r="26111"/>
          <a:stretch/>
        </p:blipFill>
        <p:spPr>
          <a:xfrm>
            <a:off x="1269083" y="3916718"/>
            <a:ext cx="1008987" cy="949634"/>
          </a:xfrm>
          <a:prstGeom prst="rect">
            <a:avLst/>
          </a:prstGeom>
        </p:spPr>
      </p:pic>
      <p:sp>
        <p:nvSpPr>
          <p:cNvPr id="18" name="Rectangle 17">
            <a:extLst>
              <a:ext uri="{FF2B5EF4-FFF2-40B4-BE49-F238E27FC236}">
                <a16:creationId xmlns:a16="http://schemas.microsoft.com/office/drawing/2014/main" id="{CE055FEE-CA9A-13A7-7129-951B120B5A1E}"/>
              </a:ext>
            </a:extLst>
          </p:cNvPr>
          <p:cNvSpPr/>
          <p:nvPr/>
        </p:nvSpPr>
        <p:spPr>
          <a:xfrm>
            <a:off x="327095" y="3743463"/>
            <a:ext cx="2321549" cy="12961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9" name="Rectangle 18">
            <a:extLst>
              <a:ext uri="{FF2B5EF4-FFF2-40B4-BE49-F238E27FC236}">
                <a16:creationId xmlns:a16="http://schemas.microsoft.com/office/drawing/2014/main" id="{92587654-230F-475D-BC08-6649BA728172}"/>
              </a:ext>
            </a:extLst>
          </p:cNvPr>
          <p:cNvSpPr/>
          <p:nvPr/>
        </p:nvSpPr>
        <p:spPr>
          <a:xfrm>
            <a:off x="478883" y="2368319"/>
            <a:ext cx="2169761" cy="12961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407843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7</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Angular mechanical confinement with light</a:t>
            </a:r>
            <a:endParaRPr lang="en-AT"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D0D784D-E253-8B8F-307D-E8C71343E2AF}"/>
                  </a:ext>
                </a:extLst>
              </p:cNvPr>
              <p:cNvSpPr txBox="1">
                <a:spLocks/>
              </p:cNvSpPr>
              <p:nvPr/>
            </p:nvSpPr>
            <p:spPr>
              <a:xfrm>
                <a:off x="2060567" y="1775051"/>
                <a:ext cx="8066103" cy="4351338"/>
              </a:xfrm>
              <a:prstGeom prst="rect">
                <a:avLst/>
              </a:prstGeom>
            </p:spPr>
            <p:txBody>
              <a:bodyPr/>
              <a:lst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Anisotropic scatterers (</a:t>
                </a:r>
                <a14:m>
                  <m:oMath xmlns:m="http://schemas.openxmlformats.org/officeDocument/2006/math">
                    <m:acc>
                      <m:accPr>
                        <m:chr m:val="⃡"/>
                        <m:ctrlPr>
                          <a:rPr lang="en-US" b="1" i="1" smtClean="0">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𝜶</m:t>
                        </m:r>
                      </m:e>
                    </m:acc>
                    <m:r>
                      <a:rPr lang="en-US" i="1" smtClean="0">
                        <a:latin typeface="Cambria Math" panose="02040503050406030204" pitchFamily="18" charset="0"/>
                        <a:ea typeface="Cambria Math" panose="02040503050406030204" pitchFamily="18" charset="0"/>
                      </a:rPr>
                      <m:t>≠ </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i="1" smtClean="0">
                            <a:latin typeface="Cambria Math" panose="02040503050406030204" pitchFamily="18" charset="0"/>
                            <a:ea typeface="Cambria Math" panose="02040503050406030204" pitchFamily="18" charset="0"/>
                          </a:rPr>
                          <m:t>0</m:t>
                        </m:r>
                      </m:sub>
                    </m:sSub>
                    <m:r>
                      <a:rPr lang="en-US" b="1" i="1" smtClean="0">
                        <a:latin typeface="Cambria Math" panose="02040503050406030204" pitchFamily="18" charset="0"/>
                        <a:ea typeface="Cambria Math" panose="02040503050406030204" pitchFamily="18" charset="0"/>
                      </a:rPr>
                      <m:t>𝑰</m:t>
                    </m:r>
                  </m:oMath>
                </a14:m>
                <a:r>
                  <a:rPr lang="en-US" dirty="0"/>
                  <a:t>) experience torque </a:t>
                </a:r>
                <a:br>
                  <a:rPr lang="en-US" dirty="0"/>
                </a:br>
                <a14:m>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𝜏</m:t>
                        </m:r>
                      </m:e>
                    </m:acc>
                    <m:r>
                      <a:rPr lang="en-US"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𝑝</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𝐸</m:t>
                        </m:r>
                      </m:e>
                    </m:acc>
                  </m:oMath>
                </a14:m>
                <a:br>
                  <a:rPr lang="en-US" dirty="0"/>
                </a:br>
                <a:endParaRPr lang="en-US" dirty="0"/>
              </a:p>
              <a:p>
                <a:endParaRPr lang="en-US" dirty="0"/>
              </a:p>
            </p:txBody>
          </p:sp>
        </mc:Choice>
        <mc:Fallback xmlns="">
          <p:sp>
            <p:nvSpPr>
              <p:cNvPr id="7" name="Content Placeholder 2">
                <a:extLst>
                  <a:ext uri="{FF2B5EF4-FFF2-40B4-BE49-F238E27FC236}">
                    <a16:creationId xmlns:a16="http://schemas.microsoft.com/office/drawing/2014/main" id="{4D0D784D-E253-8B8F-307D-E8C71343E2AF}"/>
                  </a:ext>
                </a:extLst>
              </p:cNvPr>
              <p:cNvSpPr txBox="1">
                <a:spLocks noRot="1" noChangeAspect="1" noMove="1" noResize="1" noEditPoints="1" noAdjustHandles="1" noChangeArrowheads="1" noChangeShapeType="1" noTextEdit="1"/>
              </p:cNvSpPr>
              <p:nvPr/>
            </p:nvSpPr>
            <p:spPr>
              <a:xfrm>
                <a:off x="2060567" y="1775051"/>
                <a:ext cx="8066103" cy="4351338"/>
              </a:xfrm>
              <a:prstGeom prst="rect">
                <a:avLst/>
              </a:prstGeom>
              <a:blipFill>
                <a:blip r:embed="rId3"/>
                <a:stretch>
                  <a:fillRect l="-983" t="-980"/>
                </a:stretch>
              </a:blipFill>
            </p:spPr>
            <p:txBody>
              <a:bodyPr/>
              <a:lstStyle/>
              <a:p>
                <a:r>
                  <a:rPr lang="en-AT">
                    <a:noFill/>
                  </a:rPr>
                  <a:t> </a:t>
                </a:r>
              </a:p>
            </p:txBody>
          </p:sp>
        </mc:Fallback>
      </mc:AlternateContent>
      <p:pic>
        <p:nvPicPr>
          <p:cNvPr id="8" name="Picture 7">
            <a:extLst>
              <a:ext uri="{FF2B5EF4-FFF2-40B4-BE49-F238E27FC236}">
                <a16:creationId xmlns:a16="http://schemas.microsoft.com/office/drawing/2014/main" id="{7EB1BE13-99E8-D6CE-FFC8-1F80015A03C8}"/>
              </a:ext>
            </a:extLst>
          </p:cNvPr>
          <p:cNvPicPr>
            <a:picLocks noChangeAspect="1"/>
          </p:cNvPicPr>
          <p:nvPr/>
        </p:nvPicPr>
        <p:blipFill>
          <a:blip r:embed="rId4"/>
          <a:stretch>
            <a:fillRect/>
          </a:stretch>
        </p:blipFill>
        <p:spPr>
          <a:xfrm flipH="1">
            <a:off x="2863269" y="3034271"/>
            <a:ext cx="6091335" cy="1854522"/>
          </a:xfrm>
          <a:prstGeom prst="rect">
            <a:avLst/>
          </a:prstGeom>
        </p:spPr>
      </p:pic>
      <p:sp>
        <p:nvSpPr>
          <p:cNvPr id="9" name="TextBox 8">
            <a:extLst>
              <a:ext uri="{FF2B5EF4-FFF2-40B4-BE49-F238E27FC236}">
                <a16:creationId xmlns:a16="http://schemas.microsoft.com/office/drawing/2014/main" id="{B380839D-BD7A-CC36-39B2-2DADBE905E6C}"/>
              </a:ext>
            </a:extLst>
          </p:cNvPr>
          <p:cNvSpPr txBox="1"/>
          <p:nvPr/>
        </p:nvSpPr>
        <p:spPr>
          <a:xfrm>
            <a:off x="2854130" y="4896419"/>
            <a:ext cx="6019060" cy="307777"/>
          </a:xfrm>
          <a:prstGeom prst="rect">
            <a:avLst/>
          </a:prstGeom>
          <a:noFill/>
        </p:spPr>
        <p:txBody>
          <a:bodyPr wrap="square" rtlCol="0">
            <a:spAutoFit/>
          </a:bodyPr>
          <a:lstStyle/>
          <a:p>
            <a:r>
              <a:rPr lang="en-US" sz="1400" b="1" i="1" dirty="0"/>
              <a:t>Fons van der </a:t>
            </a:r>
            <a:r>
              <a:rPr lang="en-US" sz="1400" b="1" i="1" dirty="0" err="1"/>
              <a:t>Laan</a:t>
            </a:r>
            <a:r>
              <a:rPr lang="en-US" sz="1400" i="1" dirty="0"/>
              <a:t>, Rotational </a:t>
            </a:r>
            <a:r>
              <a:rPr lang="en-US" sz="1400" i="1" dirty="0" err="1"/>
              <a:t>levitodynamics</a:t>
            </a:r>
            <a:r>
              <a:rPr lang="en-US" sz="1400" i="1" dirty="0"/>
              <a:t>, PhD thesis (2022)</a:t>
            </a:r>
          </a:p>
        </p:txBody>
      </p:sp>
      <p:pic>
        <p:nvPicPr>
          <p:cNvPr id="11" name="Picture 10" descr="A math equation with black text&#10;&#10;Description automatically generated">
            <a:extLst>
              <a:ext uri="{FF2B5EF4-FFF2-40B4-BE49-F238E27FC236}">
                <a16:creationId xmlns:a16="http://schemas.microsoft.com/office/drawing/2014/main" id="{9E02B821-AD21-BF46-B856-4EF91A313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3003" y="1135666"/>
            <a:ext cx="5852667" cy="144030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8E616C9-C4D8-67F7-A7C2-D77815A775ED}"/>
                  </a:ext>
                </a:extLst>
              </p:cNvPr>
              <p:cNvSpPr txBox="1"/>
              <p:nvPr/>
            </p:nvSpPr>
            <p:spPr>
              <a:xfrm>
                <a:off x="1922905" y="3287921"/>
                <a:ext cx="1129668" cy="461665"/>
              </a:xfrm>
              <a:prstGeom prst="rect">
                <a:avLst/>
              </a:prstGeom>
              <a:noFill/>
            </p:spPr>
            <p:txBody>
              <a:bodyPr wrap="none" rtlCol="0">
                <a:spAutoFit/>
              </a:bodyPr>
              <a:lstStyle/>
              <a:p>
                <a:r>
                  <a:rPr lang="en-US" sz="2400" b="1" dirty="0"/>
                  <a:t>P = </a:t>
                </a:r>
                <a14:m>
                  <m:oMath xmlns:m="http://schemas.openxmlformats.org/officeDocument/2006/math">
                    <m:r>
                      <a:rPr lang="en-US" sz="2400" b="1" i="1" smtClean="0">
                        <a:latin typeface="Cambria Math" panose="02040503050406030204" pitchFamily="18" charset="0"/>
                      </a:rPr>
                      <m:t>𝒂</m:t>
                    </m:r>
                  </m:oMath>
                </a14:m>
                <a:r>
                  <a:rPr lang="en-US" sz="2400" b="1" dirty="0"/>
                  <a:t>E</a:t>
                </a:r>
                <a:endParaRPr lang="en-AT" sz="2400" b="1" dirty="0"/>
              </a:p>
            </p:txBody>
          </p:sp>
        </mc:Choice>
        <mc:Fallback xmlns="">
          <p:sp>
            <p:nvSpPr>
              <p:cNvPr id="19" name="TextBox 18">
                <a:extLst>
                  <a:ext uri="{FF2B5EF4-FFF2-40B4-BE49-F238E27FC236}">
                    <a16:creationId xmlns:a16="http://schemas.microsoft.com/office/drawing/2014/main" id="{E8E616C9-C4D8-67F7-A7C2-D77815A775ED}"/>
                  </a:ext>
                </a:extLst>
              </p:cNvPr>
              <p:cNvSpPr txBox="1">
                <a:spLocks noRot="1" noChangeAspect="1" noMove="1" noResize="1" noEditPoints="1" noAdjustHandles="1" noChangeArrowheads="1" noChangeShapeType="1" noTextEdit="1"/>
              </p:cNvSpPr>
              <p:nvPr/>
            </p:nvSpPr>
            <p:spPr>
              <a:xfrm>
                <a:off x="1922905" y="3287921"/>
                <a:ext cx="1129668" cy="461665"/>
              </a:xfrm>
              <a:prstGeom prst="rect">
                <a:avLst/>
              </a:prstGeom>
              <a:blipFill>
                <a:blip r:embed="rId6"/>
                <a:stretch>
                  <a:fillRect l="-8065" t="-9211" r="-6989" b="-30263"/>
                </a:stretch>
              </a:blipFill>
            </p:spPr>
            <p:txBody>
              <a:bodyPr/>
              <a:lstStyle/>
              <a:p>
                <a:r>
                  <a:rPr lang="en-AT">
                    <a:noFill/>
                  </a:rPr>
                  <a:t> </a:t>
                </a:r>
              </a:p>
            </p:txBody>
          </p:sp>
        </mc:Fallback>
      </mc:AlternateContent>
      <p:sp>
        <p:nvSpPr>
          <p:cNvPr id="20" name="TextBox 19">
            <a:extLst>
              <a:ext uri="{FF2B5EF4-FFF2-40B4-BE49-F238E27FC236}">
                <a16:creationId xmlns:a16="http://schemas.microsoft.com/office/drawing/2014/main" id="{39D54DAB-383F-3F06-4C37-36CFAF77ED24}"/>
              </a:ext>
            </a:extLst>
          </p:cNvPr>
          <p:cNvSpPr txBox="1"/>
          <p:nvPr/>
        </p:nvSpPr>
        <p:spPr>
          <a:xfrm>
            <a:off x="2668061" y="2962626"/>
            <a:ext cx="389850" cy="461665"/>
          </a:xfrm>
          <a:prstGeom prst="rect">
            <a:avLst/>
          </a:prstGeom>
          <a:noFill/>
        </p:spPr>
        <p:txBody>
          <a:bodyPr wrap="none" rtlCol="0">
            <a:spAutoFit/>
          </a:bodyPr>
          <a:lstStyle/>
          <a:p>
            <a:r>
              <a:rPr lang="en-US" sz="2400" b="1" dirty="0">
                <a:solidFill>
                  <a:srgbClr val="FF0000"/>
                </a:solidFill>
              </a:rPr>
              <a:t>E</a:t>
            </a:r>
            <a:endParaRPr lang="en-AT" sz="2400" b="1" dirty="0">
              <a:solidFill>
                <a:srgbClr val="FF0000"/>
              </a:solidFill>
            </a:endParaRPr>
          </a:p>
        </p:txBody>
      </p:sp>
      <p:sp>
        <p:nvSpPr>
          <p:cNvPr id="21" name="Rectangle 20">
            <a:extLst>
              <a:ext uri="{FF2B5EF4-FFF2-40B4-BE49-F238E27FC236}">
                <a16:creationId xmlns:a16="http://schemas.microsoft.com/office/drawing/2014/main" id="{2EFAB044-3B26-A217-62C2-1B0F5B90407F}"/>
              </a:ext>
            </a:extLst>
          </p:cNvPr>
          <p:cNvSpPr/>
          <p:nvPr/>
        </p:nvSpPr>
        <p:spPr>
          <a:xfrm>
            <a:off x="3853528" y="3045984"/>
            <a:ext cx="504056" cy="38710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2" name="Rectangle 21">
            <a:extLst>
              <a:ext uri="{FF2B5EF4-FFF2-40B4-BE49-F238E27FC236}">
                <a16:creationId xmlns:a16="http://schemas.microsoft.com/office/drawing/2014/main" id="{14788A77-42CB-1012-6C7F-A1948B82A02A}"/>
              </a:ext>
            </a:extLst>
          </p:cNvPr>
          <p:cNvSpPr/>
          <p:nvPr/>
        </p:nvSpPr>
        <p:spPr>
          <a:xfrm>
            <a:off x="5387027" y="3004832"/>
            <a:ext cx="504056" cy="38710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3" name="Rectangle 22">
            <a:extLst>
              <a:ext uri="{FF2B5EF4-FFF2-40B4-BE49-F238E27FC236}">
                <a16:creationId xmlns:a16="http://schemas.microsoft.com/office/drawing/2014/main" id="{14BE4EC8-2B6E-DB20-9236-524F8F004BA0}"/>
              </a:ext>
            </a:extLst>
          </p:cNvPr>
          <p:cNvSpPr/>
          <p:nvPr/>
        </p:nvSpPr>
        <p:spPr>
          <a:xfrm>
            <a:off x="6920526" y="2963680"/>
            <a:ext cx="504056" cy="38710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4" name="Rectangle 23">
            <a:extLst>
              <a:ext uri="{FF2B5EF4-FFF2-40B4-BE49-F238E27FC236}">
                <a16:creationId xmlns:a16="http://schemas.microsoft.com/office/drawing/2014/main" id="{09CF6547-4087-D8C2-58BB-E7C52C4FB62E}"/>
              </a:ext>
            </a:extLst>
          </p:cNvPr>
          <p:cNvSpPr/>
          <p:nvPr/>
        </p:nvSpPr>
        <p:spPr>
          <a:xfrm>
            <a:off x="8432695" y="2981846"/>
            <a:ext cx="504056" cy="38710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5234744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8</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Anisotropic particles </a:t>
            </a:r>
            <a:endParaRPr lang="en-AT" dirty="0"/>
          </a:p>
        </p:txBody>
      </p:sp>
      <p:pic>
        <p:nvPicPr>
          <p:cNvPr id="8" name="Picture 7">
            <a:extLst>
              <a:ext uri="{FF2B5EF4-FFF2-40B4-BE49-F238E27FC236}">
                <a16:creationId xmlns:a16="http://schemas.microsoft.com/office/drawing/2014/main" id="{0A7B819E-3DD0-35E3-DE40-2A8AAE0DA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34" y="2347845"/>
            <a:ext cx="4145639" cy="2964437"/>
          </a:xfrm>
          <a:prstGeom prst="rect">
            <a:avLst/>
          </a:prstGeom>
        </p:spPr>
      </p:pic>
      <p:pic>
        <p:nvPicPr>
          <p:cNvPr id="14" name="Graphic 13">
            <a:extLst>
              <a:ext uri="{FF2B5EF4-FFF2-40B4-BE49-F238E27FC236}">
                <a16:creationId xmlns:a16="http://schemas.microsoft.com/office/drawing/2014/main" id="{B709D044-8AFB-93B9-C15F-5751718BD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7124" y="2671612"/>
            <a:ext cx="400050" cy="140427"/>
          </a:xfrm>
          <a:prstGeom prst="rect">
            <a:avLst/>
          </a:prstGeom>
        </p:spPr>
      </p:pic>
      <p:sp>
        <p:nvSpPr>
          <p:cNvPr id="15" name="TextBox 14">
            <a:extLst>
              <a:ext uri="{FF2B5EF4-FFF2-40B4-BE49-F238E27FC236}">
                <a16:creationId xmlns:a16="http://schemas.microsoft.com/office/drawing/2014/main" id="{5FD210E2-B508-DC2D-E7B5-F07C4D58368D}"/>
              </a:ext>
            </a:extLst>
          </p:cNvPr>
          <p:cNvSpPr txBox="1"/>
          <p:nvPr/>
        </p:nvSpPr>
        <p:spPr>
          <a:xfrm>
            <a:off x="3960095" y="2338570"/>
            <a:ext cx="954107" cy="369332"/>
          </a:xfrm>
          <a:prstGeom prst="rect">
            <a:avLst/>
          </a:prstGeom>
          <a:noFill/>
        </p:spPr>
        <p:txBody>
          <a:bodyPr wrap="none" rtlCol="0">
            <a:spAutoFit/>
          </a:bodyPr>
          <a:lstStyle/>
          <a:p>
            <a:r>
              <a:rPr lang="en-US" dirty="0">
                <a:solidFill>
                  <a:srgbClr val="FF0000"/>
                </a:solidFill>
              </a:rPr>
              <a:t>500 nm</a:t>
            </a:r>
            <a:endParaRPr lang="en-AT" dirty="0">
              <a:solidFill>
                <a:srgbClr val="FF0000"/>
              </a:solidFill>
            </a:endParaRPr>
          </a:p>
        </p:txBody>
      </p:sp>
      <p:pic>
        <p:nvPicPr>
          <p:cNvPr id="17" name="Picture 16">
            <a:extLst>
              <a:ext uri="{FF2B5EF4-FFF2-40B4-BE49-F238E27FC236}">
                <a16:creationId xmlns:a16="http://schemas.microsoft.com/office/drawing/2014/main" id="{C10B8D3F-191E-077D-D248-A878B4D2F5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143" y="1015023"/>
            <a:ext cx="3244588" cy="2371723"/>
          </a:xfrm>
          <a:prstGeom prst="rect">
            <a:avLst/>
          </a:prstGeom>
        </p:spPr>
      </p:pic>
      <p:pic>
        <p:nvPicPr>
          <p:cNvPr id="19" name="Picture 18">
            <a:extLst>
              <a:ext uri="{FF2B5EF4-FFF2-40B4-BE49-F238E27FC236}">
                <a16:creationId xmlns:a16="http://schemas.microsoft.com/office/drawing/2014/main" id="{7578A1E9-E538-3756-9B0F-CC2267D580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0237" y="3962513"/>
            <a:ext cx="3253405" cy="2389357"/>
          </a:xfrm>
          <a:prstGeom prst="rect">
            <a:avLst/>
          </a:prstGeom>
        </p:spPr>
      </p:pic>
      <p:cxnSp>
        <p:nvCxnSpPr>
          <p:cNvPr id="21" name="Straight Arrow Connector 20">
            <a:extLst>
              <a:ext uri="{FF2B5EF4-FFF2-40B4-BE49-F238E27FC236}">
                <a16:creationId xmlns:a16="http://schemas.microsoft.com/office/drawing/2014/main" id="{7FAF729F-71B3-34D4-86F3-EC6F94AB500F}"/>
              </a:ext>
            </a:extLst>
          </p:cNvPr>
          <p:cNvCxnSpPr/>
          <p:nvPr/>
        </p:nvCxnSpPr>
        <p:spPr>
          <a:xfrm>
            <a:off x="4077395" y="4725144"/>
            <a:ext cx="3096344" cy="432048"/>
          </a:xfrm>
          <a:prstGeom prst="straightConnector1">
            <a:avLst/>
          </a:prstGeom>
          <a:ln w="38100" cap="sq">
            <a:solidFill>
              <a:srgbClr val="FF0000"/>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9EB7CC-D717-D61D-81BB-43A64089285C}"/>
              </a:ext>
            </a:extLst>
          </p:cNvPr>
          <p:cNvCxnSpPr>
            <a:cxnSpLocks/>
          </p:cNvCxnSpPr>
          <p:nvPr/>
        </p:nvCxnSpPr>
        <p:spPr>
          <a:xfrm flipV="1">
            <a:off x="3717355" y="2183480"/>
            <a:ext cx="3456384" cy="1533552"/>
          </a:xfrm>
          <a:prstGeom prst="straightConnector1">
            <a:avLst/>
          </a:prstGeom>
          <a:ln w="38100" cap="sq">
            <a:solidFill>
              <a:srgbClr val="FF0000"/>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6" name="Immagine 9">
            <a:extLst>
              <a:ext uri="{FF2B5EF4-FFF2-40B4-BE49-F238E27FC236}">
                <a16:creationId xmlns:a16="http://schemas.microsoft.com/office/drawing/2014/main" id="{75E9A43F-8F3B-5540-7325-B0B773DFBCA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805" r="24527" b="28239"/>
          <a:stretch/>
        </p:blipFill>
        <p:spPr>
          <a:xfrm>
            <a:off x="433874" y="1529579"/>
            <a:ext cx="1032457" cy="2284066"/>
          </a:xfrm>
          <a:prstGeom prst="rect">
            <a:avLst/>
          </a:prstGeom>
        </p:spPr>
      </p:pic>
      <p:sp>
        <p:nvSpPr>
          <p:cNvPr id="27" name="TextBox 26">
            <a:extLst>
              <a:ext uri="{FF2B5EF4-FFF2-40B4-BE49-F238E27FC236}">
                <a16:creationId xmlns:a16="http://schemas.microsoft.com/office/drawing/2014/main" id="{CB649A22-3F84-0BC8-100D-163979F6D8CB}"/>
              </a:ext>
            </a:extLst>
          </p:cNvPr>
          <p:cNvSpPr txBox="1"/>
          <p:nvPr/>
        </p:nvSpPr>
        <p:spPr>
          <a:xfrm>
            <a:off x="433874" y="5421082"/>
            <a:ext cx="6299545" cy="923330"/>
          </a:xfrm>
          <a:prstGeom prst="rect">
            <a:avLst/>
          </a:prstGeom>
          <a:noFill/>
        </p:spPr>
        <p:txBody>
          <a:bodyPr wrap="none" rtlCol="0">
            <a:spAutoFit/>
          </a:bodyPr>
          <a:lstStyle/>
          <a:p>
            <a:pPr marL="285750" indent="-285750">
              <a:buFont typeface="Arial" panose="020B0604020202020204" pitchFamily="34" charset="0"/>
              <a:buChar char="•"/>
            </a:pPr>
            <a:r>
              <a:rPr lang="en-US" dirty="0"/>
              <a:t>120 nm silica spheres</a:t>
            </a:r>
          </a:p>
          <a:p>
            <a:pPr marL="285750" indent="-285750">
              <a:buFont typeface="Arial" panose="020B0604020202020204" pitchFamily="34" charset="0"/>
              <a:buChar char="•"/>
            </a:pPr>
            <a:r>
              <a:rPr lang="en-US" dirty="0"/>
              <a:t>Trap via nebulizing a liquid solution at ambient conditions</a:t>
            </a:r>
          </a:p>
          <a:p>
            <a:endParaRPr lang="en-AT" dirty="0"/>
          </a:p>
        </p:txBody>
      </p:sp>
    </p:spTree>
    <p:extLst>
      <p:ext uri="{BB962C8B-B14F-4D97-AF65-F5344CB8AC3E}">
        <p14:creationId xmlns:p14="http://schemas.microsoft.com/office/powerpoint/2010/main" val="32752457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D89DD-A226-DF70-1F0E-DD4BD4A3EDC2}"/>
              </a:ext>
            </a:extLst>
          </p:cNvPr>
          <p:cNvSpPr>
            <a:spLocks noGrp="1"/>
          </p:cNvSpPr>
          <p:nvPr>
            <p:ph type="dt" sz="half" idx="10"/>
          </p:nvPr>
        </p:nvSpPr>
        <p:spPr/>
        <p:txBody>
          <a:bodyPr/>
          <a:lstStyle/>
          <a:p>
            <a:r>
              <a:rPr lang="en-CH"/>
              <a:t>18.09.2024</a:t>
            </a:r>
            <a:endParaRPr lang="en-GB" dirty="0"/>
          </a:p>
        </p:txBody>
      </p:sp>
      <p:sp>
        <p:nvSpPr>
          <p:cNvPr id="3" name="Footer Placeholder 2">
            <a:extLst>
              <a:ext uri="{FF2B5EF4-FFF2-40B4-BE49-F238E27FC236}">
                <a16:creationId xmlns:a16="http://schemas.microsoft.com/office/drawing/2014/main" id="{FD0C32C4-9442-3899-E843-213A30214470}"/>
              </a:ext>
            </a:extLst>
          </p:cNvPr>
          <p:cNvSpPr>
            <a:spLocks noGrp="1"/>
          </p:cNvSpPr>
          <p:nvPr>
            <p:ph type="ftr" sz="quarter" idx="11"/>
          </p:nvPr>
        </p:nvSpPr>
        <p:spPr/>
        <p:txBody>
          <a:bodyPr/>
          <a:lstStyle/>
          <a:p>
            <a:r>
              <a:rPr lang="en-GB"/>
              <a:t>Lorenzo Dania</a:t>
            </a:r>
            <a:endParaRPr lang="en-GB" dirty="0"/>
          </a:p>
        </p:txBody>
      </p:sp>
      <p:sp>
        <p:nvSpPr>
          <p:cNvPr id="4" name="Slide Number Placeholder 3">
            <a:extLst>
              <a:ext uri="{FF2B5EF4-FFF2-40B4-BE49-F238E27FC236}">
                <a16:creationId xmlns:a16="http://schemas.microsoft.com/office/drawing/2014/main" id="{8CFFDC6F-9D7E-B4E1-9D07-CB82963BA14F}"/>
              </a:ext>
            </a:extLst>
          </p:cNvPr>
          <p:cNvSpPr>
            <a:spLocks noGrp="1"/>
          </p:cNvSpPr>
          <p:nvPr>
            <p:ph type="sldNum" sz="quarter" idx="12"/>
          </p:nvPr>
        </p:nvSpPr>
        <p:spPr/>
        <p:txBody>
          <a:bodyPr/>
          <a:lstStyle/>
          <a:p>
            <a:fld id="{6C6AE60A-B69C-4790-82F7-3882EDF23186}" type="slidenum">
              <a:rPr lang="en-GB" smtClean="0"/>
              <a:t>9</a:t>
            </a:fld>
            <a:endParaRPr lang="en-GB" dirty="0"/>
          </a:p>
        </p:txBody>
      </p:sp>
      <p:sp>
        <p:nvSpPr>
          <p:cNvPr id="5" name="Title 4">
            <a:extLst>
              <a:ext uri="{FF2B5EF4-FFF2-40B4-BE49-F238E27FC236}">
                <a16:creationId xmlns:a16="http://schemas.microsoft.com/office/drawing/2014/main" id="{202E8B5D-6746-A95A-3253-0A9A9D0C1ECC}"/>
              </a:ext>
            </a:extLst>
          </p:cNvPr>
          <p:cNvSpPr>
            <a:spLocks noGrp="1"/>
          </p:cNvSpPr>
          <p:nvPr>
            <p:ph type="title"/>
          </p:nvPr>
        </p:nvSpPr>
        <p:spPr/>
        <p:txBody>
          <a:bodyPr/>
          <a:lstStyle/>
          <a:p>
            <a:r>
              <a:rPr lang="en-US" dirty="0"/>
              <a:t>Angular motion detection</a:t>
            </a:r>
            <a:endParaRPr lang="en-AT" dirty="0"/>
          </a:p>
        </p:txBody>
      </p:sp>
      <p:pic>
        <p:nvPicPr>
          <p:cNvPr id="12" name="Graphic 11">
            <a:extLst>
              <a:ext uri="{FF2B5EF4-FFF2-40B4-BE49-F238E27FC236}">
                <a16:creationId xmlns:a16="http://schemas.microsoft.com/office/drawing/2014/main" id="{DC359514-677D-65B3-F917-D9D33670EE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3685" y="548680"/>
            <a:ext cx="5143500" cy="4943475"/>
          </a:xfrm>
          <a:prstGeom prst="rect">
            <a:avLst/>
          </a:prstGeom>
        </p:spPr>
      </p:pic>
      <p:pic>
        <p:nvPicPr>
          <p:cNvPr id="14" name="Picture 13" descr="A graph of a graph of a graph&#10;&#10;Description automatically generated with medium confidence">
            <a:extLst>
              <a:ext uri="{FF2B5EF4-FFF2-40B4-BE49-F238E27FC236}">
                <a16:creationId xmlns:a16="http://schemas.microsoft.com/office/drawing/2014/main" id="{210ED3EE-97F1-88CE-6911-845A79BBCBD5}"/>
              </a:ext>
            </a:extLst>
          </p:cNvPr>
          <p:cNvPicPr>
            <a:picLocks noChangeAspect="1"/>
          </p:cNvPicPr>
          <p:nvPr/>
        </p:nvPicPr>
        <p:blipFill rotWithShape="1">
          <a:blip r:embed="rId5">
            <a:extLst>
              <a:ext uri="{28A0092B-C50C-407E-A947-70E740481C1C}">
                <a14:useLocalDpi xmlns:a14="http://schemas.microsoft.com/office/drawing/2010/main" val="0"/>
              </a:ext>
            </a:extLst>
          </a:blip>
          <a:srcRect r="43729"/>
          <a:stretch/>
        </p:blipFill>
        <p:spPr>
          <a:xfrm>
            <a:off x="6634979" y="3671606"/>
            <a:ext cx="4194332" cy="2768194"/>
          </a:xfrm>
          <a:prstGeom prst="rect">
            <a:avLst/>
          </a:prstGeom>
        </p:spPr>
      </p:pic>
      <p:pic>
        <p:nvPicPr>
          <p:cNvPr id="15" name="Picture 14" descr="A graph of a graph of a graph&#10;&#10;Description automatically generated with medium confidence">
            <a:extLst>
              <a:ext uri="{FF2B5EF4-FFF2-40B4-BE49-F238E27FC236}">
                <a16:creationId xmlns:a16="http://schemas.microsoft.com/office/drawing/2014/main" id="{8FD8EF10-2E8A-80AA-BF31-A0C6724CA662}"/>
              </a:ext>
            </a:extLst>
          </p:cNvPr>
          <p:cNvPicPr>
            <a:picLocks noChangeAspect="1"/>
          </p:cNvPicPr>
          <p:nvPr/>
        </p:nvPicPr>
        <p:blipFill rotWithShape="1">
          <a:blip r:embed="rId5">
            <a:extLst>
              <a:ext uri="{28A0092B-C50C-407E-A947-70E740481C1C}">
                <a14:useLocalDpi xmlns:a14="http://schemas.microsoft.com/office/drawing/2010/main" val="0"/>
              </a:ext>
            </a:extLst>
          </a:blip>
          <a:srcRect l="56943"/>
          <a:stretch/>
        </p:blipFill>
        <p:spPr>
          <a:xfrm>
            <a:off x="7739656" y="939132"/>
            <a:ext cx="3209397" cy="2768195"/>
          </a:xfrm>
          <a:prstGeom prst="rect">
            <a:avLst/>
          </a:prstGeom>
        </p:spPr>
      </p:pic>
      <p:pic>
        <p:nvPicPr>
          <p:cNvPr id="16" name="Picture 15" descr="A graph of a graph of a graph&#10;&#10;Description automatically generated with medium confidence">
            <a:extLst>
              <a:ext uri="{FF2B5EF4-FFF2-40B4-BE49-F238E27FC236}">
                <a16:creationId xmlns:a16="http://schemas.microsoft.com/office/drawing/2014/main" id="{D7FEF083-7D83-34F3-8C6B-BFA38B055E03}"/>
              </a:ext>
            </a:extLst>
          </p:cNvPr>
          <p:cNvPicPr>
            <a:picLocks noChangeAspect="1"/>
          </p:cNvPicPr>
          <p:nvPr/>
        </p:nvPicPr>
        <p:blipFill rotWithShape="1">
          <a:blip r:embed="rId5">
            <a:extLst>
              <a:ext uri="{28A0092B-C50C-407E-A947-70E740481C1C}">
                <a14:useLocalDpi xmlns:a14="http://schemas.microsoft.com/office/drawing/2010/main" val="0"/>
              </a:ext>
            </a:extLst>
          </a:blip>
          <a:srcRect r="83578"/>
          <a:stretch/>
        </p:blipFill>
        <p:spPr>
          <a:xfrm>
            <a:off x="6634979" y="890052"/>
            <a:ext cx="1224136" cy="2768194"/>
          </a:xfrm>
          <a:prstGeom prst="rect">
            <a:avLst/>
          </a:prstGeom>
        </p:spPr>
      </p:pic>
      <p:pic>
        <p:nvPicPr>
          <p:cNvPr id="20" name="Graphic 19">
            <a:extLst>
              <a:ext uri="{FF2B5EF4-FFF2-40B4-BE49-F238E27FC236}">
                <a16:creationId xmlns:a16="http://schemas.microsoft.com/office/drawing/2014/main" id="{393079DA-746D-7C66-C2BB-C919EC9EC5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3465" y="1383526"/>
            <a:ext cx="5143500" cy="4752975"/>
          </a:xfrm>
          <a:prstGeom prst="rect">
            <a:avLst/>
          </a:prstGeom>
        </p:spPr>
      </p:pic>
      <p:sp>
        <p:nvSpPr>
          <p:cNvPr id="22" name="Rectangle 21">
            <a:extLst>
              <a:ext uri="{FF2B5EF4-FFF2-40B4-BE49-F238E27FC236}">
                <a16:creationId xmlns:a16="http://schemas.microsoft.com/office/drawing/2014/main" id="{BC9C8F29-6863-50F7-AC27-2F5884228585}"/>
              </a:ext>
            </a:extLst>
          </p:cNvPr>
          <p:cNvSpPr/>
          <p:nvPr/>
        </p:nvSpPr>
        <p:spPr>
          <a:xfrm>
            <a:off x="10382550" y="1092982"/>
            <a:ext cx="263037" cy="323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4" name="Rectangle 23">
            <a:extLst>
              <a:ext uri="{FF2B5EF4-FFF2-40B4-BE49-F238E27FC236}">
                <a16:creationId xmlns:a16="http://schemas.microsoft.com/office/drawing/2014/main" id="{D149823C-DE41-A50A-F19F-6012144FF1A5}"/>
              </a:ext>
            </a:extLst>
          </p:cNvPr>
          <p:cNvSpPr/>
          <p:nvPr/>
        </p:nvSpPr>
        <p:spPr>
          <a:xfrm>
            <a:off x="10403431" y="3839109"/>
            <a:ext cx="263037" cy="323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5" name="TextBox 24">
            <a:extLst>
              <a:ext uri="{FF2B5EF4-FFF2-40B4-BE49-F238E27FC236}">
                <a16:creationId xmlns:a16="http://schemas.microsoft.com/office/drawing/2014/main" id="{315D51E6-3937-EC43-15C5-D058A127DAA7}"/>
              </a:ext>
            </a:extLst>
          </p:cNvPr>
          <p:cNvSpPr txBox="1"/>
          <p:nvPr/>
        </p:nvSpPr>
        <p:spPr>
          <a:xfrm>
            <a:off x="9058953" y="1163049"/>
            <a:ext cx="1749197" cy="369332"/>
          </a:xfrm>
          <a:prstGeom prst="rect">
            <a:avLst/>
          </a:prstGeom>
          <a:solidFill>
            <a:schemeClr val="bg1"/>
          </a:solidFill>
        </p:spPr>
        <p:txBody>
          <a:bodyPr wrap="none" rtlCol="0">
            <a:spAutoFit/>
          </a:bodyPr>
          <a:lstStyle/>
          <a:p>
            <a:r>
              <a:rPr lang="en-US" dirty="0"/>
              <a:t>Single particles</a:t>
            </a:r>
            <a:endParaRPr lang="en-AT" dirty="0"/>
          </a:p>
        </p:txBody>
      </p:sp>
      <p:sp>
        <p:nvSpPr>
          <p:cNvPr id="26" name="TextBox 25">
            <a:extLst>
              <a:ext uri="{FF2B5EF4-FFF2-40B4-BE49-F238E27FC236}">
                <a16:creationId xmlns:a16="http://schemas.microsoft.com/office/drawing/2014/main" id="{A1E40E15-AC74-E857-8962-983BE8B542D6}"/>
              </a:ext>
            </a:extLst>
          </p:cNvPr>
          <p:cNvSpPr txBox="1"/>
          <p:nvPr/>
        </p:nvSpPr>
        <p:spPr>
          <a:xfrm>
            <a:off x="9635669" y="3834233"/>
            <a:ext cx="1031051" cy="369332"/>
          </a:xfrm>
          <a:prstGeom prst="rect">
            <a:avLst/>
          </a:prstGeom>
          <a:solidFill>
            <a:schemeClr val="bg1"/>
          </a:solidFill>
        </p:spPr>
        <p:txBody>
          <a:bodyPr wrap="none" rtlCol="0">
            <a:spAutoFit/>
          </a:bodyPr>
          <a:lstStyle/>
          <a:p>
            <a:r>
              <a:rPr lang="en-US" dirty="0"/>
              <a:t>Clusters</a:t>
            </a:r>
            <a:endParaRPr lang="en-AT" dirty="0"/>
          </a:p>
        </p:txBody>
      </p:sp>
      <p:sp>
        <p:nvSpPr>
          <p:cNvPr id="27" name="TextBox 26">
            <a:extLst>
              <a:ext uri="{FF2B5EF4-FFF2-40B4-BE49-F238E27FC236}">
                <a16:creationId xmlns:a16="http://schemas.microsoft.com/office/drawing/2014/main" id="{9D79DACD-1AF8-591D-4890-D4A4A2D2D8F1}"/>
              </a:ext>
            </a:extLst>
          </p:cNvPr>
          <p:cNvSpPr txBox="1"/>
          <p:nvPr/>
        </p:nvSpPr>
        <p:spPr>
          <a:xfrm>
            <a:off x="2070722" y="1844824"/>
            <a:ext cx="736099" cy="369332"/>
          </a:xfrm>
          <a:prstGeom prst="rect">
            <a:avLst/>
          </a:prstGeom>
          <a:noFill/>
        </p:spPr>
        <p:txBody>
          <a:bodyPr wrap="none" rtlCol="0">
            <a:spAutoFit/>
          </a:bodyPr>
          <a:lstStyle/>
          <a:p>
            <a:r>
              <a:rPr lang="en-US" dirty="0"/>
              <a:t>QWP</a:t>
            </a:r>
            <a:endParaRPr lang="en-AT" dirty="0"/>
          </a:p>
        </p:txBody>
      </p:sp>
      <p:sp>
        <p:nvSpPr>
          <p:cNvPr id="28" name="TextBox 27">
            <a:extLst>
              <a:ext uri="{FF2B5EF4-FFF2-40B4-BE49-F238E27FC236}">
                <a16:creationId xmlns:a16="http://schemas.microsoft.com/office/drawing/2014/main" id="{A49EDDD7-AA42-1D59-D4D6-B067E3FCD311}"/>
              </a:ext>
            </a:extLst>
          </p:cNvPr>
          <p:cNvSpPr txBox="1"/>
          <p:nvPr/>
        </p:nvSpPr>
        <p:spPr>
          <a:xfrm>
            <a:off x="1831766" y="4169501"/>
            <a:ext cx="723275" cy="369332"/>
          </a:xfrm>
          <a:prstGeom prst="rect">
            <a:avLst/>
          </a:prstGeom>
          <a:noFill/>
        </p:spPr>
        <p:txBody>
          <a:bodyPr wrap="none" rtlCol="0">
            <a:spAutoFit/>
          </a:bodyPr>
          <a:lstStyle/>
          <a:p>
            <a:r>
              <a:rPr lang="en-US" dirty="0"/>
              <a:t>HWP</a:t>
            </a:r>
            <a:endParaRPr lang="en-AT" dirty="0"/>
          </a:p>
        </p:txBody>
      </p:sp>
      <p:sp>
        <p:nvSpPr>
          <p:cNvPr id="29" name="TextBox 28">
            <a:extLst>
              <a:ext uri="{FF2B5EF4-FFF2-40B4-BE49-F238E27FC236}">
                <a16:creationId xmlns:a16="http://schemas.microsoft.com/office/drawing/2014/main" id="{37348A88-BCCA-E46F-EFD8-29390AF007E6}"/>
              </a:ext>
            </a:extLst>
          </p:cNvPr>
          <p:cNvSpPr txBox="1"/>
          <p:nvPr/>
        </p:nvSpPr>
        <p:spPr>
          <a:xfrm>
            <a:off x="1141498" y="1830444"/>
            <a:ext cx="646331" cy="369332"/>
          </a:xfrm>
          <a:prstGeom prst="rect">
            <a:avLst/>
          </a:prstGeom>
          <a:noFill/>
        </p:spPr>
        <p:txBody>
          <a:bodyPr wrap="none" rtlCol="0">
            <a:spAutoFit/>
          </a:bodyPr>
          <a:lstStyle/>
          <a:p>
            <a:r>
              <a:rPr lang="en-US" dirty="0"/>
              <a:t>PBS</a:t>
            </a:r>
            <a:endParaRPr lang="en-AT" dirty="0"/>
          </a:p>
        </p:txBody>
      </p:sp>
      <p:sp>
        <p:nvSpPr>
          <p:cNvPr id="30" name="TextBox 29">
            <a:extLst>
              <a:ext uri="{FF2B5EF4-FFF2-40B4-BE49-F238E27FC236}">
                <a16:creationId xmlns:a16="http://schemas.microsoft.com/office/drawing/2014/main" id="{22CAD6F1-B582-C155-B62A-2AE4ADF4E228}"/>
              </a:ext>
            </a:extLst>
          </p:cNvPr>
          <p:cNvSpPr txBox="1"/>
          <p:nvPr/>
        </p:nvSpPr>
        <p:spPr>
          <a:xfrm>
            <a:off x="2206211" y="5589240"/>
            <a:ext cx="1210588" cy="646331"/>
          </a:xfrm>
          <a:prstGeom prst="rect">
            <a:avLst/>
          </a:prstGeom>
          <a:noFill/>
        </p:spPr>
        <p:txBody>
          <a:bodyPr wrap="none" rtlCol="0">
            <a:spAutoFit/>
          </a:bodyPr>
          <a:lstStyle/>
          <a:p>
            <a:r>
              <a:rPr lang="en-US" dirty="0"/>
              <a:t>Balanced </a:t>
            </a:r>
            <a:br>
              <a:rPr lang="en-US" dirty="0"/>
            </a:br>
            <a:r>
              <a:rPr lang="en-US" dirty="0"/>
              <a:t>detector</a:t>
            </a:r>
            <a:endParaRPr lang="en-AT" dirty="0"/>
          </a:p>
        </p:txBody>
      </p:sp>
      <p:sp>
        <p:nvSpPr>
          <p:cNvPr id="31" name="TextBox 30">
            <a:extLst>
              <a:ext uri="{FF2B5EF4-FFF2-40B4-BE49-F238E27FC236}">
                <a16:creationId xmlns:a16="http://schemas.microsoft.com/office/drawing/2014/main" id="{07DD95E0-B9CE-39CA-8094-56F3D5CBDACC}"/>
              </a:ext>
            </a:extLst>
          </p:cNvPr>
          <p:cNvSpPr txBox="1"/>
          <p:nvPr/>
        </p:nvSpPr>
        <p:spPr>
          <a:xfrm>
            <a:off x="325673" y="4301906"/>
            <a:ext cx="492443" cy="369332"/>
          </a:xfrm>
          <a:prstGeom prst="rect">
            <a:avLst/>
          </a:prstGeom>
          <a:noFill/>
        </p:spPr>
        <p:txBody>
          <a:bodyPr wrap="none" rtlCol="0">
            <a:spAutoFit/>
          </a:bodyPr>
          <a:lstStyle/>
          <a:p>
            <a:r>
              <a:rPr lang="en-US" dirty="0"/>
              <a:t>LO</a:t>
            </a:r>
            <a:endParaRPr lang="en-AT" dirty="0"/>
          </a:p>
        </p:txBody>
      </p:sp>
      <p:pic>
        <p:nvPicPr>
          <p:cNvPr id="33" name="Graphic 32">
            <a:extLst>
              <a:ext uri="{FF2B5EF4-FFF2-40B4-BE49-F238E27FC236}">
                <a16:creationId xmlns:a16="http://schemas.microsoft.com/office/drawing/2014/main" id="{6C1E990E-5C63-F58D-B583-1C0632FC685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28385"/>
          <a:stretch/>
        </p:blipFill>
        <p:spPr>
          <a:xfrm>
            <a:off x="9933551" y="4173105"/>
            <a:ext cx="474894" cy="807297"/>
          </a:xfrm>
          <a:prstGeom prst="rect">
            <a:avLst/>
          </a:prstGeom>
        </p:spPr>
      </p:pic>
      <p:pic>
        <p:nvPicPr>
          <p:cNvPr id="34" name="Graphic 33">
            <a:extLst>
              <a:ext uri="{FF2B5EF4-FFF2-40B4-BE49-F238E27FC236}">
                <a16:creationId xmlns:a16="http://schemas.microsoft.com/office/drawing/2014/main" id="{7B62F710-AF9E-D8B0-A2EC-1F5C5148CE78}"/>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715" b="70768"/>
          <a:stretch/>
        </p:blipFill>
        <p:spPr>
          <a:xfrm>
            <a:off x="9635669" y="1603225"/>
            <a:ext cx="471499" cy="329528"/>
          </a:xfrm>
          <a:prstGeom prst="rect">
            <a:avLst/>
          </a:prstGeom>
        </p:spPr>
      </p:pic>
    </p:spTree>
    <p:extLst>
      <p:ext uri="{BB962C8B-B14F-4D97-AF65-F5344CB8AC3E}">
        <p14:creationId xmlns:p14="http://schemas.microsoft.com/office/powerpoint/2010/main" val="544320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Lst>
  </p:timing>
</p:sld>
</file>

<file path=ppt/theme/theme1.xml><?xml version="1.0" encoding="utf-8"?>
<a:theme xmlns:a="http://schemas.openxmlformats.org/drawingml/2006/main" name="eth_praesentation_16zu9_ETH1">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10.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th_praesentation_16zu9_ETH3">
  <a:themeElements>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3">
        <a:dk1>
          <a:sysClr val="windowText" lastClr="000000"/>
        </a:dk1>
        <a:lt1>
          <a:sysClr val="window" lastClr="FFFFFF"/>
        </a:lt1>
        <a:dk2>
          <a:srgbClr val="000000"/>
        </a:dk2>
        <a:lt2>
          <a:srgbClr val="FFFFFF"/>
        </a:lt2>
        <a:accent1>
          <a:srgbClr val="1269B0"/>
        </a:accent1>
        <a:accent2>
          <a:srgbClr val="3881BD"/>
        </a:accent2>
        <a:accent3>
          <a:srgbClr val="5E99C9"/>
        </a:accent3>
        <a:accent4>
          <a:srgbClr val="84B1D6"/>
        </a:accent4>
        <a:accent5>
          <a:srgbClr val="AAC9E3"/>
        </a:accent5>
        <a:accent6>
          <a:srgbClr val="D0E1EF"/>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3.xml><?xml version="1.0" encoding="utf-8"?>
<a:theme xmlns:a="http://schemas.openxmlformats.org/drawingml/2006/main" name="eth_praesentation_16zu9_ETH4">
  <a:themeElements>
    <a:clrScheme name="ETH 4">
      <a:dk1>
        <a:sysClr val="windowText" lastClr="000000"/>
      </a:dk1>
      <a:lt1>
        <a:sysClr val="window" lastClr="FFFFFF"/>
      </a:lt1>
      <a:dk2>
        <a:srgbClr val="000000"/>
      </a:dk2>
      <a:lt2>
        <a:srgbClr val="FFFFFF"/>
      </a:lt2>
      <a:accent1>
        <a:srgbClr val="72791C"/>
      </a:accent1>
      <a:accent2>
        <a:srgbClr val="898E40"/>
      </a:accent2>
      <a:accent3>
        <a:srgbClr val="9FA465"/>
      </a:accent3>
      <a:accent4>
        <a:srgbClr val="B6B989"/>
      </a:accent4>
      <a:accent5>
        <a:srgbClr val="CCCFAD"/>
      </a:accent5>
      <a:accent6>
        <a:srgbClr val="E3E4D2"/>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4">
        <a:dk1>
          <a:sysClr val="windowText" lastClr="000000"/>
        </a:dk1>
        <a:lt1>
          <a:sysClr val="window" lastClr="FFFFFF"/>
        </a:lt1>
        <a:dk2>
          <a:srgbClr val="000000"/>
        </a:dk2>
        <a:lt2>
          <a:srgbClr val="FFFFFF"/>
        </a:lt2>
        <a:accent1>
          <a:srgbClr val="72791C"/>
        </a:accent1>
        <a:accent2>
          <a:srgbClr val="898E40"/>
        </a:accent2>
        <a:accent3>
          <a:srgbClr val="9FA465"/>
        </a:accent3>
        <a:accent4>
          <a:srgbClr val="B6B989"/>
        </a:accent4>
        <a:accent5>
          <a:srgbClr val="CCCFAD"/>
        </a:accent5>
        <a:accent6>
          <a:srgbClr val="E3E4D2"/>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4.xml><?xml version="1.0" encoding="utf-8"?>
<a:theme xmlns:a="http://schemas.openxmlformats.org/drawingml/2006/main" name="eth_praesentation_16zu9_ETH5">
  <a:themeElements>
    <a:clrScheme name="ETH 5">
      <a:dk1>
        <a:sysClr val="windowText" lastClr="000000"/>
      </a:dk1>
      <a:lt1>
        <a:sysClr val="window" lastClr="FFFFFF"/>
      </a:lt1>
      <a:dk2>
        <a:srgbClr val="000000"/>
      </a:dk2>
      <a:lt2>
        <a:srgbClr val="FFFFFF"/>
      </a:lt2>
      <a:accent1>
        <a:srgbClr val="91056A"/>
      </a:accent1>
      <a:accent2>
        <a:srgbClr val="A32D82"/>
      </a:accent2>
      <a:accent3>
        <a:srgbClr val="B4559A"/>
      </a:accent3>
      <a:accent4>
        <a:srgbClr val="C67DB2"/>
      </a:accent4>
      <a:accent5>
        <a:srgbClr val="D7A5C9"/>
      </a:accent5>
      <a:accent6>
        <a:srgbClr val="DFCDE1"/>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5">
        <a:dk1>
          <a:sysClr val="windowText" lastClr="000000"/>
        </a:dk1>
        <a:lt1>
          <a:sysClr val="window" lastClr="FFFFFF"/>
        </a:lt1>
        <a:dk2>
          <a:srgbClr val="000000"/>
        </a:dk2>
        <a:lt2>
          <a:srgbClr val="FFFFFF"/>
        </a:lt2>
        <a:accent1>
          <a:srgbClr val="91056A"/>
        </a:accent1>
        <a:accent2>
          <a:srgbClr val="A32D82"/>
        </a:accent2>
        <a:accent3>
          <a:srgbClr val="B4559A"/>
        </a:accent3>
        <a:accent4>
          <a:srgbClr val="C67DB2"/>
        </a:accent4>
        <a:accent5>
          <a:srgbClr val="D7A5C9"/>
        </a:accent5>
        <a:accent6>
          <a:srgbClr val="DFCDE1"/>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5.xml><?xml version="1.0" encoding="utf-8"?>
<a:theme xmlns:a="http://schemas.openxmlformats.org/drawingml/2006/main" name="eth_praesentation_16zu9_ETH6">
  <a:themeElements>
    <a:clrScheme name="ETH 6">
      <a:dk1>
        <a:sysClr val="windowText" lastClr="000000"/>
      </a:dk1>
      <a:lt1>
        <a:sysClr val="window" lastClr="FFFFFF"/>
      </a:lt1>
      <a:dk2>
        <a:srgbClr val="000000"/>
      </a:dk2>
      <a:lt2>
        <a:srgbClr val="FFFFFF"/>
      </a:lt2>
      <a:accent1>
        <a:srgbClr val="6F6F64"/>
      </a:accent1>
      <a:accent2>
        <a:srgbClr val="86867D"/>
      </a:accent2>
      <a:accent3>
        <a:srgbClr val="9D9D96"/>
      </a:accent3>
      <a:accent4>
        <a:srgbClr val="B4B4AE"/>
      </a:accent4>
      <a:accent5>
        <a:srgbClr val="CBCBC7"/>
      </a:accent5>
      <a:accent6>
        <a:srgbClr val="E2E2E0"/>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6">
        <a:dk1>
          <a:sysClr val="windowText" lastClr="000000"/>
        </a:dk1>
        <a:lt1>
          <a:sysClr val="window" lastClr="FFFFFF"/>
        </a:lt1>
        <a:dk2>
          <a:srgbClr val="000000"/>
        </a:dk2>
        <a:lt2>
          <a:srgbClr val="FFFFFF"/>
        </a:lt2>
        <a:accent1>
          <a:srgbClr val="6F6F64"/>
        </a:accent1>
        <a:accent2>
          <a:srgbClr val="86867D"/>
        </a:accent2>
        <a:accent3>
          <a:srgbClr val="9D9D96"/>
        </a:accent3>
        <a:accent4>
          <a:srgbClr val="B4B4AE"/>
        </a:accent4>
        <a:accent5>
          <a:srgbClr val="CBCBC7"/>
        </a:accent5>
        <a:accent6>
          <a:srgbClr val="E2E2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6.xml><?xml version="1.0" encoding="utf-8"?>
<a:theme xmlns:a="http://schemas.openxmlformats.org/drawingml/2006/main" name="eth_praesentation_16zu9_ETH7">
  <a:themeElements>
    <a:clrScheme name="ETH 7">
      <a:dk1>
        <a:sysClr val="windowText" lastClr="000000"/>
      </a:dk1>
      <a:lt1>
        <a:sysClr val="window" lastClr="FFFFFF"/>
      </a:lt1>
      <a:dk2>
        <a:srgbClr val="000000"/>
      </a:dk2>
      <a:lt2>
        <a:srgbClr val="FFFFFF"/>
      </a:lt2>
      <a:accent1>
        <a:srgbClr val="A8322D"/>
      </a:accent1>
      <a:accent2>
        <a:srgbClr val="B6534F"/>
      </a:accent2>
      <a:accent3>
        <a:srgbClr val="C47470"/>
      </a:accent3>
      <a:accent4>
        <a:srgbClr val="D29492"/>
      </a:accent4>
      <a:accent5>
        <a:srgbClr val="E0B5B3"/>
      </a:accent5>
      <a:accent6>
        <a:srgbClr val="EED6D5"/>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7">
        <a:dk1>
          <a:sysClr val="windowText" lastClr="000000"/>
        </a:dk1>
        <a:lt1>
          <a:sysClr val="window" lastClr="FFFFFF"/>
        </a:lt1>
        <a:dk2>
          <a:srgbClr val="000000"/>
        </a:dk2>
        <a:lt2>
          <a:srgbClr val="FFFFFF"/>
        </a:lt2>
        <a:accent1>
          <a:srgbClr val="A8322D"/>
        </a:accent1>
        <a:accent2>
          <a:srgbClr val="B6534F"/>
        </a:accent2>
        <a:accent3>
          <a:srgbClr val="C47470"/>
        </a:accent3>
        <a:accent4>
          <a:srgbClr val="D29492"/>
        </a:accent4>
        <a:accent5>
          <a:srgbClr val="E0B5B3"/>
        </a:accent5>
        <a:accent6>
          <a:srgbClr val="EED6D5"/>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7.xml><?xml version="1.0" encoding="utf-8"?>
<a:theme xmlns:a="http://schemas.openxmlformats.org/drawingml/2006/main" name="eth_praesentation_16zu9_ETH8">
  <a:themeElements>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8.xml><?xml version="1.0" encoding="utf-8"?>
<a:theme xmlns:a="http://schemas.openxmlformats.org/drawingml/2006/main" name="eth_praesentation_16zu9_ETH9">
  <a:themeElements>
    <a:clrScheme name="ETH 9">
      <a:dk1>
        <a:sysClr val="windowText" lastClr="000000"/>
      </a:dk1>
      <a:lt1>
        <a:sysClr val="window" lastClr="FFFFFF"/>
      </a:lt1>
      <a:dk2>
        <a:srgbClr val="000000"/>
      </a:dk2>
      <a:lt2>
        <a:srgbClr val="FFFFFF"/>
      </a:lt2>
      <a:accent1>
        <a:srgbClr val="956013"/>
      </a:accent1>
      <a:accent2>
        <a:srgbClr val="A67939"/>
      </a:accent2>
      <a:accent3>
        <a:srgbClr val="B7935F"/>
      </a:accent3>
      <a:accent4>
        <a:srgbClr val="C8AC84"/>
      </a:accent4>
      <a:accent5>
        <a:srgbClr val="D9C6AA"/>
      </a:accent5>
      <a:accent6>
        <a:srgbClr val="EADFD0"/>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9">
        <a:dk1>
          <a:sysClr val="windowText" lastClr="000000"/>
        </a:dk1>
        <a:lt1>
          <a:sysClr val="window" lastClr="FFFFFF"/>
        </a:lt1>
        <a:dk2>
          <a:srgbClr val="000000"/>
        </a:dk2>
        <a:lt2>
          <a:srgbClr val="FFFFFF"/>
        </a:lt2>
        <a:accent1>
          <a:srgbClr val="956013"/>
        </a:accent1>
        <a:accent2>
          <a:srgbClr val="A67939"/>
        </a:accent2>
        <a:accent3>
          <a:srgbClr val="B7935F"/>
        </a:accent3>
        <a:accent4>
          <a:srgbClr val="C8AC84"/>
        </a:accent4>
        <a:accent5>
          <a:srgbClr val="D9C6AA"/>
        </a:accent5>
        <a:accent6>
          <a:srgbClr val="EADFD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eth_praesentation_16zu9_en</Template>
  <TotalTime>4439</TotalTime>
  <Words>2584</Words>
  <Application>Microsoft Office PowerPoint</Application>
  <PresentationFormat>Custom</PresentationFormat>
  <Paragraphs>448</Paragraphs>
  <Slides>38</Slides>
  <Notes>21</Notes>
  <HiddenSlides>0</HiddenSlides>
  <MMClips>2</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38</vt:i4>
      </vt:variant>
    </vt:vector>
  </HeadingPairs>
  <TitlesOfParts>
    <vt:vector size="53" baseType="lpstr">
      <vt:lpstr>Abadi</vt:lpstr>
      <vt:lpstr>Arial</vt:lpstr>
      <vt:lpstr>Cambria Math</vt:lpstr>
      <vt:lpstr>CIDFont+F4</vt:lpstr>
      <vt:lpstr>Gadugi</vt:lpstr>
      <vt:lpstr>Helvetica Neue Light</vt:lpstr>
      <vt:lpstr>Wingdings</vt:lpstr>
      <vt:lpstr>eth_praesentation_16zu9_ETH1</vt:lpstr>
      <vt:lpstr>eth_praesentation_16zu9_ETH3</vt:lpstr>
      <vt:lpstr>eth_praesentation_16zu9_ETH4</vt:lpstr>
      <vt:lpstr>eth_praesentation_16zu9_ETH5</vt:lpstr>
      <vt:lpstr>eth_praesentation_16zu9_ETH6</vt:lpstr>
      <vt:lpstr>eth_praesentation_16zu9_ETH7</vt:lpstr>
      <vt:lpstr>eth_praesentation_16zu9_ETH8</vt:lpstr>
      <vt:lpstr>eth_praesentation_16zu9_ETH9</vt:lpstr>
      <vt:lpstr>PowerPoint Presentation</vt:lpstr>
      <vt:lpstr>PowerPoint Presentation</vt:lpstr>
      <vt:lpstr>Optically levitated nanoparticles</vt:lpstr>
      <vt:lpstr>Trapping of anisotropic particles</vt:lpstr>
      <vt:lpstr>Quantum optomechanics with levitated particles: Ground state cooling</vt:lpstr>
      <vt:lpstr>Outline</vt:lpstr>
      <vt:lpstr>Angular mechanical confinement with light</vt:lpstr>
      <vt:lpstr>Anisotropic particles </vt:lpstr>
      <vt:lpstr>Angular motion detection</vt:lpstr>
      <vt:lpstr>PowerPoint Presentation</vt:lpstr>
      <vt:lpstr>Outline</vt:lpstr>
      <vt:lpstr>PowerPoint Presentation</vt:lpstr>
      <vt:lpstr>Particle position and polarisation</vt:lpstr>
      <vt:lpstr>Particle position and polarisation</vt:lpstr>
      <vt:lpstr>Experimental setup</vt:lpstr>
      <vt:lpstr>PowerPoint Presentation</vt:lpstr>
      <vt:lpstr>PowerPoint Presentation</vt:lpstr>
      <vt:lpstr>Outline</vt:lpstr>
      <vt:lpstr>PowerPoint Presentation</vt:lpstr>
      <vt:lpstr>Another mode in the quantum regime</vt:lpstr>
      <vt:lpstr>Ground state expansion</vt:lpstr>
      <vt:lpstr>Ground state expansion</vt:lpstr>
      <vt:lpstr>Coupling levitated particles to ion qubit</vt:lpstr>
      <vt:lpstr>Conclusion</vt:lpstr>
      <vt:lpstr>Ground state fast expansion</vt:lpstr>
      <vt:lpstr>What limit a quantum state “size”?</vt:lpstr>
      <vt:lpstr>PowerPoint Presentation</vt:lpstr>
      <vt:lpstr>Laser phase noise</vt:lpstr>
      <vt:lpstr>Phase noise detection and feedback: our implementation</vt:lpstr>
      <vt:lpstr>Phase noise cancellation: in-loop and out-of-loop detection</vt:lpstr>
      <vt:lpstr>Angular mechanical confinement with light</vt:lpstr>
      <vt:lpstr>Anisotropic particles</vt:lpstr>
      <vt:lpstr>Detections comparison</vt:lpstr>
      <vt:lpstr>PowerPoint Presentation</vt:lpstr>
      <vt:lpstr>Cavity sideband cooling and thermometry</vt:lpstr>
      <vt:lpstr>Cavity vs free-space motion read-out</vt:lpstr>
      <vt:lpstr>Cavity sideband cooling and thermometry</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Dania  Lorenzo</dc:creator>
  <cp:lastModifiedBy>Lorenzo Dania</cp:lastModifiedBy>
  <cp:revision>50</cp:revision>
  <cp:lastPrinted>2013-06-08T11:22:51Z</cp:lastPrinted>
  <dcterms:created xsi:type="dcterms:W3CDTF">2024-06-05T13:59:04Z</dcterms:created>
  <dcterms:modified xsi:type="dcterms:W3CDTF">2024-09-18T13:21:43Z</dcterms:modified>
</cp:coreProperties>
</file>