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1"/>
  </p:notesMasterIdLst>
  <p:handoutMasterIdLst>
    <p:handoutMasterId r:id="rId32"/>
  </p:handoutMasterIdLst>
  <p:sldIdLst>
    <p:sldId id="16991" r:id="rId5"/>
    <p:sldId id="16996" r:id="rId6"/>
    <p:sldId id="16979" r:id="rId7"/>
    <p:sldId id="16962" r:id="rId8"/>
    <p:sldId id="16972" r:id="rId9"/>
    <p:sldId id="16973" r:id="rId10"/>
    <p:sldId id="16974" r:id="rId11"/>
    <p:sldId id="16990" r:id="rId12"/>
    <p:sldId id="16964" r:id="rId13"/>
    <p:sldId id="16977" r:id="rId14"/>
    <p:sldId id="16989" r:id="rId15"/>
    <p:sldId id="16988" r:id="rId16"/>
    <p:sldId id="16966" r:id="rId17"/>
    <p:sldId id="16978" r:id="rId18"/>
    <p:sldId id="16968" r:id="rId19"/>
    <p:sldId id="16980" r:id="rId20"/>
    <p:sldId id="16985" r:id="rId21"/>
    <p:sldId id="16982" r:id="rId22"/>
    <p:sldId id="16986" r:id="rId23"/>
    <p:sldId id="16995" r:id="rId24"/>
    <p:sldId id="16983" r:id="rId25"/>
    <p:sldId id="16961" r:id="rId26"/>
    <p:sldId id="661" r:id="rId27"/>
    <p:sldId id="16993" r:id="rId28"/>
    <p:sldId id="16994" r:id="rId29"/>
    <p:sldId id="16981" r:id="rId30"/>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5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uz Velasco" initials="CV" lastIdx="1" clrIdx="0">
    <p:extLst>
      <p:ext uri="{19B8F6BF-5375-455C-9EA6-DF929625EA0E}">
        <p15:presenceInfo xmlns:p15="http://schemas.microsoft.com/office/powerpoint/2012/main" userId="S-1-5-21-2053661179-3503927547-1775907833-192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B9B"/>
    <a:srgbClr val="7F0022"/>
    <a:srgbClr val="00B0F0"/>
    <a:srgbClr val="CC3F34"/>
    <a:srgbClr val="598BC8"/>
    <a:srgbClr val="588AC6"/>
    <a:srgbClr val="7D0025"/>
    <a:srgbClr val="FEA245"/>
    <a:srgbClr val="FFD025"/>
    <a:srgbClr val="FFE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1656" autoAdjust="0"/>
  </p:normalViewPr>
  <p:slideViewPr>
    <p:cSldViewPr snapToGrid="0">
      <p:cViewPr>
        <p:scale>
          <a:sx n="36" d="100"/>
          <a:sy n="36" d="100"/>
        </p:scale>
        <p:origin x="1508" y="420"/>
      </p:cViewPr>
      <p:guideLst>
        <p:guide orient="horz" pos="2592"/>
        <p:guide pos="3840"/>
      </p:guideLst>
    </p:cSldViewPr>
  </p:slideViewPr>
  <p:notesTextViewPr>
    <p:cViewPr>
      <p:scale>
        <a:sx n="100" d="100"/>
        <a:sy n="100" d="100"/>
      </p:scale>
      <p:origin x="0" y="0"/>
    </p:cViewPr>
  </p:notesTextViewPr>
  <p:sorterViewPr>
    <p:cViewPr>
      <p:scale>
        <a:sx n="1" d="1"/>
        <a:sy n="1" d="1"/>
      </p:scale>
      <p:origin x="0" y="142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uz Velasco" userId="a776926f-78e9-421c-b7da-aedd2b3eddc4" providerId="ADAL" clId="{74410A29-BC55-4E25-B9D9-016C79721491}"/>
    <pc:docChg chg="undo custSel addSld modSld sldOrd">
      <pc:chgData name="Cruz Velasco" userId="a776926f-78e9-421c-b7da-aedd2b3eddc4" providerId="ADAL" clId="{74410A29-BC55-4E25-B9D9-016C79721491}" dt="2025-10-31T07:18:04.250" v="472"/>
      <pc:docMkLst>
        <pc:docMk/>
      </pc:docMkLst>
      <pc:sldChg chg="ord">
        <pc:chgData name="Cruz Velasco" userId="a776926f-78e9-421c-b7da-aedd2b3eddc4" providerId="ADAL" clId="{74410A29-BC55-4E25-B9D9-016C79721491}" dt="2025-10-31T07:08:29.873" v="468"/>
        <pc:sldMkLst>
          <pc:docMk/>
          <pc:sldMk cId="2317437798" sldId="16966"/>
        </pc:sldMkLst>
      </pc:sldChg>
      <pc:sldChg chg="addSp delSp modSp mod">
        <pc:chgData name="Cruz Velasco" userId="a776926f-78e9-421c-b7da-aedd2b3eddc4" providerId="ADAL" clId="{74410A29-BC55-4E25-B9D9-016C79721491}" dt="2025-10-30T09:07:07.559" v="396" actId="1076"/>
        <pc:sldMkLst>
          <pc:docMk/>
          <pc:sldMk cId="704591638" sldId="16971"/>
        </pc:sldMkLst>
        <pc:spChg chg="del">
          <ac:chgData name="Cruz Velasco" userId="a776926f-78e9-421c-b7da-aedd2b3eddc4" providerId="ADAL" clId="{74410A29-BC55-4E25-B9D9-016C79721491}" dt="2025-10-30T08:59:31.071" v="392" actId="478"/>
          <ac:spMkLst>
            <pc:docMk/>
            <pc:sldMk cId="704591638" sldId="16971"/>
            <ac:spMk id="5" creationId="{BDCEFA76-2862-4349-BD5A-673021BA05B8}"/>
          </ac:spMkLst>
        </pc:spChg>
        <pc:spChg chg="del">
          <ac:chgData name="Cruz Velasco" userId="a776926f-78e9-421c-b7da-aedd2b3eddc4" providerId="ADAL" clId="{74410A29-BC55-4E25-B9D9-016C79721491}" dt="2025-10-30T08:59:28.070" v="391" actId="478"/>
          <ac:spMkLst>
            <pc:docMk/>
            <pc:sldMk cId="704591638" sldId="16971"/>
            <ac:spMk id="7" creationId="{5060E910-1AB8-4C0D-8B16-E5196AE69557}"/>
          </ac:spMkLst>
        </pc:spChg>
        <pc:spChg chg="mod">
          <ac:chgData name="Cruz Velasco" userId="a776926f-78e9-421c-b7da-aedd2b3eddc4" providerId="ADAL" clId="{74410A29-BC55-4E25-B9D9-016C79721491}" dt="2025-10-30T08:58:58.585" v="388" actId="20577"/>
          <ac:spMkLst>
            <pc:docMk/>
            <pc:sldMk cId="704591638" sldId="16971"/>
            <ac:spMk id="18" creationId="{BCC09324-27B9-E0EB-7E94-99D342615554}"/>
          </ac:spMkLst>
        </pc:spChg>
        <pc:picChg chg="del">
          <ac:chgData name="Cruz Velasco" userId="a776926f-78e9-421c-b7da-aedd2b3eddc4" providerId="ADAL" clId="{74410A29-BC55-4E25-B9D9-016C79721491}" dt="2025-10-30T08:59:24.871" v="389" actId="478"/>
          <ac:picMkLst>
            <pc:docMk/>
            <pc:sldMk cId="704591638" sldId="16971"/>
            <ac:picMk id="2" creationId="{D21D4462-6EA2-4AD6-8F7A-8E4F07BF7C13}"/>
          </ac:picMkLst>
        </pc:picChg>
        <pc:picChg chg="del">
          <ac:chgData name="Cruz Velasco" userId="a776926f-78e9-421c-b7da-aedd2b3eddc4" providerId="ADAL" clId="{74410A29-BC55-4E25-B9D9-016C79721491}" dt="2025-10-30T08:59:26.174" v="390" actId="478"/>
          <ac:picMkLst>
            <pc:docMk/>
            <pc:sldMk cId="704591638" sldId="16971"/>
            <ac:picMk id="3" creationId="{FA34EB8D-5AC5-40C2-BB0C-6966077D51AA}"/>
          </ac:picMkLst>
        </pc:picChg>
        <pc:picChg chg="add mod">
          <ac:chgData name="Cruz Velasco" userId="a776926f-78e9-421c-b7da-aedd2b3eddc4" providerId="ADAL" clId="{74410A29-BC55-4E25-B9D9-016C79721491}" dt="2025-10-30T09:07:07.559" v="396" actId="1076"/>
          <ac:picMkLst>
            <pc:docMk/>
            <pc:sldMk cId="704591638" sldId="16971"/>
            <ac:picMk id="8" creationId="{C3784937-EAF3-410C-8EFE-7E1D0CBF2D66}"/>
          </ac:picMkLst>
        </pc:picChg>
        <pc:picChg chg="del">
          <ac:chgData name="Cruz Velasco" userId="a776926f-78e9-421c-b7da-aedd2b3eddc4" providerId="ADAL" clId="{74410A29-BC55-4E25-B9D9-016C79721491}" dt="2025-10-30T08:59:33.329" v="393" actId="478"/>
          <ac:picMkLst>
            <pc:docMk/>
            <pc:sldMk cId="704591638" sldId="16971"/>
            <ac:picMk id="1026" creationId="{2CA5D683-5F44-49B8-8F40-CB3BA371E4DA}"/>
          </ac:picMkLst>
        </pc:picChg>
      </pc:sldChg>
      <pc:sldChg chg="ord">
        <pc:chgData name="Cruz Velasco" userId="a776926f-78e9-421c-b7da-aedd2b3eddc4" providerId="ADAL" clId="{74410A29-BC55-4E25-B9D9-016C79721491}" dt="2025-10-31T07:08:29.873" v="468"/>
        <pc:sldMkLst>
          <pc:docMk/>
          <pc:sldMk cId="1338338143" sldId="16978"/>
        </pc:sldMkLst>
      </pc:sldChg>
      <pc:sldChg chg="modAnim">
        <pc:chgData name="Cruz Velasco" userId="a776926f-78e9-421c-b7da-aedd2b3eddc4" providerId="ADAL" clId="{74410A29-BC55-4E25-B9D9-016C79721491}" dt="2025-10-30T16:52:28.326" v="397"/>
        <pc:sldMkLst>
          <pc:docMk/>
          <pc:sldMk cId="3940163227" sldId="16979"/>
        </pc:sldMkLst>
      </pc:sldChg>
      <pc:sldChg chg="modSp">
        <pc:chgData name="Cruz Velasco" userId="a776926f-78e9-421c-b7da-aedd2b3eddc4" providerId="ADAL" clId="{74410A29-BC55-4E25-B9D9-016C79721491}" dt="2025-10-30T16:54:09.464" v="404" actId="20577"/>
        <pc:sldMkLst>
          <pc:docMk/>
          <pc:sldMk cId="2869920738" sldId="16980"/>
        </pc:sldMkLst>
        <pc:spChg chg="mod">
          <ac:chgData name="Cruz Velasco" userId="a776926f-78e9-421c-b7da-aedd2b3eddc4" providerId="ADAL" clId="{74410A29-BC55-4E25-B9D9-016C79721491}" dt="2025-10-30T16:54:09.464" v="404" actId="20577"/>
          <ac:spMkLst>
            <pc:docMk/>
            <pc:sldMk cId="2869920738" sldId="16980"/>
            <ac:spMk id="98" creationId="{6F0BBCA6-1AEA-48D6-A7C5-7DE91B0B373D}"/>
          </ac:spMkLst>
        </pc:spChg>
      </pc:sldChg>
      <pc:sldChg chg="addSp delSp modSp mod ord">
        <pc:chgData name="Cruz Velasco" userId="a776926f-78e9-421c-b7da-aedd2b3eddc4" providerId="ADAL" clId="{74410A29-BC55-4E25-B9D9-016C79721491}" dt="2025-10-31T07:18:04.250" v="472"/>
        <pc:sldMkLst>
          <pc:docMk/>
          <pc:sldMk cId="3746739324" sldId="16986"/>
        </pc:sldMkLst>
        <pc:spChg chg="mod topLvl">
          <ac:chgData name="Cruz Velasco" userId="a776926f-78e9-421c-b7da-aedd2b3eddc4" providerId="ADAL" clId="{74410A29-BC55-4E25-B9D9-016C79721491}" dt="2025-10-28T12:53:06.024" v="68" actId="165"/>
          <ac:spMkLst>
            <pc:docMk/>
            <pc:sldMk cId="3746739324" sldId="16986"/>
            <ac:spMk id="19" creationId="{BBE0DD06-116E-4C5D-AED8-9C4D825384B6}"/>
          </ac:spMkLst>
        </pc:spChg>
        <pc:spChg chg="mod">
          <ac:chgData name="Cruz Velasco" userId="a776926f-78e9-421c-b7da-aedd2b3eddc4" providerId="ADAL" clId="{74410A29-BC55-4E25-B9D9-016C79721491}" dt="2025-10-27T08:28:00.564" v="24" actId="1076"/>
          <ac:spMkLst>
            <pc:docMk/>
            <pc:sldMk cId="3746739324" sldId="16986"/>
            <ac:spMk id="23" creationId="{F5F1BE73-8662-4096-9835-C185F2C93C0B}"/>
          </ac:spMkLst>
        </pc:spChg>
        <pc:spChg chg="mod topLvl">
          <ac:chgData name="Cruz Velasco" userId="a776926f-78e9-421c-b7da-aedd2b3eddc4" providerId="ADAL" clId="{74410A29-BC55-4E25-B9D9-016C79721491}" dt="2025-10-28T12:53:06.024" v="68" actId="165"/>
          <ac:spMkLst>
            <pc:docMk/>
            <pc:sldMk cId="3746739324" sldId="16986"/>
            <ac:spMk id="50" creationId="{76A52241-69D9-42EB-922B-7633A35196DB}"/>
          </ac:spMkLst>
        </pc:spChg>
        <pc:spChg chg="mod topLvl">
          <ac:chgData name="Cruz Velasco" userId="a776926f-78e9-421c-b7da-aedd2b3eddc4" providerId="ADAL" clId="{74410A29-BC55-4E25-B9D9-016C79721491}" dt="2025-10-28T12:53:06.024" v="68" actId="165"/>
          <ac:spMkLst>
            <pc:docMk/>
            <pc:sldMk cId="3746739324" sldId="16986"/>
            <ac:spMk id="56" creationId="{7735B309-98C3-4354-AEDA-3E1F056B2676}"/>
          </ac:spMkLst>
        </pc:spChg>
        <pc:spChg chg="mod topLvl">
          <ac:chgData name="Cruz Velasco" userId="a776926f-78e9-421c-b7da-aedd2b3eddc4" providerId="ADAL" clId="{74410A29-BC55-4E25-B9D9-016C79721491}" dt="2025-10-28T12:53:20.907" v="72" actId="1076"/>
          <ac:spMkLst>
            <pc:docMk/>
            <pc:sldMk cId="3746739324" sldId="16986"/>
            <ac:spMk id="62" creationId="{38FCE2ED-BEC1-4340-9E7F-DE0314635F20}"/>
          </ac:spMkLst>
        </pc:spChg>
        <pc:spChg chg="mod topLvl">
          <ac:chgData name="Cruz Velasco" userId="a776926f-78e9-421c-b7da-aedd2b3eddc4" providerId="ADAL" clId="{74410A29-BC55-4E25-B9D9-016C79721491}" dt="2025-10-28T12:53:06.024" v="68" actId="165"/>
          <ac:spMkLst>
            <pc:docMk/>
            <pc:sldMk cId="3746739324" sldId="16986"/>
            <ac:spMk id="75" creationId="{EA0F7039-89A4-4A10-A971-1861789C1D28}"/>
          </ac:spMkLst>
        </pc:spChg>
        <pc:spChg chg="mod topLvl">
          <ac:chgData name="Cruz Velasco" userId="a776926f-78e9-421c-b7da-aedd2b3eddc4" providerId="ADAL" clId="{74410A29-BC55-4E25-B9D9-016C79721491}" dt="2025-10-28T12:53:06.024" v="68" actId="165"/>
          <ac:spMkLst>
            <pc:docMk/>
            <pc:sldMk cId="3746739324" sldId="16986"/>
            <ac:spMk id="81" creationId="{7BE318CC-FE38-484A-8EF6-509E3B551E99}"/>
          </ac:spMkLst>
        </pc:spChg>
        <pc:spChg chg="mod topLvl">
          <ac:chgData name="Cruz Velasco" userId="a776926f-78e9-421c-b7da-aedd2b3eddc4" providerId="ADAL" clId="{74410A29-BC55-4E25-B9D9-016C79721491}" dt="2025-10-28T12:53:06.024" v="68" actId="165"/>
          <ac:spMkLst>
            <pc:docMk/>
            <pc:sldMk cId="3746739324" sldId="16986"/>
            <ac:spMk id="94" creationId="{C17F4146-8EC1-4803-88C0-52BE591F6512}"/>
          </ac:spMkLst>
        </pc:spChg>
        <pc:spChg chg="mod topLvl">
          <ac:chgData name="Cruz Velasco" userId="a776926f-78e9-421c-b7da-aedd2b3eddc4" providerId="ADAL" clId="{74410A29-BC55-4E25-B9D9-016C79721491}" dt="2025-10-28T12:53:06.024" v="68" actId="165"/>
          <ac:spMkLst>
            <pc:docMk/>
            <pc:sldMk cId="3746739324" sldId="16986"/>
            <ac:spMk id="104" creationId="{4EF9F7A0-EA37-41A8-86DB-538368FEA3AC}"/>
          </ac:spMkLst>
        </pc:spChg>
        <pc:spChg chg="mod">
          <ac:chgData name="Cruz Velasco" userId="a776926f-78e9-421c-b7da-aedd2b3eddc4" providerId="ADAL" clId="{74410A29-BC55-4E25-B9D9-016C79721491}" dt="2025-10-28T12:53:06.024" v="68" actId="165"/>
          <ac:spMkLst>
            <pc:docMk/>
            <pc:sldMk cId="3746739324" sldId="16986"/>
            <ac:spMk id="111" creationId="{A73DA63B-DE0E-4DF5-947C-2025E9D69CC7}"/>
          </ac:spMkLst>
        </pc:spChg>
        <pc:spChg chg="mod topLvl">
          <ac:chgData name="Cruz Velasco" userId="a776926f-78e9-421c-b7da-aedd2b3eddc4" providerId="ADAL" clId="{74410A29-BC55-4E25-B9D9-016C79721491}" dt="2025-10-28T12:53:06.024" v="68" actId="165"/>
          <ac:spMkLst>
            <pc:docMk/>
            <pc:sldMk cId="3746739324" sldId="16986"/>
            <ac:spMk id="112" creationId="{E17FC6FF-DF19-46EF-AB5B-5C5C5CD5D2FA}"/>
          </ac:spMkLst>
        </pc:spChg>
        <pc:spChg chg="mod">
          <ac:chgData name="Cruz Velasco" userId="a776926f-78e9-421c-b7da-aedd2b3eddc4" providerId="ADAL" clId="{74410A29-BC55-4E25-B9D9-016C79721491}" dt="2025-10-28T12:53:06.024" v="68" actId="165"/>
          <ac:spMkLst>
            <pc:docMk/>
            <pc:sldMk cId="3746739324" sldId="16986"/>
            <ac:spMk id="121" creationId="{BD2A4FC9-7EB3-47C9-9B82-6C0E18E65A0A}"/>
          </ac:spMkLst>
        </pc:spChg>
        <pc:spChg chg="mod">
          <ac:chgData name="Cruz Velasco" userId="a776926f-78e9-421c-b7da-aedd2b3eddc4" providerId="ADAL" clId="{74410A29-BC55-4E25-B9D9-016C79721491}" dt="2025-10-28T12:53:06.024" v="68" actId="165"/>
          <ac:spMkLst>
            <pc:docMk/>
            <pc:sldMk cId="3746739324" sldId="16986"/>
            <ac:spMk id="126" creationId="{5AD91D17-8B48-4B7C-8F4A-EEE02AFA6F60}"/>
          </ac:spMkLst>
        </pc:spChg>
        <pc:spChg chg="mod">
          <ac:chgData name="Cruz Velasco" userId="a776926f-78e9-421c-b7da-aedd2b3eddc4" providerId="ADAL" clId="{74410A29-BC55-4E25-B9D9-016C79721491}" dt="2025-10-28T12:53:06.024" v="68" actId="165"/>
          <ac:spMkLst>
            <pc:docMk/>
            <pc:sldMk cId="3746739324" sldId="16986"/>
            <ac:spMk id="129" creationId="{F1575EA3-C99E-456C-9F47-CCACB16D8C97}"/>
          </ac:spMkLst>
        </pc:spChg>
        <pc:spChg chg="mod">
          <ac:chgData name="Cruz Velasco" userId="a776926f-78e9-421c-b7da-aedd2b3eddc4" providerId="ADAL" clId="{74410A29-BC55-4E25-B9D9-016C79721491}" dt="2025-10-28T12:53:06.024" v="68" actId="165"/>
          <ac:spMkLst>
            <pc:docMk/>
            <pc:sldMk cId="3746739324" sldId="16986"/>
            <ac:spMk id="134" creationId="{5931D6F7-CD55-45E3-9316-BDC417E625EF}"/>
          </ac:spMkLst>
        </pc:spChg>
        <pc:spChg chg="mod">
          <ac:chgData name="Cruz Velasco" userId="a776926f-78e9-421c-b7da-aedd2b3eddc4" providerId="ADAL" clId="{74410A29-BC55-4E25-B9D9-016C79721491}" dt="2025-10-28T12:53:06.024" v="68" actId="165"/>
          <ac:spMkLst>
            <pc:docMk/>
            <pc:sldMk cId="3746739324" sldId="16986"/>
            <ac:spMk id="135" creationId="{FF5838F3-01CE-4528-A107-4554E13C82F0}"/>
          </ac:spMkLst>
        </pc:spChg>
        <pc:spChg chg="mod topLvl">
          <ac:chgData name="Cruz Velasco" userId="a776926f-78e9-421c-b7da-aedd2b3eddc4" providerId="ADAL" clId="{74410A29-BC55-4E25-B9D9-016C79721491}" dt="2025-10-28T12:53:06.024" v="68" actId="165"/>
          <ac:spMkLst>
            <pc:docMk/>
            <pc:sldMk cId="3746739324" sldId="16986"/>
            <ac:spMk id="157" creationId="{E7DF432A-D944-47A0-AC8B-42F33A25016F}"/>
          </ac:spMkLst>
        </pc:spChg>
        <pc:spChg chg="mod">
          <ac:chgData name="Cruz Velasco" userId="a776926f-78e9-421c-b7da-aedd2b3eddc4" providerId="ADAL" clId="{74410A29-BC55-4E25-B9D9-016C79721491}" dt="2025-10-28T12:53:06.024" v="68" actId="165"/>
          <ac:spMkLst>
            <pc:docMk/>
            <pc:sldMk cId="3746739324" sldId="16986"/>
            <ac:spMk id="159" creationId="{5E8126F2-FD99-45D4-AA37-FF9C9FAC5432}"/>
          </ac:spMkLst>
        </pc:spChg>
        <pc:spChg chg="mod">
          <ac:chgData name="Cruz Velasco" userId="a776926f-78e9-421c-b7da-aedd2b3eddc4" providerId="ADAL" clId="{74410A29-BC55-4E25-B9D9-016C79721491}" dt="2025-10-28T12:53:06.024" v="68" actId="165"/>
          <ac:spMkLst>
            <pc:docMk/>
            <pc:sldMk cId="3746739324" sldId="16986"/>
            <ac:spMk id="161" creationId="{78599B93-758C-41ED-AA4B-999EC0198A78}"/>
          </ac:spMkLst>
        </pc:spChg>
        <pc:spChg chg="mod">
          <ac:chgData name="Cruz Velasco" userId="a776926f-78e9-421c-b7da-aedd2b3eddc4" providerId="ADAL" clId="{74410A29-BC55-4E25-B9D9-016C79721491}" dt="2025-10-28T12:53:06.024" v="68" actId="165"/>
          <ac:spMkLst>
            <pc:docMk/>
            <pc:sldMk cId="3746739324" sldId="16986"/>
            <ac:spMk id="162" creationId="{3C34C1C5-8006-4D40-A5B4-1419205A244C}"/>
          </ac:spMkLst>
        </pc:spChg>
        <pc:spChg chg="mod">
          <ac:chgData name="Cruz Velasco" userId="a776926f-78e9-421c-b7da-aedd2b3eddc4" providerId="ADAL" clId="{74410A29-BC55-4E25-B9D9-016C79721491}" dt="2025-10-28T12:53:06.024" v="68" actId="165"/>
          <ac:spMkLst>
            <pc:docMk/>
            <pc:sldMk cId="3746739324" sldId="16986"/>
            <ac:spMk id="163" creationId="{AEC8AE23-FAAC-4B38-8A64-7B7E86AD2529}"/>
          </ac:spMkLst>
        </pc:spChg>
        <pc:spChg chg="add mod">
          <ac:chgData name="Cruz Velasco" userId="a776926f-78e9-421c-b7da-aedd2b3eddc4" providerId="ADAL" clId="{74410A29-BC55-4E25-B9D9-016C79721491}" dt="2025-10-27T08:27:56.014" v="23" actId="255"/>
          <ac:spMkLst>
            <pc:docMk/>
            <pc:sldMk cId="3746739324" sldId="16986"/>
            <ac:spMk id="166" creationId="{2CF9AE8D-9466-407C-A37E-FD9B60E8FF16}"/>
          </ac:spMkLst>
        </pc:spChg>
        <pc:spChg chg="add mod">
          <ac:chgData name="Cruz Velasco" userId="a776926f-78e9-421c-b7da-aedd2b3eddc4" providerId="ADAL" clId="{74410A29-BC55-4E25-B9D9-016C79721491}" dt="2025-10-27T08:28:04.408" v="25" actId="1076"/>
          <ac:spMkLst>
            <pc:docMk/>
            <pc:sldMk cId="3746739324" sldId="16986"/>
            <ac:spMk id="167" creationId="{431EA52D-A7E9-4D47-B338-80DF17B0C75A}"/>
          </ac:spMkLst>
        </pc:spChg>
        <pc:grpChg chg="mod topLvl">
          <ac:chgData name="Cruz Velasco" userId="a776926f-78e9-421c-b7da-aedd2b3eddc4" providerId="ADAL" clId="{74410A29-BC55-4E25-B9D9-016C79721491}" dt="2025-10-28T12:53:06.024" v="68" actId="165"/>
          <ac:grpSpMkLst>
            <pc:docMk/>
            <pc:sldMk cId="3746739324" sldId="16986"/>
            <ac:grpSpMk id="2" creationId="{D824033B-AFBB-47F2-894A-0FB673DC2BEC}"/>
          </ac:grpSpMkLst>
        </pc:grpChg>
        <pc:grpChg chg="del">
          <ac:chgData name="Cruz Velasco" userId="a776926f-78e9-421c-b7da-aedd2b3eddc4" providerId="ADAL" clId="{74410A29-BC55-4E25-B9D9-016C79721491}" dt="2025-10-28T12:53:06.024" v="68" actId="165"/>
          <ac:grpSpMkLst>
            <pc:docMk/>
            <pc:sldMk cId="3746739324" sldId="16986"/>
            <ac:grpSpMk id="3" creationId="{2F1734A4-E0BA-4426-B732-D93E071440F2}"/>
          </ac:grpSpMkLst>
        </pc:grpChg>
        <pc:grpChg chg="mod topLvl">
          <ac:chgData name="Cruz Velasco" userId="a776926f-78e9-421c-b7da-aedd2b3eddc4" providerId="ADAL" clId="{74410A29-BC55-4E25-B9D9-016C79721491}" dt="2025-10-28T12:53:06.024" v="68" actId="165"/>
          <ac:grpSpMkLst>
            <pc:docMk/>
            <pc:sldMk cId="3746739324" sldId="16986"/>
            <ac:grpSpMk id="83" creationId="{BC8B4586-B80B-4D72-96A2-836372E2F16E}"/>
          </ac:grpSpMkLst>
        </pc:grpChg>
        <pc:grpChg chg="mod topLvl">
          <ac:chgData name="Cruz Velasco" userId="a776926f-78e9-421c-b7da-aedd2b3eddc4" providerId="ADAL" clId="{74410A29-BC55-4E25-B9D9-016C79721491}" dt="2025-10-28T12:53:06.024" v="68" actId="165"/>
          <ac:grpSpMkLst>
            <pc:docMk/>
            <pc:sldMk cId="3746739324" sldId="16986"/>
            <ac:grpSpMk id="87" creationId="{36588C27-DA9A-4B19-9AC2-06A1C23F2462}"/>
          </ac:grpSpMkLst>
        </pc:grpChg>
        <pc:grpChg chg="mod topLvl">
          <ac:chgData name="Cruz Velasco" userId="a776926f-78e9-421c-b7da-aedd2b3eddc4" providerId="ADAL" clId="{74410A29-BC55-4E25-B9D9-016C79721491}" dt="2025-10-28T12:53:06.024" v="68" actId="165"/>
          <ac:grpSpMkLst>
            <pc:docMk/>
            <pc:sldMk cId="3746739324" sldId="16986"/>
            <ac:grpSpMk id="90" creationId="{F51FAE5C-3609-4A25-8008-7B0C33A667F3}"/>
          </ac:grpSpMkLst>
        </pc:grpChg>
        <pc:grpChg chg="mod topLvl">
          <ac:chgData name="Cruz Velasco" userId="a776926f-78e9-421c-b7da-aedd2b3eddc4" providerId="ADAL" clId="{74410A29-BC55-4E25-B9D9-016C79721491}" dt="2025-10-28T12:53:06.024" v="68" actId="165"/>
          <ac:grpSpMkLst>
            <pc:docMk/>
            <pc:sldMk cId="3746739324" sldId="16986"/>
            <ac:grpSpMk id="95" creationId="{87C75153-A821-4117-87CE-B7C6B5939FD0}"/>
          </ac:grpSpMkLst>
        </pc:grpChg>
        <pc:grpChg chg="mod topLvl">
          <ac:chgData name="Cruz Velasco" userId="a776926f-78e9-421c-b7da-aedd2b3eddc4" providerId="ADAL" clId="{74410A29-BC55-4E25-B9D9-016C79721491}" dt="2025-10-28T12:53:06.024" v="68" actId="165"/>
          <ac:grpSpMkLst>
            <pc:docMk/>
            <pc:sldMk cId="3746739324" sldId="16986"/>
            <ac:grpSpMk id="98" creationId="{B99AE8DB-2EF5-4DB1-AB7C-3B8BF9B00ED6}"/>
          </ac:grpSpMkLst>
        </pc:grpChg>
        <pc:grpChg chg="mod topLvl">
          <ac:chgData name="Cruz Velasco" userId="a776926f-78e9-421c-b7da-aedd2b3eddc4" providerId="ADAL" clId="{74410A29-BC55-4E25-B9D9-016C79721491}" dt="2025-10-28T12:53:06.024" v="68" actId="165"/>
          <ac:grpSpMkLst>
            <pc:docMk/>
            <pc:sldMk cId="3746739324" sldId="16986"/>
            <ac:grpSpMk id="101" creationId="{B8F209A5-C145-4DA4-8152-FFFA4FD65AE7}"/>
          </ac:grpSpMkLst>
        </pc:grpChg>
        <pc:grpChg chg="mod topLvl">
          <ac:chgData name="Cruz Velasco" userId="a776926f-78e9-421c-b7da-aedd2b3eddc4" providerId="ADAL" clId="{74410A29-BC55-4E25-B9D9-016C79721491}" dt="2025-10-28T12:53:06.024" v="68" actId="165"/>
          <ac:grpSpMkLst>
            <pc:docMk/>
            <pc:sldMk cId="3746739324" sldId="16986"/>
            <ac:grpSpMk id="105" creationId="{686A925B-9119-4A56-80A3-EE7DA7AFA609}"/>
          </ac:grpSpMkLst>
        </pc:grpChg>
        <pc:grpChg chg="mod topLvl">
          <ac:chgData name="Cruz Velasco" userId="a776926f-78e9-421c-b7da-aedd2b3eddc4" providerId="ADAL" clId="{74410A29-BC55-4E25-B9D9-016C79721491}" dt="2025-10-28T12:53:06.024" v="68" actId="165"/>
          <ac:grpSpMkLst>
            <pc:docMk/>
            <pc:sldMk cId="3746739324" sldId="16986"/>
            <ac:grpSpMk id="110" creationId="{959B9D35-51DB-4343-BA87-16C5CA0DD4F2}"/>
          </ac:grpSpMkLst>
        </pc:grpChg>
        <pc:grpChg chg="mod topLvl">
          <ac:chgData name="Cruz Velasco" userId="a776926f-78e9-421c-b7da-aedd2b3eddc4" providerId="ADAL" clId="{74410A29-BC55-4E25-B9D9-016C79721491}" dt="2025-10-28T12:53:06.024" v="68" actId="165"/>
          <ac:grpSpMkLst>
            <pc:docMk/>
            <pc:sldMk cId="3746739324" sldId="16986"/>
            <ac:grpSpMk id="114" creationId="{98E830EB-B951-4EBF-A730-E23B1C650108}"/>
          </ac:grpSpMkLst>
        </pc:grpChg>
        <pc:grpChg chg="mod topLvl">
          <ac:chgData name="Cruz Velasco" userId="a776926f-78e9-421c-b7da-aedd2b3eddc4" providerId="ADAL" clId="{74410A29-BC55-4E25-B9D9-016C79721491}" dt="2025-10-28T12:53:06.024" v="68" actId="165"/>
          <ac:grpSpMkLst>
            <pc:docMk/>
            <pc:sldMk cId="3746739324" sldId="16986"/>
            <ac:grpSpMk id="117" creationId="{D971AEA0-3A56-4768-BC2A-DBDC6EAB1FEA}"/>
          </ac:grpSpMkLst>
        </pc:grpChg>
        <pc:grpChg chg="mod topLvl">
          <ac:chgData name="Cruz Velasco" userId="a776926f-78e9-421c-b7da-aedd2b3eddc4" providerId="ADAL" clId="{74410A29-BC55-4E25-B9D9-016C79721491}" dt="2025-10-28T12:53:06.024" v="68" actId="165"/>
          <ac:grpSpMkLst>
            <pc:docMk/>
            <pc:sldMk cId="3746739324" sldId="16986"/>
            <ac:grpSpMk id="122" creationId="{CB79B89F-A037-45C1-92B0-CD2D9AEAE90E}"/>
          </ac:grpSpMkLst>
        </pc:grpChg>
        <pc:grpChg chg="mod topLvl">
          <ac:chgData name="Cruz Velasco" userId="a776926f-78e9-421c-b7da-aedd2b3eddc4" providerId="ADAL" clId="{74410A29-BC55-4E25-B9D9-016C79721491}" dt="2025-10-28T12:53:06.024" v="68" actId="165"/>
          <ac:grpSpMkLst>
            <pc:docMk/>
            <pc:sldMk cId="3746739324" sldId="16986"/>
            <ac:grpSpMk id="125" creationId="{FF7F5AFB-23ED-48DC-B95C-90285DC57E40}"/>
          </ac:grpSpMkLst>
        </pc:grpChg>
        <pc:grpChg chg="mod topLvl">
          <ac:chgData name="Cruz Velasco" userId="a776926f-78e9-421c-b7da-aedd2b3eddc4" providerId="ADAL" clId="{74410A29-BC55-4E25-B9D9-016C79721491}" dt="2025-10-28T12:53:06.024" v="68" actId="165"/>
          <ac:grpSpMkLst>
            <pc:docMk/>
            <pc:sldMk cId="3746739324" sldId="16986"/>
            <ac:grpSpMk id="131" creationId="{74DF360E-C1F6-49B0-AC76-F8AFA8AEBA71}"/>
          </ac:grpSpMkLst>
        </pc:grpChg>
        <pc:grpChg chg="mod topLvl">
          <ac:chgData name="Cruz Velasco" userId="a776926f-78e9-421c-b7da-aedd2b3eddc4" providerId="ADAL" clId="{74410A29-BC55-4E25-B9D9-016C79721491}" dt="2025-10-28T12:53:06.024" v="68" actId="165"/>
          <ac:grpSpMkLst>
            <pc:docMk/>
            <pc:sldMk cId="3746739324" sldId="16986"/>
            <ac:grpSpMk id="133" creationId="{E897B478-4F72-4FB0-8D59-B1F355D35C1F}"/>
          </ac:grpSpMkLst>
        </pc:grpChg>
        <pc:grpChg chg="mod topLvl">
          <ac:chgData name="Cruz Velasco" userId="a776926f-78e9-421c-b7da-aedd2b3eddc4" providerId="ADAL" clId="{74410A29-BC55-4E25-B9D9-016C79721491}" dt="2025-10-28T12:53:06.024" v="68" actId="165"/>
          <ac:grpSpMkLst>
            <pc:docMk/>
            <pc:sldMk cId="3746739324" sldId="16986"/>
            <ac:grpSpMk id="138" creationId="{B15FB7D7-27BA-4A4F-AA64-99F61232649A}"/>
          </ac:grpSpMkLst>
        </pc:grpChg>
        <pc:grpChg chg="mod topLvl">
          <ac:chgData name="Cruz Velasco" userId="a776926f-78e9-421c-b7da-aedd2b3eddc4" providerId="ADAL" clId="{74410A29-BC55-4E25-B9D9-016C79721491}" dt="2025-10-28T12:53:06.024" v="68" actId="165"/>
          <ac:grpSpMkLst>
            <pc:docMk/>
            <pc:sldMk cId="3746739324" sldId="16986"/>
            <ac:grpSpMk id="141" creationId="{77961977-0868-4AB1-AD79-1C47308B770A}"/>
          </ac:grpSpMkLst>
        </pc:grpChg>
        <pc:grpChg chg="mod topLvl">
          <ac:chgData name="Cruz Velasco" userId="a776926f-78e9-421c-b7da-aedd2b3eddc4" providerId="ADAL" clId="{74410A29-BC55-4E25-B9D9-016C79721491}" dt="2025-10-28T12:53:06.024" v="68" actId="165"/>
          <ac:grpSpMkLst>
            <pc:docMk/>
            <pc:sldMk cId="3746739324" sldId="16986"/>
            <ac:grpSpMk id="144" creationId="{B31878EE-CFB8-45BA-9A40-58640997D1B3}"/>
          </ac:grpSpMkLst>
        </pc:grpChg>
        <pc:grpChg chg="mod topLvl">
          <ac:chgData name="Cruz Velasco" userId="a776926f-78e9-421c-b7da-aedd2b3eddc4" providerId="ADAL" clId="{74410A29-BC55-4E25-B9D9-016C79721491}" dt="2025-10-28T12:53:06.024" v="68" actId="165"/>
          <ac:grpSpMkLst>
            <pc:docMk/>
            <pc:sldMk cId="3746739324" sldId="16986"/>
            <ac:grpSpMk id="147" creationId="{A410D746-7B21-44B3-B96C-C5EDF0F1A64A}"/>
          </ac:grpSpMkLst>
        </pc:grpChg>
        <pc:grpChg chg="mod topLvl">
          <ac:chgData name="Cruz Velasco" userId="a776926f-78e9-421c-b7da-aedd2b3eddc4" providerId="ADAL" clId="{74410A29-BC55-4E25-B9D9-016C79721491}" dt="2025-10-28T12:53:06.024" v="68" actId="165"/>
          <ac:grpSpMkLst>
            <pc:docMk/>
            <pc:sldMk cId="3746739324" sldId="16986"/>
            <ac:grpSpMk id="150" creationId="{9B5991FD-B8D3-490A-89B4-E29369CECDBD}"/>
          </ac:grpSpMkLst>
        </pc:grpChg>
        <pc:grpChg chg="mod topLvl">
          <ac:chgData name="Cruz Velasco" userId="a776926f-78e9-421c-b7da-aedd2b3eddc4" providerId="ADAL" clId="{74410A29-BC55-4E25-B9D9-016C79721491}" dt="2025-10-28T12:53:06.024" v="68" actId="165"/>
          <ac:grpSpMkLst>
            <pc:docMk/>
            <pc:sldMk cId="3746739324" sldId="16986"/>
            <ac:grpSpMk id="153" creationId="{DCE8393F-5A15-4484-89D8-9A85737049DD}"/>
          </ac:grpSpMkLst>
        </pc:grpChg>
        <pc:picChg chg="mod">
          <ac:chgData name="Cruz Velasco" userId="a776926f-78e9-421c-b7da-aedd2b3eddc4" providerId="ADAL" clId="{74410A29-BC55-4E25-B9D9-016C79721491}" dt="2025-10-27T08:26:57.311" v="0" actId="14826"/>
          <ac:picMkLst>
            <pc:docMk/>
            <pc:sldMk cId="3746739324" sldId="16986"/>
            <ac:picMk id="21" creationId="{F73F6AD9-6F0B-4065-AA3D-99610372D527}"/>
          </ac:picMkLst>
        </pc:picChg>
        <pc:picChg chg="mod">
          <ac:chgData name="Cruz Velasco" userId="a776926f-78e9-421c-b7da-aedd2b3eddc4" providerId="ADAL" clId="{74410A29-BC55-4E25-B9D9-016C79721491}" dt="2025-10-28T12:53:06.024" v="68" actId="165"/>
          <ac:picMkLst>
            <pc:docMk/>
            <pc:sldMk cId="3746739324" sldId="16986"/>
            <ac:picMk id="85" creationId="{7D7DD565-A949-482B-8860-CF8302E5C6C1}"/>
          </ac:picMkLst>
        </pc:picChg>
        <pc:picChg chg="mod">
          <ac:chgData name="Cruz Velasco" userId="a776926f-78e9-421c-b7da-aedd2b3eddc4" providerId="ADAL" clId="{74410A29-BC55-4E25-B9D9-016C79721491}" dt="2025-10-28T12:53:06.024" v="68" actId="165"/>
          <ac:picMkLst>
            <pc:docMk/>
            <pc:sldMk cId="3746739324" sldId="16986"/>
            <ac:picMk id="88" creationId="{9434D9D0-1D57-4BFD-B764-EA1FDD6A6F1F}"/>
          </ac:picMkLst>
        </pc:picChg>
        <pc:picChg chg="mod">
          <ac:chgData name="Cruz Velasco" userId="a776926f-78e9-421c-b7da-aedd2b3eddc4" providerId="ADAL" clId="{74410A29-BC55-4E25-B9D9-016C79721491}" dt="2025-10-28T12:53:06.024" v="68" actId="165"/>
          <ac:picMkLst>
            <pc:docMk/>
            <pc:sldMk cId="3746739324" sldId="16986"/>
            <ac:picMk id="91" creationId="{E3E5DA1D-D111-42A4-895B-354243AD36F1}"/>
          </ac:picMkLst>
        </pc:picChg>
        <pc:picChg chg="mod">
          <ac:chgData name="Cruz Velasco" userId="a776926f-78e9-421c-b7da-aedd2b3eddc4" providerId="ADAL" clId="{74410A29-BC55-4E25-B9D9-016C79721491}" dt="2025-10-28T12:53:06.024" v="68" actId="165"/>
          <ac:picMkLst>
            <pc:docMk/>
            <pc:sldMk cId="3746739324" sldId="16986"/>
            <ac:picMk id="96" creationId="{EA828894-3493-49DA-BEA5-B954229E0EB9}"/>
          </ac:picMkLst>
        </pc:picChg>
        <pc:picChg chg="mod">
          <ac:chgData name="Cruz Velasco" userId="a776926f-78e9-421c-b7da-aedd2b3eddc4" providerId="ADAL" clId="{74410A29-BC55-4E25-B9D9-016C79721491}" dt="2025-10-28T12:53:06.024" v="68" actId="165"/>
          <ac:picMkLst>
            <pc:docMk/>
            <pc:sldMk cId="3746739324" sldId="16986"/>
            <ac:picMk id="99" creationId="{CFA7D238-6DD6-4CDC-B62E-B3E9C50DA8A0}"/>
          </ac:picMkLst>
        </pc:picChg>
        <pc:picChg chg="mod">
          <ac:chgData name="Cruz Velasco" userId="a776926f-78e9-421c-b7da-aedd2b3eddc4" providerId="ADAL" clId="{74410A29-BC55-4E25-B9D9-016C79721491}" dt="2025-10-28T12:53:06.024" v="68" actId="165"/>
          <ac:picMkLst>
            <pc:docMk/>
            <pc:sldMk cId="3746739324" sldId="16986"/>
            <ac:picMk id="102" creationId="{4627276D-D663-4481-8FD1-AC4D6E34A294}"/>
          </ac:picMkLst>
        </pc:picChg>
        <pc:picChg chg="mod">
          <ac:chgData name="Cruz Velasco" userId="a776926f-78e9-421c-b7da-aedd2b3eddc4" providerId="ADAL" clId="{74410A29-BC55-4E25-B9D9-016C79721491}" dt="2025-10-28T12:53:06.024" v="68" actId="165"/>
          <ac:picMkLst>
            <pc:docMk/>
            <pc:sldMk cId="3746739324" sldId="16986"/>
            <ac:picMk id="106" creationId="{A77EA56A-0D85-44AE-94B1-48179EDA898C}"/>
          </ac:picMkLst>
        </pc:picChg>
        <pc:picChg chg="mod">
          <ac:chgData name="Cruz Velasco" userId="a776926f-78e9-421c-b7da-aedd2b3eddc4" providerId="ADAL" clId="{74410A29-BC55-4E25-B9D9-016C79721491}" dt="2025-10-28T12:53:06.024" v="68" actId="165"/>
          <ac:picMkLst>
            <pc:docMk/>
            <pc:sldMk cId="3746739324" sldId="16986"/>
            <ac:picMk id="115" creationId="{DA6F42B6-9A50-4886-ABA0-E7493BD01974}"/>
          </ac:picMkLst>
        </pc:picChg>
        <pc:picChg chg="mod">
          <ac:chgData name="Cruz Velasco" userId="a776926f-78e9-421c-b7da-aedd2b3eddc4" providerId="ADAL" clId="{74410A29-BC55-4E25-B9D9-016C79721491}" dt="2025-10-28T12:53:06.024" v="68" actId="165"/>
          <ac:picMkLst>
            <pc:docMk/>
            <pc:sldMk cId="3746739324" sldId="16986"/>
            <ac:picMk id="118" creationId="{0B4B48F2-6B27-4A56-9440-F4EC7BBE1519}"/>
          </ac:picMkLst>
        </pc:picChg>
        <pc:picChg chg="mod">
          <ac:chgData name="Cruz Velasco" userId="a776926f-78e9-421c-b7da-aedd2b3eddc4" providerId="ADAL" clId="{74410A29-BC55-4E25-B9D9-016C79721491}" dt="2025-10-28T12:53:06.024" v="68" actId="165"/>
          <ac:picMkLst>
            <pc:docMk/>
            <pc:sldMk cId="3746739324" sldId="16986"/>
            <ac:picMk id="123" creationId="{CA273C90-AEE7-4F20-81D7-F110FC37945A}"/>
          </ac:picMkLst>
        </pc:picChg>
        <pc:picChg chg="mod">
          <ac:chgData name="Cruz Velasco" userId="a776926f-78e9-421c-b7da-aedd2b3eddc4" providerId="ADAL" clId="{74410A29-BC55-4E25-B9D9-016C79721491}" dt="2025-10-28T12:53:06.024" v="68" actId="165"/>
          <ac:picMkLst>
            <pc:docMk/>
            <pc:sldMk cId="3746739324" sldId="16986"/>
            <ac:picMk id="128" creationId="{A4AA9F23-5BB0-4A52-ADAC-402FF89573BB}"/>
          </ac:picMkLst>
        </pc:picChg>
        <pc:picChg chg="mod">
          <ac:chgData name="Cruz Velasco" userId="a776926f-78e9-421c-b7da-aedd2b3eddc4" providerId="ADAL" clId="{74410A29-BC55-4E25-B9D9-016C79721491}" dt="2025-10-28T12:53:06.024" v="68" actId="165"/>
          <ac:picMkLst>
            <pc:docMk/>
            <pc:sldMk cId="3746739324" sldId="16986"/>
            <ac:picMk id="136" creationId="{0BBEF9F0-FBD1-4405-93AE-4ED69B0FBFFE}"/>
          </ac:picMkLst>
        </pc:picChg>
        <pc:picChg chg="mod">
          <ac:chgData name="Cruz Velasco" userId="a776926f-78e9-421c-b7da-aedd2b3eddc4" providerId="ADAL" clId="{74410A29-BC55-4E25-B9D9-016C79721491}" dt="2025-10-28T12:53:06.024" v="68" actId="165"/>
          <ac:picMkLst>
            <pc:docMk/>
            <pc:sldMk cId="3746739324" sldId="16986"/>
            <ac:picMk id="139" creationId="{48B8D838-E941-4296-A4E0-88D3E32CDF4E}"/>
          </ac:picMkLst>
        </pc:picChg>
        <pc:picChg chg="mod">
          <ac:chgData name="Cruz Velasco" userId="a776926f-78e9-421c-b7da-aedd2b3eddc4" providerId="ADAL" clId="{74410A29-BC55-4E25-B9D9-016C79721491}" dt="2025-10-28T12:53:06.024" v="68" actId="165"/>
          <ac:picMkLst>
            <pc:docMk/>
            <pc:sldMk cId="3746739324" sldId="16986"/>
            <ac:picMk id="142" creationId="{FE808395-BC20-4DDB-A0AD-F358F6042DA6}"/>
          </ac:picMkLst>
        </pc:picChg>
        <pc:picChg chg="mod">
          <ac:chgData name="Cruz Velasco" userId="a776926f-78e9-421c-b7da-aedd2b3eddc4" providerId="ADAL" clId="{74410A29-BC55-4E25-B9D9-016C79721491}" dt="2025-10-28T12:53:06.024" v="68" actId="165"/>
          <ac:picMkLst>
            <pc:docMk/>
            <pc:sldMk cId="3746739324" sldId="16986"/>
            <ac:picMk id="145" creationId="{A8AC18E7-6E34-43C5-9A5D-1FFFBF5B3441}"/>
          </ac:picMkLst>
        </pc:picChg>
        <pc:picChg chg="mod">
          <ac:chgData name="Cruz Velasco" userId="a776926f-78e9-421c-b7da-aedd2b3eddc4" providerId="ADAL" clId="{74410A29-BC55-4E25-B9D9-016C79721491}" dt="2025-10-28T12:53:06.024" v="68" actId="165"/>
          <ac:picMkLst>
            <pc:docMk/>
            <pc:sldMk cId="3746739324" sldId="16986"/>
            <ac:picMk id="148" creationId="{098C6A1D-7FBC-4CEA-9BDB-B6737B9DEA58}"/>
          </ac:picMkLst>
        </pc:picChg>
        <pc:picChg chg="mod">
          <ac:chgData name="Cruz Velasco" userId="a776926f-78e9-421c-b7da-aedd2b3eddc4" providerId="ADAL" clId="{74410A29-BC55-4E25-B9D9-016C79721491}" dt="2025-10-28T12:53:06.024" v="68" actId="165"/>
          <ac:picMkLst>
            <pc:docMk/>
            <pc:sldMk cId="3746739324" sldId="16986"/>
            <ac:picMk id="151" creationId="{FD421824-5A7D-427D-825C-F88724B65A35}"/>
          </ac:picMkLst>
        </pc:picChg>
        <pc:picChg chg="mod">
          <ac:chgData name="Cruz Velasco" userId="a776926f-78e9-421c-b7da-aedd2b3eddc4" providerId="ADAL" clId="{74410A29-BC55-4E25-B9D9-016C79721491}" dt="2025-10-28T12:53:06.024" v="68" actId="165"/>
          <ac:picMkLst>
            <pc:docMk/>
            <pc:sldMk cId="3746739324" sldId="16986"/>
            <ac:picMk id="154" creationId="{37DADA3C-B43D-400C-9EDE-2889FF9B271D}"/>
          </ac:picMkLst>
        </pc:picChg>
        <pc:cxnChg chg="mod topLvl">
          <ac:chgData name="Cruz Velasco" userId="a776926f-78e9-421c-b7da-aedd2b3eddc4" providerId="ADAL" clId="{74410A29-BC55-4E25-B9D9-016C79721491}" dt="2025-10-28T12:53:06.024" v="68" actId="165"/>
          <ac:cxnSpMkLst>
            <pc:docMk/>
            <pc:sldMk cId="3746739324" sldId="16986"/>
            <ac:cxnSpMk id="66" creationId="{464AF318-BC19-497E-9FAF-3E6F7977DCC3}"/>
          </ac:cxnSpMkLst>
        </pc:cxnChg>
        <pc:cxnChg chg="mod topLvl">
          <ac:chgData name="Cruz Velasco" userId="a776926f-78e9-421c-b7da-aedd2b3eddc4" providerId="ADAL" clId="{74410A29-BC55-4E25-B9D9-016C79721491}" dt="2025-10-28T12:53:06.024" v="68" actId="165"/>
          <ac:cxnSpMkLst>
            <pc:docMk/>
            <pc:sldMk cId="3746739324" sldId="16986"/>
            <ac:cxnSpMk id="79" creationId="{BC72853B-CD61-41EF-B7F1-0EAB5F581812}"/>
          </ac:cxnSpMkLst>
        </pc:cxnChg>
        <pc:cxnChg chg="mod topLvl">
          <ac:chgData name="Cruz Velasco" userId="a776926f-78e9-421c-b7da-aedd2b3eddc4" providerId="ADAL" clId="{74410A29-BC55-4E25-B9D9-016C79721491}" dt="2025-10-28T12:53:06.024" v="68" actId="165"/>
          <ac:cxnSpMkLst>
            <pc:docMk/>
            <pc:sldMk cId="3746739324" sldId="16986"/>
            <ac:cxnSpMk id="80" creationId="{E30E63B1-4ACA-4689-88B2-9F2559C9AEFB}"/>
          </ac:cxnSpMkLst>
        </pc:cxnChg>
        <pc:cxnChg chg="mod topLvl">
          <ac:chgData name="Cruz Velasco" userId="a776926f-78e9-421c-b7da-aedd2b3eddc4" providerId="ADAL" clId="{74410A29-BC55-4E25-B9D9-016C79721491}" dt="2025-10-28T12:53:06.024" v="68" actId="165"/>
          <ac:cxnSpMkLst>
            <pc:docMk/>
            <pc:sldMk cId="3746739324" sldId="16986"/>
            <ac:cxnSpMk id="84" creationId="{F5A15B08-0026-4F44-B12B-94B2EBFA496D}"/>
          </ac:cxnSpMkLst>
        </pc:cxnChg>
        <pc:cxnChg chg="mod">
          <ac:chgData name="Cruz Velasco" userId="a776926f-78e9-421c-b7da-aedd2b3eddc4" providerId="ADAL" clId="{74410A29-BC55-4E25-B9D9-016C79721491}" dt="2025-10-28T12:53:06.024" v="68" actId="165"/>
          <ac:cxnSpMkLst>
            <pc:docMk/>
            <pc:sldMk cId="3746739324" sldId="16986"/>
            <ac:cxnSpMk id="86" creationId="{F7FEC08A-40B3-4227-8008-FD5EC5905208}"/>
          </ac:cxnSpMkLst>
        </pc:cxnChg>
        <pc:cxnChg chg="mod">
          <ac:chgData name="Cruz Velasco" userId="a776926f-78e9-421c-b7da-aedd2b3eddc4" providerId="ADAL" clId="{74410A29-BC55-4E25-B9D9-016C79721491}" dt="2025-10-28T12:53:06.024" v="68" actId="165"/>
          <ac:cxnSpMkLst>
            <pc:docMk/>
            <pc:sldMk cId="3746739324" sldId="16986"/>
            <ac:cxnSpMk id="89" creationId="{3A1B0716-07D5-4A5C-8B5E-B91762B167AF}"/>
          </ac:cxnSpMkLst>
        </pc:cxnChg>
        <pc:cxnChg chg="mod">
          <ac:chgData name="Cruz Velasco" userId="a776926f-78e9-421c-b7da-aedd2b3eddc4" providerId="ADAL" clId="{74410A29-BC55-4E25-B9D9-016C79721491}" dt="2025-10-28T12:53:06.024" v="68" actId="165"/>
          <ac:cxnSpMkLst>
            <pc:docMk/>
            <pc:sldMk cId="3746739324" sldId="16986"/>
            <ac:cxnSpMk id="92" creationId="{7023582F-7751-4B2F-AABD-A82EAD8AD371}"/>
          </ac:cxnSpMkLst>
        </pc:cxnChg>
        <pc:cxnChg chg="mod topLvl">
          <ac:chgData name="Cruz Velasco" userId="a776926f-78e9-421c-b7da-aedd2b3eddc4" providerId="ADAL" clId="{74410A29-BC55-4E25-B9D9-016C79721491}" dt="2025-10-28T12:53:06.024" v="68" actId="165"/>
          <ac:cxnSpMkLst>
            <pc:docMk/>
            <pc:sldMk cId="3746739324" sldId="16986"/>
            <ac:cxnSpMk id="93" creationId="{20166DE3-46EB-4207-A3B4-2BD627A375D5}"/>
          </ac:cxnSpMkLst>
        </pc:cxnChg>
        <pc:cxnChg chg="mod">
          <ac:chgData name="Cruz Velasco" userId="a776926f-78e9-421c-b7da-aedd2b3eddc4" providerId="ADAL" clId="{74410A29-BC55-4E25-B9D9-016C79721491}" dt="2025-10-28T12:53:06.024" v="68" actId="165"/>
          <ac:cxnSpMkLst>
            <pc:docMk/>
            <pc:sldMk cId="3746739324" sldId="16986"/>
            <ac:cxnSpMk id="97" creationId="{84AE1F66-FA18-4C3F-9B87-CD93916AB5C1}"/>
          </ac:cxnSpMkLst>
        </pc:cxnChg>
        <pc:cxnChg chg="mod">
          <ac:chgData name="Cruz Velasco" userId="a776926f-78e9-421c-b7da-aedd2b3eddc4" providerId="ADAL" clId="{74410A29-BC55-4E25-B9D9-016C79721491}" dt="2025-10-28T12:53:06.024" v="68" actId="165"/>
          <ac:cxnSpMkLst>
            <pc:docMk/>
            <pc:sldMk cId="3746739324" sldId="16986"/>
            <ac:cxnSpMk id="100" creationId="{159F9034-BB4F-4FC8-BA49-3CBD4A58A728}"/>
          </ac:cxnSpMkLst>
        </pc:cxnChg>
        <pc:cxnChg chg="mod topLvl">
          <ac:chgData name="Cruz Velasco" userId="a776926f-78e9-421c-b7da-aedd2b3eddc4" providerId="ADAL" clId="{74410A29-BC55-4E25-B9D9-016C79721491}" dt="2025-10-28T12:53:06.024" v="68" actId="165"/>
          <ac:cxnSpMkLst>
            <pc:docMk/>
            <pc:sldMk cId="3746739324" sldId="16986"/>
            <ac:cxnSpMk id="103" creationId="{1F818CC1-3E3B-4830-A619-296FA1202390}"/>
          </ac:cxnSpMkLst>
        </pc:cxnChg>
        <pc:cxnChg chg="mod topLvl">
          <ac:chgData name="Cruz Velasco" userId="a776926f-78e9-421c-b7da-aedd2b3eddc4" providerId="ADAL" clId="{74410A29-BC55-4E25-B9D9-016C79721491}" dt="2025-10-28T12:53:06.024" v="68" actId="165"/>
          <ac:cxnSpMkLst>
            <pc:docMk/>
            <pc:sldMk cId="3746739324" sldId="16986"/>
            <ac:cxnSpMk id="107" creationId="{2EA42257-1FC4-48D9-B888-5126ED39877E}"/>
          </ac:cxnSpMkLst>
        </pc:cxnChg>
        <pc:cxnChg chg="mod topLvl">
          <ac:chgData name="Cruz Velasco" userId="a776926f-78e9-421c-b7da-aedd2b3eddc4" providerId="ADAL" clId="{74410A29-BC55-4E25-B9D9-016C79721491}" dt="2025-10-28T12:53:06.024" v="68" actId="165"/>
          <ac:cxnSpMkLst>
            <pc:docMk/>
            <pc:sldMk cId="3746739324" sldId="16986"/>
            <ac:cxnSpMk id="108" creationId="{D540077E-353D-4841-846A-0964184E187D}"/>
          </ac:cxnSpMkLst>
        </pc:cxnChg>
        <pc:cxnChg chg="mod topLvl">
          <ac:chgData name="Cruz Velasco" userId="a776926f-78e9-421c-b7da-aedd2b3eddc4" providerId="ADAL" clId="{74410A29-BC55-4E25-B9D9-016C79721491}" dt="2025-10-28T12:53:06.024" v="68" actId="165"/>
          <ac:cxnSpMkLst>
            <pc:docMk/>
            <pc:sldMk cId="3746739324" sldId="16986"/>
            <ac:cxnSpMk id="109" creationId="{DC7F07E8-4DC4-44FB-99D8-B64CE1AB775F}"/>
          </ac:cxnSpMkLst>
        </pc:cxnChg>
        <pc:cxnChg chg="mod">
          <ac:chgData name="Cruz Velasco" userId="a776926f-78e9-421c-b7da-aedd2b3eddc4" providerId="ADAL" clId="{74410A29-BC55-4E25-B9D9-016C79721491}" dt="2025-10-28T12:53:06.024" v="68" actId="165"/>
          <ac:cxnSpMkLst>
            <pc:docMk/>
            <pc:sldMk cId="3746739324" sldId="16986"/>
            <ac:cxnSpMk id="113" creationId="{C3224F45-2B67-41E9-A78F-7386F6B25EDE}"/>
          </ac:cxnSpMkLst>
        </pc:cxnChg>
        <pc:cxnChg chg="mod">
          <ac:chgData name="Cruz Velasco" userId="a776926f-78e9-421c-b7da-aedd2b3eddc4" providerId="ADAL" clId="{74410A29-BC55-4E25-B9D9-016C79721491}" dt="2025-10-28T12:53:06.024" v="68" actId="165"/>
          <ac:cxnSpMkLst>
            <pc:docMk/>
            <pc:sldMk cId="3746739324" sldId="16986"/>
            <ac:cxnSpMk id="116" creationId="{5C72C70C-A5E3-47EC-A2F5-A29DD9F04FEF}"/>
          </ac:cxnSpMkLst>
        </pc:cxnChg>
        <pc:cxnChg chg="mod">
          <ac:chgData name="Cruz Velasco" userId="a776926f-78e9-421c-b7da-aedd2b3eddc4" providerId="ADAL" clId="{74410A29-BC55-4E25-B9D9-016C79721491}" dt="2025-10-28T12:53:06.024" v="68" actId="165"/>
          <ac:cxnSpMkLst>
            <pc:docMk/>
            <pc:sldMk cId="3746739324" sldId="16986"/>
            <ac:cxnSpMk id="119" creationId="{C9255987-D369-430A-89E8-39AF13D8F713}"/>
          </ac:cxnSpMkLst>
        </pc:cxnChg>
        <pc:cxnChg chg="mod topLvl">
          <ac:chgData name="Cruz Velasco" userId="a776926f-78e9-421c-b7da-aedd2b3eddc4" providerId="ADAL" clId="{74410A29-BC55-4E25-B9D9-016C79721491}" dt="2025-10-28T12:53:06.024" v="68" actId="165"/>
          <ac:cxnSpMkLst>
            <pc:docMk/>
            <pc:sldMk cId="3746739324" sldId="16986"/>
            <ac:cxnSpMk id="120" creationId="{B793B381-273B-49C3-A252-D24E0DA04BD2}"/>
          </ac:cxnSpMkLst>
        </pc:cxnChg>
        <pc:cxnChg chg="mod">
          <ac:chgData name="Cruz Velasco" userId="a776926f-78e9-421c-b7da-aedd2b3eddc4" providerId="ADAL" clId="{74410A29-BC55-4E25-B9D9-016C79721491}" dt="2025-10-28T12:53:06.024" v="68" actId="165"/>
          <ac:cxnSpMkLst>
            <pc:docMk/>
            <pc:sldMk cId="3746739324" sldId="16986"/>
            <ac:cxnSpMk id="124" creationId="{E44251F4-C1B6-4417-A766-1A28785C32C9}"/>
          </ac:cxnSpMkLst>
        </pc:cxnChg>
        <pc:cxnChg chg="mod topLvl">
          <ac:chgData name="Cruz Velasco" userId="a776926f-78e9-421c-b7da-aedd2b3eddc4" providerId="ADAL" clId="{74410A29-BC55-4E25-B9D9-016C79721491}" dt="2025-10-28T12:53:06.024" v="68" actId="165"/>
          <ac:cxnSpMkLst>
            <pc:docMk/>
            <pc:sldMk cId="3746739324" sldId="16986"/>
            <ac:cxnSpMk id="127" creationId="{4474E542-D2EB-4768-9579-303D564927B6}"/>
          </ac:cxnSpMkLst>
        </pc:cxnChg>
        <pc:cxnChg chg="mod">
          <ac:chgData name="Cruz Velasco" userId="a776926f-78e9-421c-b7da-aedd2b3eddc4" providerId="ADAL" clId="{74410A29-BC55-4E25-B9D9-016C79721491}" dt="2025-10-28T12:53:06.024" v="68" actId="165"/>
          <ac:cxnSpMkLst>
            <pc:docMk/>
            <pc:sldMk cId="3746739324" sldId="16986"/>
            <ac:cxnSpMk id="130" creationId="{82E735A7-EDAA-4774-85CC-FA3168356FD8}"/>
          </ac:cxnSpMkLst>
        </pc:cxnChg>
        <pc:cxnChg chg="mod topLvl">
          <ac:chgData name="Cruz Velasco" userId="a776926f-78e9-421c-b7da-aedd2b3eddc4" providerId="ADAL" clId="{74410A29-BC55-4E25-B9D9-016C79721491}" dt="2025-10-28T12:53:06.024" v="68" actId="165"/>
          <ac:cxnSpMkLst>
            <pc:docMk/>
            <pc:sldMk cId="3746739324" sldId="16986"/>
            <ac:cxnSpMk id="132" creationId="{EC6C597C-5E4D-42F4-9850-DAF3F8AFA44D}"/>
          </ac:cxnSpMkLst>
        </pc:cxnChg>
        <pc:cxnChg chg="mod">
          <ac:chgData name="Cruz Velasco" userId="a776926f-78e9-421c-b7da-aedd2b3eddc4" providerId="ADAL" clId="{74410A29-BC55-4E25-B9D9-016C79721491}" dt="2025-10-28T12:53:06.024" v="68" actId="165"/>
          <ac:cxnSpMkLst>
            <pc:docMk/>
            <pc:sldMk cId="3746739324" sldId="16986"/>
            <ac:cxnSpMk id="137" creationId="{8FBF2521-94F1-43C5-B7FC-ED325713A679}"/>
          </ac:cxnSpMkLst>
        </pc:cxnChg>
        <pc:cxnChg chg="mod">
          <ac:chgData name="Cruz Velasco" userId="a776926f-78e9-421c-b7da-aedd2b3eddc4" providerId="ADAL" clId="{74410A29-BC55-4E25-B9D9-016C79721491}" dt="2025-10-28T12:53:06.024" v="68" actId="165"/>
          <ac:cxnSpMkLst>
            <pc:docMk/>
            <pc:sldMk cId="3746739324" sldId="16986"/>
            <ac:cxnSpMk id="140" creationId="{46E80DF7-F50E-4C61-B5BF-F670B0E86A8C}"/>
          </ac:cxnSpMkLst>
        </pc:cxnChg>
        <pc:cxnChg chg="mod">
          <ac:chgData name="Cruz Velasco" userId="a776926f-78e9-421c-b7da-aedd2b3eddc4" providerId="ADAL" clId="{74410A29-BC55-4E25-B9D9-016C79721491}" dt="2025-10-28T12:53:06.024" v="68" actId="165"/>
          <ac:cxnSpMkLst>
            <pc:docMk/>
            <pc:sldMk cId="3746739324" sldId="16986"/>
            <ac:cxnSpMk id="143" creationId="{3E931156-4950-45B8-8D45-0A64259AB254}"/>
          </ac:cxnSpMkLst>
        </pc:cxnChg>
        <pc:cxnChg chg="mod">
          <ac:chgData name="Cruz Velasco" userId="a776926f-78e9-421c-b7da-aedd2b3eddc4" providerId="ADAL" clId="{74410A29-BC55-4E25-B9D9-016C79721491}" dt="2025-10-28T12:53:06.024" v="68" actId="165"/>
          <ac:cxnSpMkLst>
            <pc:docMk/>
            <pc:sldMk cId="3746739324" sldId="16986"/>
            <ac:cxnSpMk id="146" creationId="{81C84834-F079-4C3A-8638-C0594B89EA28}"/>
          </ac:cxnSpMkLst>
        </pc:cxnChg>
        <pc:cxnChg chg="mod">
          <ac:chgData name="Cruz Velasco" userId="a776926f-78e9-421c-b7da-aedd2b3eddc4" providerId="ADAL" clId="{74410A29-BC55-4E25-B9D9-016C79721491}" dt="2025-10-28T12:53:06.024" v="68" actId="165"/>
          <ac:cxnSpMkLst>
            <pc:docMk/>
            <pc:sldMk cId="3746739324" sldId="16986"/>
            <ac:cxnSpMk id="149" creationId="{BD029F64-4E7F-45EB-BD6A-2DC6F60358BF}"/>
          </ac:cxnSpMkLst>
        </pc:cxnChg>
        <pc:cxnChg chg="mod">
          <ac:chgData name="Cruz Velasco" userId="a776926f-78e9-421c-b7da-aedd2b3eddc4" providerId="ADAL" clId="{74410A29-BC55-4E25-B9D9-016C79721491}" dt="2025-10-28T12:53:06.024" v="68" actId="165"/>
          <ac:cxnSpMkLst>
            <pc:docMk/>
            <pc:sldMk cId="3746739324" sldId="16986"/>
            <ac:cxnSpMk id="152" creationId="{74B9FB76-2326-4E5D-81F9-CC826209DBAF}"/>
          </ac:cxnSpMkLst>
        </pc:cxnChg>
        <pc:cxnChg chg="mod">
          <ac:chgData name="Cruz Velasco" userId="a776926f-78e9-421c-b7da-aedd2b3eddc4" providerId="ADAL" clId="{74410A29-BC55-4E25-B9D9-016C79721491}" dt="2025-10-28T12:53:06.024" v="68" actId="165"/>
          <ac:cxnSpMkLst>
            <pc:docMk/>
            <pc:sldMk cId="3746739324" sldId="16986"/>
            <ac:cxnSpMk id="155" creationId="{B4E0E068-8014-4CCC-9FE6-3FA5693E01CF}"/>
          </ac:cxnSpMkLst>
        </pc:cxnChg>
        <pc:cxnChg chg="mod topLvl">
          <ac:chgData name="Cruz Velasco" userId="a776926f-78e9-421c-b7da-aedd2b3eddc4" providerId="ADAL" clId="{74410A29-BC55-4E25-B9D9-016C79721491}" dt="2025-10-28T12:53:06.024" v="68" actId="165"/>
          <ac:cxnSpMkLst>
            <pc:docMk/>
            <pc:sldMk cId="3746739324" sldId="16986"/>
            <ac:cxnSpMk id="158" creationId="{170B3416-E3F0-4167-BFF0-1FB4704DA747}"/>
          </ac:cxnSpMkLst>
        </pc:cxnChg>
        <pc:cxnChg chg="mod">
          <ac:chgData name="Cruz Velasco" userId="a776926f-78e9-421c-b7da-aedd2b3eddc4" providerId="ADAL" clId="{74410A29-BC55-4E25-B9D9-016C79721491}" dt="2025-10-28T12:53:06.024" v="68" actId="165"/>
          <ac:cxnSpMkLst>
            <pc:docMk/>
            <pc:sldMk cId="3746739324" sldId="16986"/>
            <ac:cxnSpMk id="160" creationId="{38C0A59E-A119-4771-9242-F4B1E5A50589}"/>
          </ac:cxnSpMkLst>
        </pc:cxnChg>
        <pc:cxnChg chg="mod">
          <ac:chgData name="Cruz Velasco" userId="a776926f-78e9-421c-b7da-aedd2b3eddc4" providerId="ADAL" clId="{74410A29-BC55-4E25-B9D9-016C79721491}" dt="2025-10-28T12:53:06.024" v="68" actId="165"/>
          <ac:cxnSpMkLst>
            <pc:docMk/>
            <pc:sldMk cId="3746739324" sldId="16986"/>
            <ac:cxnSpMk id="164" creationId="{4A9124B2-FCE1-4986-9E05-A3CD39040778}"/>
          </ac:cxnSpMkLst>
        </pc:cxnChg>
      </pc:sldChg>
      <pc:sldChg chg="modSp mod">
        <pc:chgData name="Cruz Velasco" userId="a776926f-78e9-421c-b7da-aedd2b3eddc4" providerId="ADAL" clId="{74410A29-BC55-4E25-B9D9-016C79721491}" dt="2025-10-30T08:52:58.737" v="368" actId="120"/>
        <pc:sldMkLst>
          <pc:docMk/>
          <pc:sldMk cId="428994849" sldId="16991"/>
        </pc:sldMkLst>
        <pc:spChg chg="mod">
          <ac:chgData name="Cruz Velasco" userId="a776926f-78e9-421c-b7da-aedd2b3eddc4" providerId="ADAL" clId="{74410A29-BC55-4E25-B9D9-016C79721491}" dt="2025-10-30T08:52:58.737" v="368" actId="120"/>
          <ac:spMkLst>
            <pc:docMk/>
            <pc:sldMk cId="428994849" sldId="16991"/>
            <ac:spMk id="2" creationId="{D2118222-D553-8B41-355D-768A787FD3B3}"/>
          </ac:spMkLst>
        </pc:spChg>
        <pc:picChg chg="mod">
          <ac:chgData name="Cruz Velasco" userId="a776926f-78e9-421c-b7da-aedd2b3eddc4" providerId="ADAL" clId="{74410A29-BC55-4E25-B9D9-016C79721491}" dt="2025-10-30T08:52:48.944" v="366" actId="1076"/>
          <ac:picMkLst>
            <pc:docMk/>
            <pc:sldMk cId="428994849" sldId="16991"/>
            <ac:picMk id="16" creationId="{38866F4C-76EF-458C-B58F-70A3CB105052}"/>
          </ac:picMkLst>
        </pc:picChg>
      </pc:sldChg>
      <pc:sldChg chg="addSp modSp mod">
        <pc:chgData name="Cruz Velasco" userId="a776926f-78e9-421c-b7da-aedd2b3eddc4" providerId="ADAL" clId="{74410A29-BC55-4E25-B9D9-016C79721491}" dt="2025-10-30T16:56:33.683" v="439" actId="1076"/>
        <pc:sldMkLst>
          <pc:docMk/>
          <pc:sldMk cId="2201458807" sldId="16993"/>
        </pc:sldMkLst>
        <pc:spChg chg="add mod">
          <ac:chgData name="Cruz Velasco" userId="a776926f-78e9-421c-b7da-aedd2b3eddc4" providerId="ADAL" clId="{74410A29-BC55-4E25-B9D9-016C79721491}" dt="2025-10-30T16:56:33.683" v="439" actId="1076"/>
          <ac:spMkLst>
            <pc:docMk/>
            <pc:sldMk cId="2201458807" sldId="16993"/>
            <ac:spMk id="7" creationId="{8A01A746-F7D1-42E9-B2BF-134830C41BAE}"/>
          </ac:spMkLst>
        </pc:spChg>
      </pc:sldChg>
      <pc:sldChg chg="ord">
        <pc:chgData name="Cruz Velasco" userId="a776926f-78e9-421c-b7da-aedd2b3eddc4" providerId="ADAL" clId="{74410A29-BC55-4E25-B9D9-016C79721491}" dt="2025-10-27T08:29:15.787" v="67"/>
        <pc:sldMkLst>
          <pc:docMk/>
          <pc:sldMk cId="395172425" sldId="16994"/>
        </pc:sldMkLst>
      </pc:sldChg>
      <pc:sldChg chg="addSp delSp modSp add mod ord">
        <pc:chgData name="Cruz Velasco" userId="a776926f-78e9-421c-b7da-aedd2b3eddc4" providerId="ADAL" clId="{74410A29-BC55-4E25-B9D9-016C79721491}" dt="2025-10-30T16:58:28.952" v="458"/>
        <pc:sldMkLst>
          <pc:docMk/>
          <pc:sldMk cId="2971737322" sldId="16995"/>
        </pc:sldMkLst>
        <pc:spChg chg="add del mod">
          <ac:chgData name="Cruz Velasco" userId="a776926f-78e9-421c-b7da-aedd2b3eddc4" providerId="ADAL" clId="{74410A29-BC55-4E25-B9D9-016C79721491}" dt="2025-10-28T13:02:25.496" v="253"/>
          <ac:spMkLst>
            <pc:docMk/>
            <pc:sldMk cId="2971737322" sldId="16995"/>
            <ac:spMk id="3" creationId="{207C4749-EAB0-4642-8C12-1C00D9559DDF}"/>
          </ac:spMkLst>
        </pc:spChg>
        <pc:spChg chg="add del mod">
          <ac:chgData name="Cruz Velasco" userId="a776926f-78e9-421c-b7da-aedd2b3eddc4" providerId="ADAL" clId="{74410A29-BC55-4E25-B9D9-016C79721491}" dt="2025-10-28T13:02:57.351" v="259"/>
          <ac:spMkLst>
            <pc:docMk/>
            <pc:sldMk cId="2971737322" sldId="16995"/>
            <ac:spMk id="9" creationId="{162EA92C-A6AE-4FF2-8863-20E0DAB5C805}"/>
          </ac:spMkLst>
        </pc:spChg>
        <pc:spChg chg="add del mod">
          <ac:chgData name="Cruz Velasco" userId="a776926f-78e9-421c-b7da-aedd2b3eddc4" providerId="ADAL" clId="{74410A29-BC55-4E25-B9D9-016C79721491}" dt="2025-10-28T13:03:17.941" v="263"/>
          <ac:spMkLst>
            <pc:docMk/>
            <pc:sldMk cId="2971737322" sldId="16995"/>
            <ac:spMk id="10" creationId="{F62508F9-23A9-432D-9EA3-5BD3C0570C99}"/>
          </ac:spMkLst>
        </pc:spChg>
        <pc:spChg chg="add del">
          <ac:chgData name="Cruz Velasco" userId="a776926f-78e9-421c-b7da-aedd2b3eddc4" providerId="ADAL" clId="{74410A29-BC55-4E25-B9D9-016C79721491}" dt="2025-10-28T13:03:25.678" v="267" actId="478"/>
          <ac:spMkLst>
            <pc:docMk/>
            <pc:sldMk cId="2971737322" sldId="16995"/>
            <ac:spMk id="11" creationId="{BB398344-7392-4AB9-9B66-D20EAA2122DF}"/>
          </ac:spMkLst>
        </pc:spChg>
        <pc:spChg chg="add del">
          <ac:chgData name="Cruz Velasco" userId="a776926f-78e9-421c-b7da-aedd2b3eddc4" providerId="ADAL" clId="{74410A29-BC55-4E25-B9D9-016C79721491}" dt="2025-10-28T13:03:35.220" v="269"/>
          <ac:spMkLst>
            <pc:docMk/>
            <pc:sldMk cId="2971737322" sldId="16995"/>
            <ac:spMk id="12" creationId="{0BA64B77-0311-4C94-8AF7-05F21D799F75}"/>
          </ac:spMkLst>
        </pc:spChg>
        <pc:spChg chg="del">
          <ac:chgData name="Cruz Velasco" userId="a776926f-78e9-421c-b7da-aedd2b3eddc4" providerId="ADAL" clId="{74410A29-BC55-4E25-B9D9-016C79721491}" dt="2025-10-28T12:54:00.423" v="82" actId="478"/>
          <ac:spMkLst>
            <pc:docMk/>
            <pc:sldMk cId="2971737322" sldId="16995"/>
            <ac:spMk id="50" creationId="{76A52241-69D9-42EB-922B-7633A35196DB}"/>
          </ac:spMkLst>
        </pc:spChg>
        <pc:spChg chg="del">
          <ac:chgData name="Cruz Velasco" userId="a776926f-78e9-421c-b7da-aedd2b3eddc4" providerId="ADAL" clId="{74410A29-BC55-4E25-B9D9-016C79721491}" dt="2025-10-28T12:53:52.811" v="74" actId="478"/>
          <ac:spMkLst>
            <pc:docMk/>
            <pc:sldMk cId="2971737322" sldId="16995"/>
            <ac:spMk id="56" creationId="{7735B309-98C3-4354-AEDA-3E1F056B2676}"/>
          </ac:spMkLst>
        </pc:spChg>
        <pc:spChg chg="del">
          <ac:chgData name="Cruz Velasco" userId="a776926f-78e9-421c-b7da-aedd2b3eddc4" providerId="ADAL" clId="{74410A29-BC55-4E25-B9D9-016C79721491}" dt="2025-10-28T12:53:57.656" v="78" actId="478"/>
          <ac:spMkLst>
            <pc:docMk/>
            <pc:sldMk cId="2971737322" sldId="16995"/>
            <ac:spMk id="62" creationId="{38FCE2ED-BEC1-4340-9E7F-DE0314635F20}"/>
          </ac:spMkLst>
        </pc:spChg>
        <pc:spChg chg="mod">
          <ac:chgData name="Cruz Velasco" userId="a776926f-78e9-421c-b7da-aedd2b3eddc4" providerId="ADAL" clId="{74410A29-BC55-4E25-B9D9-016C79721491}" dt="2025-10-30T16:58:05.278" v="452" actId="20577"/>
          <ac:spMkLst>
            <pc:docMk/>
            <pc:sldMk cId="2971737322" sldId="16995"/>
            <ac:spMk id="156" creationId="{7B9D513E-0F24-4584-904D-1BF0F3E8D9B6}"/>
          </ac:spMkLst>
        </pc:spChg>
        <pc:spChg chg="mod topLvl">
          <ac:chgData name="Cruz Velasco" userId="a776926f-78e9-421c-b7da-aedd2b3eddc4" providerId="ADAL" clId="{74410A29-BC55-4E25-B9D9-016C79721491}" dt="2025-10-28T13:04:52.987" v="281" actId="165"/>
          <ac:spMkLst>
            <pc:docMk/>
            <pc:sldMk cId="2971737322" sldId="16995"/>
            <ac:spMk id="157" creationId="{E7DF432A-D944-47A0-AC8B-42F33A25016F}"/>
          </ac:spMkLst>
        </pc:spChg>
        <pc:spChg chg="mod">
          <ac:chgData name="Cruz Velasco" userId="a776926f-78e9-421c-b7da-aedd2b3eddc4" providerId="ADAL" clId="{74410A29-BC55-4E25-B9D9-016C79721491}" dt="2025-10-28T13:04:08.714" v="273" actId="14100"/>
          <ac:spMkLst>
            <pc:docMk/>
            <pc:sldMk cId="2971737322" sldId="16995"/>
            <ac:spMk id="159" creationId="{5E8126F2-FD99-45D4-AA37-FF9C9FAC5432}"/>
          </ac:spMkLst>
        </pc:spChg>
        <pc:spChg chg="add del mod">
          <ac:chgData name="Cruz Velasco" userId="a776926f-78e9-421c-b7da-aedd2b3eddc4" providerId="ADAL" clId="{74410A29-BC55-4E25-B9D9-016C79721491}" dt="2025-10-28T13:02:25.496" v="253"/>
          <ac:spMkLst>
            <pc:docMk/>
            <pc:sldMk cId="2971737322" sldId="16995"/>
            <ac:spMk id="168" creationId="{6639BF85-E946-4C80-9A5C-4A2540C56980}"/>
          </ac:spMkLst>
        </pc:spChg>
        <pc:spChg chg="add del mod">
          <ac:chgData name="Cruz Velasco" userId="a776926f-78e9-421c-b7da-aedd2b3eddc4" providerId="ADAL" clId="{74410A29-BC55-4E25-B9D9-016C79721491}" dt="2025-10-28T13:02:25.496" v="253"/>
          <ac:spMkLst>
            <pc:docMk/>
            <pc:sldMk cId="2971737322" sldId="16995"/>
            <ac:spMk id="169" creationId="{80886D05-540C-4F2D-A181-783186A2ED7D}"/>
          </ac:spMkLst>
        </pc:spChg>
        <pc:spChg chg="add del mod">
          <ac:chgData name="Cruz Velasco" userId="a776926f-78e9-421c-b7da-aedd2b3eddc4" providerId="ADAL" clId="{74410A29-BC55-4E25-B9D9-016C79721491}" dt="2025-10-28T12:58:19.962" v="169" actId="478"/>
          <ac:spMkLst>
            <pc:docMk/>
            <pc:sldMk cId="2971737322" sldId="16995"/>
            <ac:spMk id="170" creationId="{B9685E7B-D15C-42C7-A046-D155B57ECF41}"/>
          </ac:spMkLst>
        </pc:spChg>
        <pc:spChg chg="add del mod">
          <ac:chgData name="Cruz Velasco" userId="a776926f-78e9-421c-b7da-aedd2b3eddc4" providerId="ADAL" clId="{74410A29-BC55-4E25-B9D9-016C79721491}" dt="2025-10-28T13:02:25.496" v="253"/>
          <ac:spMkLst>
            <pc:docMk/>
            <pc:sldMk cId="2971737322" sldId="16995"/>
            <ac:spMk id="171" creationId="{B674B963-C46D-4E1F-BD92-60990BEAABF0}"/>
          </ac:spMkLst>
        </pc:spChg>
        <pc:spChg chg="add del mod">
          <ac:chgData name="Cruz Velasco" userId="a776926f-78e9-421c-b7da-aedd2b3eddc4" providerId="ADAL" clId="{74410A29-BC55-4E25-B9D9-016C79721491}" dt="2025-10-28T12:57:48.103" v="161" actId="478"/>
          <ac:spMkLst>
            <pc:docMk/>
            <pc:sldMk cId="2971737322" sldId="16995"/>
            <ac:spMk id="172" creationId="{A1E2CE04-17BA-4917-8168-9D44486254DB}"/>
          </ac:spMkLst>
        </pc:spChg>
        <pc:spChg chg="add del mod">
          <ac:chgData name="Cruz Velasco" userId="a776926f-78e9-421c-b7da-aedd2b3eddc4" providerId="ADAL" clId="{74410A29-BC55-4E25-B9D9-016C79721491}" dt="2025-10-28T13:02:25.496" v="253"/>
          <ac:spMkLst>
            <pc:docMk/>
            <pc:sldMk cId="2971737322" sldId="16995"/>
            <ac:spMk id="173" creationId="{3314F958-97F0-4912-B128-59208477193C}"/>
          </ac:spMkLst>
        </pc:spChg>
        <pc:spChg chg="add del mod">
          <ac:chgData name="Cruz Velasco" userId="a776926f-78e9-421c-b7da-aedd2b3eddc4" providerId="ADAL" clId="{74410A29-BC55-4E25-B9D9-016C79721491}" dt="2025-10-28T13:02:25.496" v="253"/>
          <ac:spMkLst>
            <pc:docMk/>
            <pc:sldMk cId="2971737322" sldId="16995"/>
            <ac:spMk id="174" creationId="{BD0401C2-FD9E-4EDE-BDBA-0EE499DCABC8}"/>
          </ac:spMkLst>
        </pc:spChg>
        <pc:spChg chg="add del mod">
          <ac:chgData name="Cruz Velasco" userId="a776926f-78e9-421c-b7da-aedd2b3eddc4" providerId="ADAL" clId="{74410A29-BC55-4E25-B9D9-016C79721491}" dt="2025-10-28T13:02:19.041" v="252"/>
          <ac:spMkLst>
            <pc:docMk/>
            <pc:sldMk cId="2971737322" sldId="16995"/>
            <ac:spMk id="175" creationId="{F4367C5C-7962-4B5F-840C-AC18EA0D8954}"/>
          </ac:spMkLst>
        </pc:spChg>
        <pc:spChg chg="add del mod">
          <ac:chgData name="Cruz Velasco" userId="a776926f-78e9-421c-b7da-aedd2b3eddc4" providerId="ADAL" clId="{74410A29-BC55-4E25-B9D9-016C79721491}" dt="2025-10-28T13:02:19.041" v="252"/>
          <ac:spMkLst>
            <pc:docMk/>
            <pc:sldMk cId="2971737322" sldId="16995"/>
            <ac:spMk id="176" creationId="{F0635EFE-1BF7-4EFC-8F06-29A21DBBA312}"/>
          </ac:spMkLst>
        </pc:spChg>
        <pc:spChg chg="add del mod">
          <ac:chgData name="Cruz Velasco" userId="a776926f-78e9-421c-b7da-aedd2b3eddc4" providerId="ADAL" clId="{74410A29-BC55-4E25-B9D9-016C79721491}" dt="2025-10-28T13:02:19.041" v="252"/>
          <ac:spMkLst>
            <pc:docMk/>
            <pc:sldMk cId="2971737322" sldId="16995"/>
            <ac:spMk id="177" creationId="{766CDCEA-5B4E-4C1A-B553-41DDADB4B25C}"/>
          </ac:spMkLst>
        </pc:spChg>
        <pc:spChg chg="del mod">
          <ac:chgData name="Cruz Velasco" userId="a776926f-78e9-421c-b7da-aedd2b3eddc4" providerId="ADAL" clId="{74410A29-BC55-4E25-B9D9-016C79721491}" dt="2025-10-28T13:03:35.220" v="269"/>
          <ac:spMkLst>
            <pc:docMk/>
            <pc:sldMk cId="2971737322" sldId="16995"/>
            <ac:spMk id="178" creationId="{4464E637-C232-4FF3-908E-87DF9C892FF3}"/>
          </ac:spMkLst>
        </pc:spChg>
        <pc:spChg chg="del mod">
          <ac:chgData name="Cruz Velasco" userId="a776926f-78e9-421c-b7da-aedd2b3eddc4" providerId="ADAL" clId="{74410A29-BC55-4E25-B9D9-016C79721491}" dt="2025-10-28T13:03:17.941" v="263"/>
          <ac:spMkLst>
            <pc:docMk/>
            <pc:sldMk cId="2971737322" sldId="16995"/>
            <ac:spMk id="179" creationId="{6EF67165-9110-4CF9-A786-FC295EBA8203}"/>
          </ac:spMkLst>
        </pc:spChg>
        <pc:spChg chg="mod ord">
          <ac:chgData name="Cruz Velasco" userId="a776926f-78e9-421c-b7da-aedd2b3eddc4" providerId="ADAL" clId="{74410A29-BC55-4E25-B9D9-016C79721491}" dt="2025-10-28T13:06:03.611" v="307" actId="167"/>
          <ac:spMkLst>
            <pc:docMk/>
            <pc:sldMk cId="2971737322" sldId="16995"/>
            <ac:spMk id="180" creationId="{4678D21A-27D1-4563-AC4C-3DCF350DCAFB}"/>
          </ac:spMkLst>
        </pc:spChg>
        <pc:spChg chg="add del mod">
          <ac:chgData name="Cruz Velasco" userId="a776926f-78e9-421c-b7da-aedd2b3eddc4" providerId="ADAL" clId="{74410A29-BC55-4E25-B9D9-016C79721491}" dt="2025-10-28T13:03:20.594" v="265"/>
          <ac:spMkLst>
            <pc:docMk/>
            <pc:sldMk cId="2971737322" sldId="16995"/>
            <ac:spMk id="181" creationId="{23711E51-DA40-4524-8D59-656B1B5D049B}"/>
          </ac:spMkLst>
        </pc:spChg>
        <pc:spChg chg="mod ord">
          <ac:chgData name="Cruz Velasco" userId="a776926f-78e9-421c-b7da-aedd2b3eddc4" providerId="ADAL" clId="{74410A29-BC55-4E25-B9D9-016C79721491}" dt="2025-10-28T13:06:03.611" v="307" actId="167"/>
          <ac:spMkLst>
            <pc:docMk/>
            <pc:sldMk cId="2971737322" sldId="16995"/>
            <ac:spMk id="182" creationId="{21CC7C28-235F-4DF3-8B96-E6F352D9BF83}"/>
          </ac:spMkLst>
        </pc:spChg>
        <pc:grpChg chg="mod">
          <ac:chgData name="Cruz Velasco" userId="a776926f-78e9-421c-b7da-aedd2b3eddc4" providerId="ADAL" clId="{74410A29-BC55-4E25-B9D9-016C79721491}" dt="2025-10-28T13:07:03.534" v="331" actId="1037"/>
          <ac:grpSpMkLst>
            <pc:docMk/>
            <pc:sldMk cId="2971737322" sldId="16995"/>
            <ac:grpSpMk id="2" creationId="{D824033B-AFBB-47F2-894A-0FB673DC2BEC}"/>
          </ac:grpSpMkLst>
        </pc:grpChg>
        <pc:grpChg chg="add del mod">
          <ac:chgData name="Cruz Velasco" userId="a776926f-78e9-421c-b7da-aedd2b3eddc4" providerId="ADAL" clId="{74410A29-BC55-4E25-B9D9-016C79721491}" dt="2025-10-28T13:04:52.987" v="281" actId="165"/>
          <ac:grpSpMkLst>
            <pc:docMk/>
            <pc:sldMk cId="2971737322" sldId="16995"/>
            <ac:grpSpMk id="13" creationId="{E862EC61-B58C-4FB4-A486-7592595060AC}"/>
          </ac:grpSpMkLst>
        </pc:grpChg>
        <pc:cxnChg chg="del">
          <ac:chgData name="Cruz Velasco" userId="a776926f-78e9-421c-b7da-aedd2b3eddc4" providerId="ADAL" clId="{74410A29-BC55-4E25-B9D9-016C79721491}" dt="2025-10-28T12:54:01.017" v="83" actId="478"/>
          <ac:cxnSpMkLst>
            <pc:docMk/>
            <pc:sldMk cId="2971737322" sldId="16995"/>
            <ac:cxnSpMk id="66" creationId="{464AF318-BC19-497E-9FAF-3E6F7977DCC3}"/>
          </ac:cxnSpMkLst>
        </pc:cxnChg>
        <pc:cxnChg chg="del">
          <ac:chgData name="Cruz Velasco" userId="a776926f-78e9-421c-b7da-aedd2b3eddc4" providerId="ADAL" clId="{74410A29-BC55-4E25-B9D9-016C79721491}" dt="2025-10-28T12:53:55.545" v="76" actId="478"/>
          <ac:cxnSpMkLst>
            <pc:docMk/>
            <pc:sldMk cId="2971737322" sldId="16995"/>
            <ac:cxnSpMk id="84" creationId="{F5A15B08-0026-4F44-B12B-94B2EBFA496D}"/>
          </ac:cxnSpMkLst>
        </pc:cxnChg>
        <pc:cxnChg chg="del">
          <ac:chgData name="Cruz Velasco" userId="a776926f-78e9-421c-b7da-aedd2b3eddc4" providerId="ADAL" clId="{74410A29-BC55-4E25-B9D9-016C79721491}" dt="2025-10-28T12:53:54.892" v="75" actId="478"/>
          <ac:cxnSpMkLst>
            <pc:docMk/>
            <pc:sldMk cId="2971737322" sldId="16995"/>
            <ac:cxnSpMk id="93" creationId="{20166DE3-46EB-4207-A3B4-2BD627A375D5}"/>
          </ac:cxnSpMkLst>
        </pc:cxnChg>
        <pc:cxnChg chg="mod">
          <ac:chgData name="Cruz Velasco" userId="a776926f-78e9-421c-b7da-aedd2b3eddc4" providerId="ADAL" clId="{74410A29-BC55-4E25-B9D9-016C79721491}" dt="2025-10-28T12:54:12.348" v="89" actId="1076"/>
          <ac:cxnSpMkLst>
            <pc:docMk/>
            <pc:sldMk cId="2971737322" sldId="16995"/>
            <ac:cxnSpMk id="103" creationId="{1F818CC1-3E3B-4830-A619-296FA1202390}"/>
          </ac:cxnSpMkLst>
        </pc:cxnChg>
        <pc:cxnChg chg="del">
          <ac:chgData name="Cruz Velasco" userId="a776926f-78e9-421c-b7da-aedd2b3eddc4" providerId="ADAL" clId="{74410A29-BC55-4E25-B9D9-016C79721491}" dt="2025-10-28T12:53:58.729" v="79" actId="478"/>
          <ac:cxnSpMkLst>
            <pc:docMk/>
            <pc:sldMk cId="2971737322" sldId="16995"/>
            <ac:cxnSpMk id="107" creationId="{2EA42257-1FC4-48D9-B888-5126ED39877E}"/>
          </ac:cxnSpMkLst>
        </pc:cxnChg>
        <pc:cxnChg chg="del">
          <ac:chgData name="Cruz Velasco" userId="a776926f-78e9-421c-b7da-aedd2b3eddc4" providerId="ADAL" clId="{74410A29-BC55-4E25-B9D9-016C79721491}" dt="2025-10-28T12:54:01.591" v="84" actId="478"/>
          <ac:cxnSpMkLst>
            <pc:docMk/>
            <pc:sldMk cId="2971737322" sldId="16995"/>
            <ac:cxnSpMk id="108" creationId="{D540077E-353D-4841-846A-0964184E187D}"/>
          </ac:cxnSpMkLst>
        </pc:cxnChg>
        <pc:cxnChg chg="del">
          <ac:chgData name="Cruz Velasco" userId="a776926f-78e9-421c-b7da-aedd2b3eddc4" providerId="ADAL" clId="{74410A29-BC55-4E25-B9D9-016C79721491}" dt="2025-10-28T12:54:02.364" v="85" actId="478"/>
          <ac:cxnSpMkLst>
            <pc:docMk/>
            <pc:sldMk cId="2971737322" sldId="16995"/>
            <ac:cxnSpMk id="109" creationId="{DC7F07E8-4DC4-44FB-99D8-B64CE1AB775F}"/>
          </ac:cxnSpMkLst>
        </pc:cxnChg>
        <pc:cxnChg chg="del">
          <ac:chgData name="Cruz Velasco" userId="a776926f-78e9-421c-b7da-aedd2b3eddc4" providerId="ADAL" clId="{74410A29-BC55-4E25-B9D9-016C79721491}" dt="2025-10-28T12:53:57.079" v="77" actId="478"/>
          <ac:cxnSpMkLst>
            <pc:docMk/>
            <pc:sldMk cId="2971737322" sldId="16995"/>
            <ac:cxnSpMk id="120" creationId="{B793B381-273B-49C3-A252-D24E0DA04BD2}"/>
          </ac:cxnSpMkLst>
        </pc:cxnChg>
        <pc:cxnChg chg="del">
          <ac:chgData name="Cruz Velasco" userId="a776926f-78e9-421c-b7da-aedd2b3eddc4" providerId="ADAL" clId="{74410A29-BC55-4E25-B9D9-016C79721491}" dt="2025-10-28T12:53:59.866" v="81" actId="478"/>
          <ac:cxnSpMkLst>
            <pc:docMk/>
            <pc:sldMk cId="2971737322" sldId="16995"/>
            <ac:cxnSpMk id="127" creationId="{4474E542-D2EB-4768-9579-303D564927B6}"/>
          </ac:cxnSpMkLst>
        </pc:cxnChg>
        <pc:cxnChg chg="del">
          <ac:chgData name="Cruz Velasco" userId="a776926f-78e9-421c-b7da-aedd2b3eddc4" providerId="ADAL" clId="{74410A29-BC55-4E25-B9D9-016C79721491}" dt="2025-10-28T12:53:59.257" v="80" actId="478"/>
          <ac:cxnSpMkLst>
            <pc:docMk/>
            <pc:sldMk cId="2971737322" sldId="16995"/>
            <ac:cxnSpMk id="132" creationId="{EC6C597C-5E4D-42F4-9850-DAF3F8AFA44D}"/>
          </ac:cxnSpMkLst>
        </pc:cxnChg>
        <pc:cxnChg chg="mod topLvl">
          <ac:chgData name="Cruz Velasco" userId="a776926f-78e9-421c-b7da-aedd2b3eddc4" providerId="ADAL" clId="{74410A29-BC55-4E25-B9D9-016C79721491}" dt="2025-10-28T13:04:52.987" v="281" actId="165"/>
          <ac:cxnSpMkLst>
            <pc:docMk/>
            <pc:sldMk cId="2971737322" sldId="16995"/>
            <ac:cxnSpMk id="158" creationId="{170B3416-E3F0-4167-BFF0-1FB4704DA747}"/>
          </ac:cxnSpMkLst>
        </pc:cxnChg>
        <pc:cxnChg chg="mod">
          <ac:chgData name="Cruz Velasco" userId="a776926f-78e9-421c-b7da-aedd2b3eddc4" providerId="ADAL" clId="{74410A29-BC55-4E25-B9D9-016C79721491}" dt="2025-10-28T13:05:09.996" v="284" actId="14100"/>
          <ac:cxnSpMkLst>
            <pc:docMk/>
            <pc:sldMk cId="2971737322" sldId="16995"/>
            <ac:cxnSpMk id="160" creationId="{38C0A59E-A119-4771-9242-F4B1E5A50589}"/>
          </ac:cxnSpMkLst>
        </pc:cxnChg>
        <pc:cxnChg chg="add mod">
          <ac:chgData name="Cruz Velasco" userId="a776926f-78e9-421c-b7da-aedd2b3eddc4" providerId="ADAL" clId="{74410A29-BC55-4E25-B9D9-016C79721491}" dt="2025-10-28T13:06:38.093" v="323" actId="14100"/>
          <ac:cxnSpMkLst>
            <pc:docMk/>
            <pc:sldMk cId="2971737322" sldId="16995"/>
            <ac:cxnSpMk id="183" creationId="{6E3F59F2-A704-4BB6-84FC-714511957CA2}"/>
          </ac:cxnSpMkLst>
        </pc:cxnChg>
        <pc:cxnChg chg="add mod">
          <ac:chgData name="Cruz Velasco" userId="a776926f-78e9-421c-b7da-aedd2b3eddc4" providerId="ADAL" clId="{74410A29-BC55-4E25-B9D9-016C79721491}" dt="2025-10-28T13:05:26.474" v="292" actId="14100"/>
          <ac:cxnSpMkLst>
            <pc:docMk/>
            <pc:sldMk cId="2971737322" sldId="16995"/>
            <ac:cxnSpMk id="184" creationId="{FBD37F64-9F26-4404-9E4B-D285ED9AC061}"/>
          </ac:cxnSpMkLst>
        </pc:cxnChg>
        <pc:cxnChg chg="add mod">
          <ac:chgData name="Cruz Velasco" userId="a776926f-78e9-421c-b7da-aedd2b3eddc4" providerId="ADAL" clId="{74410A29-BC55-4E25-B9D9-016C79721491}" dt="2025-10-28T13:05:31.527" v="294" actId="1076"/>
          <ac:cxnSpMkLst>
            <pc:docMk/>
            <pc:sldMk cId="2971737322" sldId="16995"/>
            <ac:cxnSpMk id="185" creationId="{274F6A6A-C304-479C-99BB-0A305F495B98}"/>
          </ac:cxnSpMkLst>
        </pc:cxnChg>
        <pc:cxnChg chg="add mod">
          <ac:chgData name="Cruz Velasco" userId="a776926f-78e9-421c-b7da-aedd2b3eddc4" providerId="ADAL" clId="{74410A29-BC55-4E25-B9D9-016C79721491}" dt="2025-10-28T13:05:41.439" v="299" actId="14100"/>
          <ac:cxnSpMkLst>
            <pc:docMk/>
            <pc:sldMk cId="2971737322" sldId="16995"/>
            <ac:cxnSpMk id="186" creationId="{2F8EAB74-B38E-44F6-8878-F9444D9E99D8}"/>
          </ac:cxnSpMkLst>
        </pc:cxnChg>
        <pc:cxnChg chg="add mod">
          <ac:chgData name="Cruz Velasco" userId="a776926f-78e9-421c-b7da-aedd2b3eddc4" providerId="ADAL" clId="{74410A29-BC55-4E25-B9D9-016C79721491}" dt="2025-10-28T13:05:49.507" v="302" actId="14100"/>
          <ac:cxnSpMkLst>
            <pc:docMk/>
            <pc:sldMk cId="2971737322" sldId="16995"/>
            <ac:cxnSpMk id="187" creationId="{02C1B4F4-96DB-4744-9AF9-AD0DB2944914}"/>
          </ac:cxnSpMkLst>
        </pc:cxnChg>
        <pc:cxnChg chg="add mod">
          <ac:chgData name="Cruz Velasco" userId="a776926f-78e9-421c-b7da-aedd2b3eddc4" providerId="ADAL" clId="{74410A29-BC55-4E25-B9D9-016C79721491}" dt="2025-10-28T13:05:59.472" v="306" actId="14100"/>
          <ac:cxnSpMkLst>
            <pc:docMk/>
            <pc:sldMk cId="2971737322" sldId="16995"/>
            <ac:cxnSpMk id="188" creationId="{904C5477-B2E4-43E5-9100-F8EBF83993BD}"/>
          </ac:cxnSpMkLst>
        </pc:cxnChg>
        <pc:cxnChg chg="add mod">
          <ac:chgData name="Cruz Velasco" userId="a776926f-78e9-421c-b7da-aedd2b3eddc4" providerId="ADAL" clId="{74410A29-BC55-4E25-B9D9-016C79721491}" dt="2025-10-28T13:06:20.325" v="310" actId="1076"/>
          <ac:cxnSpMkLst>
            <pc:docMk/>
            <pc:sldMk cId="2971737322" sldId="16995"/>
            <ac:cxnSpMk id="189" creationId="{CE6DDF39-3D39-4E4E-A703-E536DA489F90}"/>
          </ac:cxnSpMkLst>
        </pc:cxnChg>
        <pc:cxnChg chg="add mod">
          <ac:chgData name="Cruz Velasco" userId="a776926f-78e9-421c-b7da-aedd2b3eddc4" providerId="ADAL" clId="{74410A29-BC55-4E25-B9D9-016C79721491}" dt="2025-10-28T13:06:32.574" v="322" actId="14100"/>
          <ac:cxnSpMkLst>
            <pc:docMk/>
            <pc:sldMk cId="2971737322" sldId="16995"/>
            <ac:cxnSpMk id="190" creationId="{D366D90C-80D4-4C40-89EF-9C65EF9FD347}"/>
          </ac:cxnSpMkLst>
        </pc:cxnChg>
        <pc:cxnChg chg="add mod">
          <ac:chgData name="Cruz Velasco" userId="a776926f-78e9-421c-b7da-aedd2b3eddc4" providerId="ADAL" clId="{74410A29-BC55-4E25-B9D9-016C79721491}" dt="2025-10-28T13:06:52.053" v="328" actId="14100"/>
          <ac:cxnSpMkLst>
            <pc:docMk/>
            <pc:sldMk cId="2971737322" sldId="16995"/>
            <ac:cxnSpMk id="191" creationId="{EB351729-F62B-4DA1-9D98-B304000D638D}"/>
          </ac:cxnSpMkLst>
        </pc:cxnChg>
      </pc:sldChg>
      <pc:sldChg chg="add">
        <pc:chgData name="Cruz Velasco" userId="a776926f-78e9-421c-b7da-aedd2b3eddc4" providerId="ADAL" clId="{74410A29-BC55-4E25-B9D9-016C79721491}" dt="2025-10-30T08:58:51.317" v="369" actId="2890"/>
        <pc:sldMkLst>
          <pc:docMk/>
          <pc:sldMk cId="69092654" sldId="1699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D60FD4-D359-D723-483A-7B083FD74C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0C69082-1940-574D-CEF7-28F36CE7B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F5E7CCAA-9C1E-2542-95E9-104C8A46B4BD}" type="datetimeFigureOut">
              <a:rPr lang="en-US"/>
              <a:pPr>
                <a:defRPr/>
              </a:pPr>
              <a:t>02/03/2026</a:t>
            </a:fld>
            <a:endParaRPr lang="en-US"/>
          </a:p>
        </p:txBody>
      </p:sp>
      <p:sp>
        <p:nvSpPr>
          <p:cNvPr id="4" name="Footer Placeholder 3">
            <a:extLst>
              <a:ext uri="{FF2B5EF4-FFF2-40B4-BE49-F238E27FC236}">
                <a16:creationId xmlns:a16="http://schemas.microsoft.com/office/drawing/2014/main" id="{79922A95-494F-C872-38AA-F4BFA83FAD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A4EA66EA-BC50-7E5C-530E-36EB8102CC3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3DF0709-7C53-0A44-8705-3569D15876C5}" type="slidenum">
              <a:rPr lang="en-US" altLang="en-ES"/>
              <a:pPr>
                <a:defRPr/>
              </a:pPr>
              <a:t>‹#›</a:t>
            </a:fld>
            <a:endParaRPr lang="en-US" altLang="en-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5B0FDE9-0826-8D88-B682-550C023C296F}"/>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2 Marcador de fecha">
            <a:extLst>
              <a:ext uri="{FF2B5EF4-FFF2-40B4-BE49-F238E27FC236}">
                <a16:creationId xmlns:a16="http://schemas.microsoft.com/office/drawing/2014/main" id="{A87A7350-447A-3404-C4FD-7E349CABA03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B6B17C38-CDE2-414C-ABB3-FBAACDF85808}" type="datetime1">
              <a:rPr lang="en-US" altLang="x-none"/>
              <a:pPr>
                <a:defRPr/>
              </a:pPr>
              <a:t>02/03/2026</a:t>
            </a:fld>
            <a:endParaRPr lang="en-US" altLang="x-none"/>
          </a:p>
        </p:txBody>
      </p:sp>
      <p:sp>
        <p:nvSpPr>
          <p:cNvPr id="4" name="3 Marcador de imagen de diapositiva">
            <a:extLst>
              <a:ext uri="{FF2B5EF4-FFF2-40B4-BE49-F238E27FC236}">
                <a16:creationId xmlns:a16="http://schemas.microsoft.com/office/drawing/2014/main" id="{4C88B2BD-2FCF-6E7E-3B62-7FDE5C583C2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4 Marcador de notas">
            <a:extLst>
              <a:ext uri="{FF2B5EF4-FFF2-40B4-BE49-F238E27FC236}">
                <a16:creationId xmlns:a16="http://schemas.microsoft.com/office/drawing/2014/main" id="{F4FE7E0A-CA96-32CA-6261-02680E18B16C}"/>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altLang="x-none" noProof="0"/>
              <a:t>Haga clic para modificar el estilo de texto del patrón</a:t>
            </a:r>
          </a:p>
          <a:p>
            <a:pPr lvl="1"/>
            <a:r>
              <a:rPr lang="es-ES" altLang="x-none" noProof="0"/>
              <a:t>Segundo nivel</a:t>
            </a:r>
          </a:p>
          <a:p>
            <a:pPr lvl="2"/>
            <a:r>
              <a:rPr lang="es-ES" altLang="x-none" noProof="0"/>
              <a:t>Tercer nivel</a:t>
            </a:r>
          </a:p>
          <a:p>
            <a:pPr lvl="3"/>
            <a:r>
              <a:rPr lang="es-ES" altLang="x-none" noProof="0"/>
              <a:t>Cuarto nivel</a:t>
            </a:r>
          </a:p>
          <a:p>
            <a:pPr lvl="4"/>
            <a:r>
              <a:rPr lang="es-ES" altLang="x-none" noProof="0"/>
              <a:t>Quinto nivel</a:t>
            </a:r>
            <a:endParaRPr lang="en-US" altLang="x-none" noProof="0"/>
          </a:p>
        </p:txBody>
      </p:sp>
      <p:sp>
        <p:nvSpPr>
          <p:cNvPr id="6" name="5 Marcador de pie de página">
            <a:extLst>
              <a:ext uri="{FF2B5EF4-FFF2-40B4-BE49-F238E27FC236}">
                <a16:creationId xmlns:a16="http://schemas.microsoft.com/office/drawing/2014/main" id="{74D846FE-8D43-3460-8881-5DFA3C5145AD}"/>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6 Marcador de número de diapositiva">
            <a:extLst>
              <a:ext uri="{FF2B5EF4-FFF2-40B4-BE49-F238E27FC236}">
                <a16:creationId xmlns:a16="http://schemas.microsoft.com/office/drawing/2014/main" id="{D4E6AAA3-12C4-21C2-8282-295625C4BA6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0458F3B-06C7-9F41-B79D-CBB3B1EE33AB}" type="slidenum">
              <a:rPr lang="en-US" altLang="en-ES"/>
              <a:pPr>
                <a:defRPr/>
              </a:pPr>
              <a:t>‹#›</a:t>
            </a:fld>
            <a:endParaRPr lang="en-US" altLang="en-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Marcador de imagen de diapositiva">
            <a:extLst>
              <a:ext uri="{FF2B5EF4-FFF2-40B4-BE49-F238E27FC236}">
                <a16:creationId xmlns:a16="http://schemas.microsoft.com/office/drawing/2014/main" id="{C8C05D98-6CD9-C0DB-82A8-A886378E091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2 Marcador de notas">
            <a:extLst>
              <a:ext uri="{FF2B5EF4-FFF2-40B4-BE49-F238E27FC236}">
                <a16:creationId xmlns:a16="http://schemas.microsoft.com/office/drawing/2014/main" id="{EF060306-9F17-3D34-F445-CE64099F6C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ES" dirty="0">
                <a:ea typeface="ＭＳ Ｐゴシック" panose="020B0600070205080204" pitchFamily="34" charset="-128"/>
              </a:rPr>
              <a:t>Good afternoon everyone, my name is Cruz Velasco, I am a PhD student at the </a:t>
            </a:r>
            <a:r>
              <a:rPr lang="en-US" altLang="en-ES" dirty="0" err="1">
                <a:ea typeface="ＭＳ Ｐゴシック" panose="020B0600070205080204" pitchFamily="34" charset="-128"/>
              </a:rPr>
              <a:t>nanophotonics</a:t>
            </a:r>
            <a:r>
              <a:rPr lang="en-US" altLang="en-ES" dirty="0">
                <a:ea typeface="ＭＳ Ｐゴシック" panose="020B0600070205080204" pitchFamily="34" charset="-128"/>
              </a:rPr>
              <a:t> theory group at ICFO, under the supervision of Javier García de Abajo, and today I am going to tell you about Quantum free electronics, a protocol proposed in one of our recent works where we show that free electrons can be used to generate quantum light and to perform quantum sensing of optical phases.</a:t>
            </a:r>
          </a:p>
          <a:p>
            <a:pPr eaLnBrk="1" hangingPunct="1">
              <a:spcBef>
                <a:spcPct val="0"/>
              </a:spcBef>
            </a:pPr>
            <a:r>
              <a:rPr lang="en-US" altLang="en-ES" dirty="0">
                <a:ea typeface="ＭＳ Ｐゴシック" panose="020B0600070205080204" pitchFamily="34" charset="-128"/>
              </a:rPr>
              <a:t>Quantum sensing leverages the quantum properties of light and matter to perform measurements that have increased sensing capabilities when compared to those obtained by using classical or coherent states of light.</a:t>
            </a:r>
          </a:p>
        </p:txBody>
      </p:sp>
      <p:sp>
        <p:nvSpPr>
          <p:cNvPr id="16387" name="3 Marcador de número de diapositiva">
            <a:extLst>
              <a:ext uri="{FF2B5EF4-FFF2-40B4-BE49-F238E27FC236}">
                <a16:creationId xmlns:a16="http://schemas.microsoft.com/office/drawing/2014/main" id="{F9806EF2-3117-5C32-9197-B599C5D0EB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8902A4C-05F9-0D42-87C1-A226992E5D71}" type="slidenum">
              <a:rPr lang="en-US" altLang="en-ES" smtClean="0"/>
              <a:pPr>
                <a:spcBef>
                  <a:spcPct val="0"/>
                </a:spcBef>
              </a:pPr>
              <a:t>1</a:t>
            </a:fld>
            <a:endParaRPr lang="en-US" altLang="en-ES"/>
          </a:p>
        </p:txBody>
      </p:sp>
    </p:spTree>
    <p:extLst>
      <p:ext uri="{BB962C8B-B14F-4D97-AF65-F5344CB8AC3E}">
        <p14:creationId xmlns:p14="http://schemas.microsoft.com/office/powerpoint/2010/main" val="1272088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10</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302014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11</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23281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12</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1485370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13</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3109837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14</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498435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15</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965161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16</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1452852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17</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1185138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18</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1193582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19</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143376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2</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726148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20</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1014699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21</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434262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0A682998-9414-234C-7E3C-1E449E7BD97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7FDA7B03-B3D2-FC4B-BA8F-D8625BE287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ES" altLang="en-E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560C59CB-E3DD-83F3-EFDB-99C9DE11E2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65AA26B-EAC0-0940-A6FF-AB785F047769}" type="slidenum">
              <a:rPr lang="en-US" altLang="en-ES" smtClean="0">
                <a:latin typeface="Calibri" panose="020F0502020204030204" pitchFamily="34" charset="0"/>
              </a:rPr>
              <a:pPr/>
              <a:t>22</a:t>
            </a:fld>
            <a:endParaRPr lang="en-US" altLang="en-ES">
              <a:latin typeface="Calibri" panose="020F0502020204030204" pitchFamily="34" charset="0"/>
            </a:endParaRPr>
          </a:p>
        </p:txBody>
      </p:sp>
    </p:spTree>
    <p:extLst>
      <p:ext uri="{BB962C8B-B14F-4D97-AF65-F5344CB8AC3E}">
        <p14:creationId xmlns:p14="http://schemas.microsoft.com/office/powerpoint/2010/main" val="213518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24</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dirty="0">
              <a:ea typeface="ＭＳ Ｐゴシック" panose="020B0600070205080204" pitchFamily="34" charset="-128"/>
            </a:endParaRPr>
          </a:p>
        </p:txBody>
      </p:sp>
    </p:spTree>
    <p:extLst>
      <p:ext uri="{BB962C8B-B14F-4D97-AF65-F5344CB8AC3E}">
        <p14:creationId xmlns:p14="http://schemas.microsoft.com/office/powerpoint/2010/main" val="258615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25</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dirty="0">
              <a:ea typeface="ＭＳ Ｐゴシック" panose="020B0600070205080204" pitchFamily="34" charset="-128"/>
            </a:endParaRPr>
          </a:p>
        </p:txBody>
      </p:sp>
    </p:spTree>
    <p:extLst>
      <p:ext uri="{BB962C8B-B14F-4D97-AF65-F5344CB8AC3E}">
        <p14:creationId xmlns:p14="http://schemas.microsoft.com/office/powerpoint/2010/main" val="879894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26</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421729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3</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r>
              <a:rPr lang="es-ES_tradnl" altLang="en-ES" dirty="0">
                <a:ea typeface="ＭＳ Ｐゴシック" panose="020B0600070205080204" pitchFamily="34" charset="-128"/>
              </a:rPr>
              <a:t>NOON </a:t>
            </a:r>
            <a:r>
              <a:rPr lang="es-ES_tradnl" altLang="en-ES" dirty="0" err="1">
                <a:ea typeface="ＭＳ Ｐゴシック" panose="020B0600070205080204" pitchFamily="34" charset="-128"/>
              </a:rPr>
              <a:t>states</a:t>
            </a:r>
            <a:r>
              <a:rPr lang="es-ES_tradnl" altLang="en-ES" dirty="0">
                <a:ea typeface="ＭＳ Ｐゴシック" panose="020B0600070205080204" pitchFamily="34" charset="-128"/>
              </a:rPr>
              <a:t> are </a:t>
            </a:r>
            <a:r>
              <a:rPr lang="es-ES_tradnl" altLang="en-ES" dirty="0" err="1">
                <a:ea typeface="ＭＳ Ｐゴシック" panose="020B0600070205080204" pitchFamily="34" charset="-128"/>
              </a:rPr>
              <a:t>sought</a:t>
            </a:r>
            <a:r>
              <a:rPr lang="es-ES_tradnl" altLang="en-ES" dirty="0">
                <a:ea typeface="ＭＳ Ｐゴシック" panose="020B0600070205080204" pitchFamily="34" charset="-128"/>
              </a:rPr>
              <a:t> after in </a:t>
            </a:r>
            <a:r>
              <a:rPr lang="es-ES_tradnl" altLang="en-ES" dirty="0" err="1">
                <a:ea typeface="ＭＳ Ｐゴシック" panose="020B0600070205080204" pitchFamily="34" charset="-128"/>
              </a:rPr>
              <a:t>the</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context</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of</a:t>
            </a:r>
            <a:r>
              <a:rPr lang="es-ES_tradnl" altLang="en-ES" dirty="0">
                <a:ea typeface="ＭＳ Ｐゴシック" panose="020B0600070205080204" pitchFamily="34" charset="-128"/>
              </a:rPr>
              <a:t> quantum </a:t>
            </a:r>
            <a:r>
              <a:rPr lang="es-ES_tradnl" altLang="en-ES" dirty="0" err="1">
                <a:ea typeface="ＭＳ Ｐゴシック" panose="020B0600070205080204" pitchFamily="34" charset="-128"/>
              </a:rPr>
              <a:t>sensing</a:t>
            </a:r>
            <a:r>
              <a:rPr lang="es-ES_tradnl" altLang="en-ES" dirty="0">
                <a:ea typeface="ＭＳ Ｐゴシック" panose="020B0600070205080204" pitchFamily="34" charset="-128"/>
              </a:rPr>
              <a:t> and </a:t>
            </a:r>
            <a:r>
              <a:rPr lang="es-ES_tradnl" altLang="en-ES" dirty="0" err="1">
                <a:ea typeface="ＭＳ Ｐゴシック" panose="020B0600070205080204" pitchFamily="34" charset="-128"/>
              </a:rPr>
              <a:t>metrology</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due</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to</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the</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way</a:t>
            </a:r>
            <a:r>
              <a:rPr lang="es-ES_tradnl" altLang="en-ES" dirty="0">
                <a:ea typeface="ＭＳ Ｐゴシック" panose="020B0600070205080204" pitchFamily="34" charset="-128"/>
              </a:rPr>
              <a:t> in </a:t>
            </a:r>
            <a:r>
              <a:rPr lang="es-ES_tradnl" altLang="en-ES" dirty="0" err="1">
                <a:ea typeface="ＭＳ Ｐゴシック" panose="020B0600070205080204" pitchFamily="34" charset="-128"/>
              </a:rPr>
              <a:t>which</a:t>
            </a:r>
            <a:r>
              <a:rPr lang="es-ES_tradnl" altLang="en-ES" dirty="0">
                <a:ea typeface="ＭＳ Ｐゴシック" panose="020B0600070205080204" pitchFamily="34" charset="-128"/>
              </a:rPr>
              <a:t> pase-</a:t>
            </a:r>
            <a:r>
              <a:rPr lang="es-ES_tradnl" altLang="en-ES" dirty="0" err="1">
                <a:ea typeface="ＭＳ Ｐゴシック" panose="020B0600070205080204" pitchFamily="34" charset="-128"/>
              </a:rPr>
              <a:t>shifts</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affect</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them</a:t>
            </a:r>
            <a:r>
              <a:rPr lang="es-ES_tradnl" altLang="en-ES" dirty="0">
                <a:ea typeface="ＭＳ Ｐゴシック" panose="020B0600070205080204" pitchFamily="34" charset="-128"/>
              </a:rPr>
              <a:t>.</a:t>
            </a:r>
          </a:p>
          <a:p>
            <a:r>
              <a:rPr lang="es-ES_tradnl" altLang="en-ES" dirty="0" err="1">
                <a:ea typeface="ＭＳ Ｐゴシック" panose="020B0600070205080204" pitchFamily="34" charset="-128"/>
              </a:rPr>
              <a:t>Due</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to</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this</a:t>
            </a:r>
            <a:r>
              <a:rPr lang="es-ES_tradnl" altLang="en-ES" dirty="0">
                <a:ea typeface="ＭＳ Ｐゴシック" panose="020B0600070205080204" pitchFamily="34" charset="-128"/>
              </a:rPr>
              <a:t> a </a:t>
            </a:r>
            <a:r>
              <a:rPr lang="es-ES_tradnl" altLang="en-ES" dirty="0" err="1">
                <a:ea typeface="ＭＳ Ｐゴシック" panose="020B0600070205080204" pitchFamily="34" charset="-128"/>
              </a:rPr>
              <a:t>measurement</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perfomred</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by</a:t>
            </a:r>
            <a:r>
              <a:rPr lang="es-ES_tradnl" altLang="en-ES" dirty="0">
                <a:ea typeface="ＭＳ Ｐゴシック" panose="020B0600070205080204" pitchFamily="34" charset="-128"/>
              </a:rPr>
              <a:t> NOON </a:t>
            </a:r>
            <a:r>
              <a:rPr lang="es-ES_tradnl" altLang="en-ES" dirty="0" err="1">
                <a:ea typeface="ＭＳ Ｐゴシック" panose="020B0600070205080204" pitchFamily="34" charset="-128"/>
              </a:rPr>
              <a:t>states</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beats</a:t>
            </a:r>
            <a:r>
              <a:rPr lang="es-ES_tradnl" altLang="en-ES" dirty="0">
                <a:ea typeface="ＭＳ Ｐゴシック" panose="020B0600070205080204" pitchFamily="34" charset="-128"/>
              </a:rPr>
              <a:t> at </a:t>
            </a:r>
            <a:r>
              <a:rPr lang="es-ES_tradnl" altLang="en-ES" dirty="0" err="1">
                <a:ea typeface="ＭＳ Ｐゴシック" panose="020B0600070205080204" pitchFamily="34" charset="-128"/>
              </a:rPr>
              <a:t>the</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same</a:t>
            </a:r>
            <a:r>
              <a:rPr lang="es-ES_tradnl" altLang="en-ES" dirty="0">
                <a:ea typeface="ＭＳ Ｐゴシック" panose="020B0600070205080204" pitchFamily="34" charset="-128"/>
              </a:rPr>
              <a:t> time </a:t>
            </a:r>
            <a:r>
              <a:rPr lang="es-ES_tradnl" altLang="en-ES" dirty="0" err="1">
                <a:ea typeface="ＭＳ Ｐゴシック" panose="020B0600070205080204" pitchFamily="34" charset="-128"/>
              </a:rPr>
              <a:t>the</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diffraction</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limit</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by</a:t>
            </a:r>
            <a:r>
              <a:rPr lang="es-ES_tradnl" altLang="en-ES" dirty="0">
                <a:ea typeface="ＭＳ Ｐゴシック" panose="020B0600070205080204" pitchFamily="34" charset="-128"/>
              </a:rPr>
              <a:t> a factor </a:t>
            </a:r>
            <a:r>
              <a:rPr lang="es-ES_tradnl" altLang="en-ES" dirty="0" err="1">
                <a:ea typeface="ＭＳ Ｐゴシック" panose="020B0600070205080204" pitchFamily="34" charset="-128"/>
              </a:rPr>
              <a:t>of</a:t>
            </a:r>
            <a:r>
              <a:rPr lang="es-ES_tradnl" altLang="en-ES" dirty="0">
                <a:ea typeface="ＭＳ Ｐゴシック" panose="020B0600070205080204" pitchFamily="34" charset="-128"/>
              </a:rPr>
              <a:t> N and </a:t>
            </a:r>
            <a:r>
              <a:rPr lang="es-ES_tradnl" altLang="en-ES" dirty="0" err="1">
                <a:ea typeface="ＭＳ Ｐゴシック" panose="020B0600070205080204" pitchFamily="34" charset="-128"/>
              </a:rPr>
              <a:t>the</a:t>
            </a:r>
            <a:r>
              <a:rPr lang="es-ES_tradnl" altLang="en-ES" dirty="0">
                <a:ea typeface="ＭＳ Ｐゴシック" panose="020B0600070205080204" pitchFamily="34" charset="-128"/>
              </a:rPr>
              <a:t> SNL </a:t>
            </a:r>
            <a:r>
              <a:rPr lang="es-ES_tradnl" altLang="en-ES" dirty="0" err="1">
                <a:ea typeface="ＭＳ Ｐゴシック" panose="020B0600070205080204" pitchFamily="34" charset="-128"/>
              </a:rPr>
              <a:t>by</a:t>
            </a:r>
            <a:r>
              <a:rPr lang="es-ES_tradnl" altLang="en-ES" dirty="0">
                <a:ea typeface="ＭＳ Ｐゴシック" panose="020B0600070205080204" pitchFamily="34" charset="-128"/>
              </a:rPr>
              <a:t> a factor </a:t>
            </a:r>
            <a:r>
              <a:rPr lang="es-ES_tradnl" altLang="en-ES" dirty="0" err="1">
                <a:ea typeface="ＭＳ Ｐゴシック" panose="020B0600070205080204" pitchFamily="34" charset="-128"/>
              </a:rPr>
              <a:t>of</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sqrt</a:t>
            </a:r>
            <a:r>
              <a:rPr lang="es-ES_tradnl" altLang="en-ES" dirty="0">
                <a:ea typeface="ＭＳ Ｐゴシック" panose="020B0600070205080204" pitchFamily="34" charset="-128"/>
              </a:rPr>
              <a:t>(N).</a:t>
            </a:r>
          </a:p>
        </p:txBody>
      </p:sp>
    </p:spTree>
    <p:extLst>
      <p:ext uri="{BB962C8B-B14F-4D97-AF65-F5344CB8AC3E}">
        <p14:creationId xmlns:p14="http://schemas.microsoft.com/office/powerpoint/2010/main" val="2260349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4</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323923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5</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2022311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6</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79106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7</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636788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8</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endParaRPr lang="es-ES_tradnl" altLang="en-ES">
              <a:ea typeface="ＭＳ Ｐゴシック" panose="020B0600070205080204" pitchFamily="34" charset="-128"/>
            </a:endParaRPr>
          </a:p>
        </p:txBody>
      </p:sp>
    </p:spTree>
    <p:extLst>
      <p:ext uri="{BB962C8B-B14F-4D97-AF65-F5344CB8AC3E}">
        <p14:creationId xmlns:p14="http://schemas.microsoft.com/office/powerpoint/2010/main" val="419421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B791A0E3-81BA-E4B9-505B-EA02FD087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40E4AD-4A25-EF4F-9B99-80229BE65DA1}" type="slidenum">
              <a:rPr lang="es-ES" altLang="en-ES" smtClean="0"/>
              <a:pPr>
                <a:spcBef>
                  <a:spcPct val="0"/>
                </a:spcBef>
              </a:pPr>
              <a:t>9</a:t>
            </a:fld>
            <a:endParaRPr lang="es-ES" altLang="en-ES"/>
          </a:p>
        </p:txBody>
      </p:sp>
      <p:sp>
        <p:nvSpPr>
          <p:cNvPr id="56322" name="Rectangle 2">
            <a:extLst>
              <a:ext uri="{FF2B5EF4-FFF2-40B4-BE49-F238E27FC236}">
                <a16:creationId xmlns:a16="http://schemas.microsoft.com/office/drawing/2014/main" id="{164DD59B-AC82-8F13-FAFE-173128012453}"/>
              </a:ext>
            </a:extLst>
          </p:cNvPr>
          <p:cNvSpPr>
            <a:spLocks noGrp="1" noRot="1" noChangeAspect="1" noChangeArrowheads="1" noTextEdit="1"/>
          </p:cNvSpPr>
          <p:nvPr>
            <p:ph type="sldImg"/>
          </p:nvPr>
        </p:nvSpPr>
        <p:spPr bwMode="auto">
          <a:xfrm>
            <a:off x="388938" y="703263"/>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9A12E4C6-E549-6103-11B7-AFE8F08BF417}"/>
              </a:ext>
            </a:extLst>
          </p:cNvPr>
          <p:cNvSpPr>
            <a:spLocks noGrp="1" noChangeArrowheads="1"/>
          </p:cNvSpPr>
          <p:nvPr>
            <p:ph type="body" idx="1"/>
          </p:nvPr>
        </p:nvSpPr>
        <p:spPr bwMode="auto">
          <a:xfrm>
            <a:off x="915988" y="4343400"/>
            <a:ext cx="5040312"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13" tIns="45757" rIns="91513" bIns="45757"/>
          <a:lstStyle/>
          <a:p>
            <a:r>
              <a:rPr lang="es-ES_tradnl" altLang="en-ES" dirty="0">
                <a:ea typeface="ＭＳ Ｐゴシック" panose="020B0600070205080204" pitchFamily="34" charset="-128"/>
              </a:rPr>
              <a:t>A free </a:t>
            </a:r>
            <a:r>
              <a:rPr lang="es-ES_tradnl" altLang="en-ES" dirty="0" err="1">
                <a:ea typeface="ＭＳ Ｐゴシック" panose="020B0600070205080204" pitchFamily="34" charset="-128"/>
              </a:rPr>
              <a:t>electron</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electron</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characterized</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by</a:t>
            </a:r>
            <a:r>
              <a:rPr lang="es-ES_tradnl" altLang="en-ES" dirty="0">
                <a:ea typeface="ＭＳ Ｐゴシック" panose="020B0600070205080204" pitchFamily="34" charset="-128"/>
              </a:rPr>
              <a:t> a </a:t>
            </a:r>
            <a:r>
              <a:rPr lang="es-ES_tradnl" altLang="en-ES" dirty="0" err="1">
                <a:ea typeface="ＭＳ Ｐゴシック" panose="020B0600070205080204" pitchFamily="34" charset="-128"/>
              </a:rPr>
              <a:t>narrow</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distribution</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around</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its</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kinetic</a:t>
            </a:r>
            <a:r>
              <a:rPr lang="es-ES_tradnl" altLang="en-ES" dirty="0">
                <a:ea typeface="ＭＳ Ｐゴシック" panose="020B0600070205080204" pitchFamily="34" charset="-128"/>
              </a:rPr>
              <a:t> </a:t>
            </a:r>
            <a:r>
              <a:rPr lang="es-ES_tradnl" altLang="en-ES" dirty="0" err="1">
                <a:ea typeface="ＭＳ Ｐゴシック" panose="020B0600070205080204" pitchFamily="34" charset="-128"/>
              </a:rPr>
              <a:t>energy</a:t>
            </a:r>
            <a:r>
              <a:rPr lang="es-ES_tradnl" altLang="en-ES" dirty="0">
                <a:ea typeface="ＭＳ Ｐゴシック" panose="020B0600070205080204" pitchFamily="34" charset="-128"/>
              </a:rPr>
              <a:t> E0…</a:t>
            </a:r>
          </a:p>
        </p:txBody>
      </p:sp>
    </p:spTree>
    <p:extLst>
      <p:ext uri="{BB962C8B-B14F-4D97-AF65-F5344CB8AC3E}">
        <p14:creationId xmlns:p14="http://schemas.microsoft.com/office/powerpoint/2010/main" val="349347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BA63F204-FE78-8A56-9BCA-BB8A929CC64A}"/>
              </a:ext>
            </a:extLst>
          </p:cNvPr>
          <p:cNvSpPr>
            <a:spLocks noGrp="1"/>
          </p:cNvSpPr>
          <p:nvPr>
            <p:ph type="dt" sz="half" idx="10"/>
          </p:nvPr>
        </p:nvSpPr>
        <p:spPr/>
        <p:txBody>
          <a:bodyPr/>
          <a:lstStyle>
            <a:lvl1pPr>
              <a:defRPr/>
            </a:lvl1pPr>
          </a:lstStyle>
          <a:p>
            <a:pPr>
              <a:defRPr/>
            </a:pPr>
            <a:fld id="{21261A84-FFBB-F34A-9EB3-86D18089DB1F}" type="datetime1">
              <a:rPr lang="en-US" altLang="x-none"/>
              <a:pPr>
                <a:defRPr/>
              </a:pPr>
              <a:t>02/03/2026</a:t>
            </a:fld>
            <a:endParaRPr lang="en-US" altLang="x-none"/>
          </a:p>
        </p:txBody>
      </p:sp>
      <p:sp>
        <p:nvSpPr>
          <p:cNvPr id="5" name="4 Marcador de pie de página">
            <a:extLst>
              <a:ext uri="{FF2B5EF4-FFF2-40B4-BE49-F238E27FC236}">
                <a16:creationId xmlns:a16="http://schemas.microsoft.com/office/drawing/2014/main" id="{3A2C7DD6-20F5-60C7-5139-90DAA8A62C00}"/>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6642D3D0-A0E3-812F-90D8-47B3AA1F307B}"/>
              </a:ext>
            </a:extLst>
          </p:cNvPr>
          <p:cNvSpPr>
            <a:spLocks noGrp="1"/>
          </p:cNvSpPr>
          <p:nvPr>
            <p:ph type="sldNum" sz="quarter" idx="12"/>
          </p:nvPr>
        </p:nvSpPr>
        <p:spPr/>
        <p:txBody>
          <a:bodyPr/>
          <a:lstStyle>
            <a:lvl1pPr>
              <a:defRPr/>
            </a:lvl1pPr>
          </a:lstStyle>
          <a:p>
            <a:pPr>
              <a:defRPr/>
            </a:pPr>
            <a:fld id="{5840C5A3-3E29-4A41-8D84-E147C8704327}" type="slidenum">
              <a:rPr lang="en-US" altLang="en-ES"/>
              <a:pPr>
                <a:defRPr/>
              </a:pPr>
              <a:t>‹#›</a:t>
            </a:fld>
            <a:endParaRPr lang="en-US" altLang="en-ES"/>
          </a:p>
        </p:txBody>
      </p:sp>
    </p:spTree>
    <p:extLst>
      <p:ext uri="{BB962C8B-B14F-4D97-AF65-F5344CB8AC3E}">
        <p14:creationId xmlns:p14="http://schemas.microsoft.com/office/powerpoint/2010/main" val="2793971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1C1C887B-9CEA-94E4-6CC5-3A3B1055E2DD}"/>
              </a:ext>
            </a:extLst>
          </p:cNvPr>
          <p:cNvSpPr>
            <a:spLocks noGrp="1"/>
          </p:cNvSpPr>
          <p:nvPr>
            <p:ph type="dt" sz="half" idx="10"/>
          </p:nvPr>
        </p:nvSpPr>
        <p:spPr/>
        <p:txBody>
          <a:bodyPr/>
          <a:lstStyle>
            <a:lvl1pPr>
              <a:defRPr/>
            </a:lvl1pPr>
          </a:lstStyle>
          <a:p>
            <a:pPr>
              <a:defRPr/>
            </a:pPr>
            <a:fld id="{024D5171-C48C-434F-9AFB-86F4615FE10B}" type="datetime1">
              <a:rPr lang="en-US" altLang="x-none"/>
              <a:pPr>
                <a:defRPr/>
              </a:pPr>
              <a:t>02/03/2026</a:t>
            </a:fld>
            <a:endParaRPr lang="en-US" altLang="x-none"/>
          </a:p>
        </p:txBody>
      </p:sp>
      <p:sp>
        <p:nvSpPr>
          <p:cNvPr id="5" name="4 Marcador de pie de página">
            <a:extLst>
              <a:ext uri="{FF2B5EF4-FFF2-40B4-BE49-F238E27FC236}">
                <a16:creationId xmlns:a16="http://schemas.microsoft.com/office/drawing/2014/main" id="{0DFE93C3-937E-5A61-7414-A3C55509E178}"/>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264A8E39-F9A1-D3D5-793A-92605F913D79}"/>
              </a:ext>
            </a:extLst>
          </p:cNvPr>
          <p:cNvSpPr>
            <a:spLocks noGrp="1"/>
          </p:cNvSpPr>
          <p:nvPr>
            <p:ph type="sldNum" sz="quarter" idx="12"/>
          </p:nvPr>
        </p:nvSpPr>
        <p:spPr/>
        <p:txBody>
          <a:bodyPr/>
          <a:lstStyle>
            <a:lvl1pPr>
              <a:defRPr/>
            </a:lvl1pPr>
          </a:lstStyle>
          <a:p>
            <a:pPr>
              <a:defRPr/>
            </a:pPr>
            <a:fld id="{DBDB0C51-A5F9-DB49-A65D-EEDB7F9F6718}" type="slidenum">
              <a:rPr lang="en-US" altLang="en-ES"/>
              <a:pPr>
                <a:defRPr/>
              </a:pPr>
              <a:t>‹#›</a:t>
            </a:fld>
            <a:endParaRPr lang="en-US" altLang="en-ES"/>
          </a:p>
        </p:txBody>
      </p:sp>
    </p:spTree>
    <p:extLst>
      <p:ext uri="{BB962C8B-B14F-4D97-AF65-F5344CB8AC3E}">
        <p14:creationId xmlns:p14="http://schemas.microsoft.com/office/powerpoint/2010/main" val="78350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F5E8C196-BDC3-393B-686F-03D28F486AD7}"/>
              </a:ext>
            </a:extLst>
          </p:cNvPr>
          <p:cNvSpPr>
            <a:spLocks noGrp="1"/>
          </p:cNvSpPr>
          <p:nvPr>
            <p:ph type="dt" sz="half" idx="10"/>
          </p:nvPr>
        </p:nvSpPr>
        <p:spPr/>
        <p:txBody>
          <a:bodyPr/>
          <a:lstStyle>
            <a:lvl1pPr>
              <a:defRPr/>
            </a:lvl1pPr>
          </a:lstStyle>
          <a:p>
            <a:pPr>
              <a:defRPr/>
            </a:pPr>
            <a:fld id="{8CCC453D-BC37-0D43-B01B-AB1E80C456F3}" type="datetime1">
              <a:rPr lang="en-US" altLang="x-none"/>
              <a:pPr>
                <a:defRPr/>
              </a:pPr>
              <a:t>02/03/2026</a:t>
            </a:fld>
            <a:endParaRPr lang="en-US" altLang="x-none"/>
          </a:p>
        </p:txBody>
      </p:sp>
      <p:sp>
        <p:nvSpPr>
          <p:cNvPr id="5" name="4 Marcador de pie de página">
            <a:extLst>
              <a:ext uri="{FF2B5EF4-FFF2-40B4-BE49-F238E27FC236}">
                <a16:creationId xmlns:a16="http://schemas.microsoft.com/office/drawing/2014/main" id="{DE06A3FE-293F-F93D-90BE-20B818D669C6}"/>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45B4D544-EA99-9855-2262-E2871DF6D09F}"/>
              </a:ext>
            </a:extLst>
          </p:cNvPr>
          <p:cNvSpPr>
            <a:spLocks noGrp="1"/>
          </p:cNvSpPr>
          <p:nvPr>
            <p:ph type="sldNum" sz="quarter" idx="12"/>
          </p:nvPr>
        </p:nvSpPr>
        <p:spPr/>
        <p:txBody>
          <a:bodyPr/>
          <a:lstStyle>
            <a:lvl1pPr>
              <a:defRPr/>
            </a:lvl1pPr>
          </a:lstStyle>
          <a:p>
            <a:pPr>
              <a:defRPr/>
            </a:pPr>
            <a:fld id="{BE7990FB-83BB-9646-9936-CE2454E7C842}" type="slidenum">
              <a:rPr lang="en-US" altLang="en-ES"/>
              <a:pPr>
                <a:defRPr/>
              </a:pPr>
              <a:t>‹#›</a:t>
            </a:fld>
            <a:endParaRPr lang="en-US" altLang="en-ES"/>
          </a:p>
        </p:txBody>
      </p:sp>
    </p:spTree>
    <p:extLst>
      <p:ext uri="{BB962C8B-B14F-4D97-AF65-F5344CB8AC3E}">
        <p14:creationId xmlns:p14="http://schemas.microsoft.com/office/powerpoint/2010/main" val="36563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F50AD880-1BC5-F7B7-8C19-26D9B293EA37}"/>
              </a:ext>
            </a:extLst>
          </p:cNvPr>
          <p:cNvSpPr>
            <a:spLocks noGrp="1"/>
          </p:cNvSpPr>
          <p:nvPr>
            <p:ph type="dt" sz="half" idx="10"/>
          </p:nvPr>
        </p:nvSpPr>
        <p:spPr/>
        <p:txBody>
          <a:bodyPr/>
          <a:lstStyle>
            <a:lvl1pPr>
              <a:defRPr/>
            </a:lvl1pPr>
          </a:lstStyle>
          <a:p>
            <a:pPr>
              <a:defRPr/>
            </a:pPr>
            <a:fld id="{A3F0016D-DD63-674F-842C-90C754722E7B}" type="datetime1">
              <a:rPr lang="en-US" altLang="x-none"/>
              <a:pPr>
                <a:defRPr/>
              </a:pPr>
              <a:t>02/03/2026</a:t>
            </a:fld>
            <a:endParaRPr lang="en-US" altLang="x-none"/>
          </a:p>
        </p:txBody>
      </p:sp>
      <p:sp>
        <p:nvSpPr>
          <p:cNvPr id="5" name="4 Marcador de pie de página">
            <a:extLst>
              <a:ext uri="{FF2B5EF4-FFF2-40B4-BE49-F238E27FC236}">
                <a16:creationId xmlns:a16="http://schemas.microsoft.com/office/drawing/2014/main" id="{F6D596BB-D9ED-97DE-5E49-B6C5C5C1FEC7}"/>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7457383D-2C66-C28E-B9F5-9DF8E35A5152}"/>
              </a:ext>
            </a:extLst>
          </p:cNvPr>
          <p:cNvSpPr>
            <a:spLocks noGrp="1"/>
          </p:cNvSpPr>
          <p:nvPr>
            <p:ph type="sldNum" sz="quarter" idx="12"/>
          </p:nvPr>
        </p:nvSpPr>
        <p:spPr/>
        <p:txBody>
          <a:bodyPr/>
          <a:lstStyle>
            <a:lvl1pPr>
              <a:defRPr/>
            </a:lvl1pPr>
          </a:lstStyle>
          <a:p>
            <a:pPr>
              <a:defRPr/>
            </a:pPr>
            <a:fld id="{A762E488-8FE1-F943-A5B9-663A8E4128E2}" type="slidenum">
              <a:rPr lang="en-US" altLang="en-ES"/>
              <a:pPr>
                <a:defRPr/>
              </a:pPr>
              <a:t>‹#›</a:t>
            </a:fld>
            <a:endParaRPr lang="en-US" altLang="en-ES"/>
          </a:p>
        </p:txBody>
      </p:sp>
    </p:spTree>
    <p:extLst>
      <p:ext uri="{BB962C8B-B14F-4D97-AF65-F5344CB8AC3E}">
        <p14:creationId xmlns:p14="http://schemas.microsoft.com/office/powerpoint/2010/main" val="27552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E20A463B-6B86-86F1-8434-4E22CD197005}"/>
              </a:ext>
            </a:extLst>
          </p:cNvPr>
          <p:cNvSpPr>
            <a:spLocks noGrp="1"/>
          </p:cNvSpPr>
          <p:nvPr>
            <p:ph type="dt" sz="half" idx="10"/>
          </p:nvPr>
        </p:nvSpPr>
        <p:spPr/>
        <p:txBody>
          <a:bodyPr/>
          <a:lstStyle>
            <a:lvl1pPr>
              <a:defRPr/>
            </a:lvl1pPr>
          </a:lstStyle>
          <a:p>
            <a:pPr>
              <a:defRPr/>
            </a:pPr>
            <a:fld id="{57A57ADA-30AE-DE48-AA7D-D546AC4FAB1E}" type="datetime1">
              <a:rPr lang="en-US" altLang="x-none"/>
              <a:pPr>
                <a:defRPr/>
              </a:pPr>
              <a:t>02/03/2026</a:t>
            </a:fld>
            <a:endParaRPr lang="en-US" altLang="x-none"/>
          </a:p>
        </p:txBody>
      </p:sp>
      <p:sp>
        <p:nvSpPr>
          <p:cNvPr id="5" name="4 Marcador de pie de página">
            <a:extLst>
              <a:ext uri="{FF2B5EF4-FFF2-40B4-BE49-F238E27FC236}">
                <a16:creationId xmlns:a16="http://schemas.microsoft.com/office/drawing/2014/main" id="{010900E0-77B8-6161-8166-66819A8561C9}"/>
              </a:ext>
            </a:extLst>
          </p:cNvPr>
          <p:cNvSpPr>
            <a:spLocks noGrp="1"/>
          </p:cNvSpPr>
          <p:nvPr>
            <p:ph type="ftr" sz="quarter" idx="11"/>
          </p:nvPr>
        </p:nvSpPr>
        <p:spPr/>
        <p:txBody>
          <a:bodyPr/>
          <a:lstStyle>
            <a:lvl1pPr>
              <a:defRPr/>
            </a:lvl1pPr>
          </a:lstStyle>
          <a:p>
            <a:pPr>
              <a:defRPr/>
            </a:pPr>
            <a:endParaRPr lang="en-US"/>
          </a:p>
        </p:txBody>
      </p:sp>
      <p:sp>
        <p:nvSpPr>
          <p:cNvPr id="6" name="5 Marcador de número de diapositiva">
            <a:extLst>
              <a:ext uri="{FF2B5EF4-FFF2-40B4-BE49-F238E27FC236}">
                <a16:creationId xmlns:a16="http://schemas.microsoft.com/office/drawing/2014/main" id="{2B019D94-F50A-DB09-A818-0AEB0A3C177A}"/>
              </a:ext>
            </a:extLst>
          </p:cNvPr>
          <p:cNvSpPr>
            <a:spLocks noGrp="1"/>
          </p:cNvSpPr>
          <p:nvPr>
            <p:ph type="sldNum" sz="quarter" idx="12"/>
          </p:nvPr>
        </p:nvSpPr>
        <p:spPr/>
        <p:txBody>
          <a:bodyPr/>
          <a:lstStyle>
            <a:lvl1pPr>
              <a:defRPr/>
            </a:lvl1pPr>
          </a:lstStyle>
          <a:p>
            <a:pPr>
              <a:defRPr/>
            </a:pPr>
            <a:fld id="{D6948C62-EB5B-8045-8144-9015C612A68B}" type="slidenum">
              <a:rPr lang="en-US" altLang="en-ES"/>
              <a:pPr>
                <a:defRPr/>
              </a:pPr>
              <a:t>‹#›</a:t>
            </a:fld>
            <a:endParaRPr lang="en-US" altLang="en-ES"/>
          </a:p>
        </p:txBody>
      </p:sp>
    </p:spTree>
    <p:extLst>
      <p:ext uri="{BB962C8B-B14F-4D97-AF65-F5344CB8AC3E}">
        <p14:creationId xmlns:p14="http://schemas.microsoft.com/office/powerpoint/2010/main" val="326173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64865A53-D796-54B1-E72D-9F18ACD7650E}"/>
              </a:ext>
            </a:extLst>
          </p:cNvPr>
          <p:cNvSpPr>
            <a:spLocks noGrp="1"/>
          </p:cNvSpPr>
          <p:nvPr>
            <p:ph type="dt" sz="half" idx="10"/>
          </p:nvPr>
        </p:nvSpPr>
        <p:spPr/>
        <p:txBody>
          <a:bodyPr/>
          <a:lstStyle>
            <a:lvl1pPr>
              <a:defRPr/>
            </a:lvl1pPr>
          </a:lstStyle>
          <a:p>
            <a:pPr>
              <a:defRPr/>
            </a:pPr>
            <a:fld id="{A0D06CDB-4A6D-DB4B-BABC-1C371EF1719D}" type="datetime1">
              <a:rPr lang="en-US" altLang="x-none"/>
              <a:pPr>
                <a:defRPr/>
              </a:pPr>
              <a:t>02/03/2026</a:t>
            </a:fld>
            <a:endParaRPr lang="en-US" altLang="x-none"/>
          </a:p>
        </p:txBody>
      </p:sp>
      <p:sp>
        <p:nvSpPr>
          <p:cNvPr id="6" name="4 Marcador de pie de página">
            <a:extLst>
              <a:ext uri="{FF2B5EF4-FFF2-40B4-BE49-F238E27FC236}">
                <a16:creationId xmlns:a16="http://schemas.microsoft.com/office/drawing/2014/main" id="{9154037A-991B-9CF3-E557-BEB4296C822F}"/>
              </a:ext>
            </a:extLst>
          </p:cNvPr>
          <p:cNvSpPr>
            <a:spLocks noGrp="1"/>
          </p:cNvSpPr>
          <p:nvPr>
            <p:ph type="ftr" sz="quarter" idx="11"/>
          </p:nvPr>
        </p:nvSpPr>
        <p:spPr/>
        <p:txBody>
          <a:bodyPr/>
          <a:lstStyle>
            <a:lvl1pPr>
              <a:defRPr/>
            </a:lvl1pPr>
          </a:lstStyle>
          <a:p>
            <a:pPr>
              <a:defRPr/>
            </a:pPr>
            <a:endParaRPr lang="en-US"/>
          </a:p>
        </p:txBody>
      </p:sp>
      <p:sp>
        <p:nvSpPr>
          <p:cNvPr id="7" name="5 Marcador de número de diapositiva">
            <a:extLst>
              <a:ext uri="{FF2B5EF4-FFF2-40B4-BE49-F238E27FC236}">
                <a16:creationId xmlns:a16="http://schemas.microsoft.com/office/drawing/2014/main" id="{0C73254E-7880-47FD-D0B6-E967F1977ADC}"/>
              </a:ext>
            </a:extLst>
          </p:cNvPr>
          <p:cNvSpPr>
            <a:spLocks noGrp="1"/>
          </p:cNvSpPr>
          <p:nvPr>
            <p:ph type="sldNum" sz="quarter" idx="12"/>
          </p:nvPr>
        </p:nvSpPr>
        <p:spPr/>
        <p:txBody>
          <a:bodyPr/>
          <a:lstStyle>
            <a:lvl1pPr>
              <a:defRPr/>
            </a:lvl1pPr>
          </a:lstStyle>
          <a:p>
            <a:pPr>
              <a:defRPr/>
            </a:pPr>
            <a:fld id="{1A8D22EF-BA65-094F-8CBC-593A76801738}" type="slidenum">
              <a:rPr lang="en-US" altLang="en-ES"/>
              <a:pPr>
                <a:defRPr/>
              </a:pPr>
              <a:t>‹#›</a:t>
            </a:fld>
            <a:endParaRPr lang="en-US" altLang="en-ES"/>
          </a:p>
        </p:txBody>
      </p:sp>
    </p:spTree>
    <p:extLst>
      <p:ext uri="{BB962C8B-B14F-4D97-AF65-F5344CB8AC3E}">
        <p14:creationId xmlns:p14="http://schemas.microsoft.com/office/powerpoint/2010/main" val="1113456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8F31E698-8E23-8AA9-2939-F625D5C39A82}"/>
              </a:ext>
            </a:extLst>
          </p:cNvPr>
          <p:cNvSpPr>
            <a:spLocks noGrp="1"/>
          </p:cNvSpPr>
          <p:nvPr>
            <p:ph type="dt" sz="half" idx="10"/>
          </p:nvPr>
        </p:nvSpPr>
        <p:spPr/>
        <p:txBody>
          <a:bodyPr/>
          <a:lstStyle>
            <a:lvl1pPr>
              <a:defRPr/>
            </a:lvl1pPr>
          </a:lstStyle>
          <a:p>
            <a:pPr>
              <a:defRPr/>
            </a:pPr>
            <a:fld id="{05206979-3A11-4644-AC70-483D7851A9CB}" type="datetime1">
              <a:rPr lang="en-US" altLang="x-none"/>
              <a:pPr>
                <a:defRPr/>
              </a:pPr>
              <a:t>02/03/2026</a:t>
            </a:fld>
            <a:endParaRPr lang="en-US" altLang="x-none"/>
          </a:p>
        </p:txBody>
      </p:sp>
      <p:sp>
        <p:nvSpPr>
          <p:cNvPr id="8" name="4 Marcador de pie de página">
            <a:extLst>
              <a:ext uri="{FF2B5EF4-FFF2-40B4-BE49-F238E27FC236}">
                <a16:creationId xmlns:a16="http://schemas.microsoft.com/office/drawing/2014/main" id="{BB2C1C1B-4A0E-B4E0-0085-5039B957496E}"/>
              </a:ext>
            </a:extLst>
          </p:cNvPr>
          <p:cNvSpPr>
            <a:spLocks noGrp="1"/>
          </p:cNvSpPr>
          <p:nvPr>
            <p:ph type="ftr" sz="quarter" idx="11"/>
          </p:nvPr>
        </p:nvSpPr>
        <p:spPr/>
        <p:txBody>
          <a:bodyPr/>
          <a:lstStyle>
            <a:lvl1pPr>
              <a:defRPr/>
            </a:lvl1pPr>
          </a:lstStyle>
          <a:p>
            <a:pPr>
              <a:defRPr/>
            </a:pPr>
            <a:endParaRPr lang="en-US"/>
          </a:p>
        </p:txBody>
      </p:sp>
      <p:sp>
        <p:nvSpPr>
          <p:cNvPr id="9" name="5 Marcador de número de diapositiva">
            <a:extLst>
              <a:ext uri="{FF2B5EF4-FFF2-40B4-BE49-F238E27FC236}">
                <a16:creationId xmlns:a16="http://schemas.microsoft.com/office/drawing/2014/main" id="{842D484C-946F-F9CD-1CA1-6EE95DE2E5EF}"/>
              </a:ext>
            </a:extLst>
          </p:cNvPr>
          <p:cNvSpPr>
            <a:spLocks noGrp="1"/>
          </p:cNvSpPr>
          <p:nvPr>
            <p:ph type="sldNum" sz="quarter" idx="12"/>
          </p:nvPr>
        </p:nvSpPr>
        <p:spPr/>
        <p:txBody>
          <a:bodyPr/>
          <a:lstStyle>
            <a:lvl1pPr>
              <a:defRPr/>
            </a:lvl1pPr>
          </a:lstStyle>
          <a:p>
            <a:pPr>
              <a:defRPr/>
            </a:pPr>
            <a:fld id="{9EF48536-D229-7E46-A73F-C27C57D98869}" type="slidenum">
              <a:rPr lang="en-US" altLang="en-ES"/>
              <a:pPr>
                <a:defRPr/>
              </a:pPr>
              <a:t>‹#›</a:t>
            </a:fld>
            <a:endParaRPr lang="en-US" altLang="en-ES"/>
          </a:p>
        </p:txBody>
      </p:sp>
    </p:spTree>
    <p:extLst>
      <p:ext uri="{BB962C8B-B14F-4D97-AF65-F5344CB8AC3E}">
        <p14:creationId xmlns:p14="http://schemas.microsoft.com/office/powerpoint/2010/main" val="236027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1A03AC34-5D8F-D3E5-6824-4963CE5870BA}"/>
              </a:ext>
            </a:extLst>
          </p:cNvPr>
          <p:cNvSpPr>
            <a:spLocks noGrp="1"/>
          </p:cNvSpPr>
          <p:nvPr>
            <p:ph type="dt" sz="half" idx="10"/>
          </p:nvPr>
        </p:nvSpPr>
        <p:spPr/>
        <p:txBody>
          <a:bodyPr/>
          <a:lstStyle>
            <a:lvl1pPr>
              <a:defRPr/>
            </a:lvl1pPr>
          </a:lstStyle>
          <a:p>
            <a:pPr>
              <a:defRPr/>
            </a:pPr>
            <a:fld id="{1B0B9B0A-39DE-6F47-A54B-79B6B0B51AEF}" type="datetime1">
              <a:rPr lang="en-US" altLang="x-none"/>
              <a:pPr>
                <a:defRPr/>
              </a:pPr>
              <a:t>02/03/2026</a:t>
            </a:fld>
            <a:endParaRPr lang="en-US" altLang="x-none"/>
          </a:p>
        </p:txBody>
      </p:sp>
      <p:sp>
        <p:nvSpPr>
          <p:cNvPr id="4" name="4 Marcador de pie de página">
            <a:extLst>
              <a:ext uri="{FF2B5EF4-FFF2-40B4-BE49-F238E27FC236}">
                <a16:creationId xmlns:a16="http://schemas.microsoft.com/office/drawing/2014/main" id="{2F42370F-1F37-ABD2-B874-D10B4F686DE4}"/>
              </a:ext>
            </a:extLst>
          </p:cNvPr>
          <p:cNvSpPr>
            <a:spLocks noGrp="1"/>
          </p:cNvSpPr>
          <p:nvPr>
            <p:ph type="ftr" sz="quarter" idx="11"/>
          </p:nvPr>
        </p:nvSpPr>
        <p:spPr/>
        <p:txBody>
          <a:bodyPr/>
          <a:lstStyle>
            <a:lvl1pPr>
              <a:defRPr/>
            </a:lvl1pPr>
          </a:lstStyle>
          <a:p>
            <a:pPr>
              <a:defRPr/>
            </a:pPr>
            <a:endParaRPr lang="en-US"/>
          </a:p>
        </p:txBody>
      </p:sp>
      <p:sp>
        <p:nvSpPr>
          <p:cNvPr id="5" name="5 Marcador de número de diapositiva">
            <a:extLst>
              <a:ext uri="{FF2B5EF4-FFF2-40B4-BE49-F238E27FC236}">
                <a16:creationId xmlns:a16="http://schemas.microsoft.com/office/drawing/2014/main" id="{04FEF680-F523-1DDB-A184-1BD5F590EC7F}"/>
              </a:ext>
            </a:extLst>
          </p:cNvPr>
          <p:cNvSpPr>
            <a:spLocks noGrp="1"/>
          </p:cNvSpPr>
          <p:nvPr>
            <p:ph type="sldNum" sz="quarter" idx="12"/>
          </p:nvPr>
        </p:nvSpPr>
        <p:spPr/>
        <p:txBody>
          <a:bodyPr/>
          <a:lstStyle>
            <a:lvl1pPr>
              <a:defRPr/>
            </a:lvl1pPr>
          </a:lstStyle>
          <a:p>
            <a:pPr>
              <a:defRPr/>
            </a:pPr>
            <a:fld id="{B8B5ED8E-03D9-104C-BDCA-897E6A2C511D}" type="slidenum">
              <a:rPr lang="en-US" altLang="en-ES"/>
              <a:pPr>
                <a:defRPr/>
              </a:pPr>
              <a:t>‹#›</a:t>
            </a:fld>
            <a:endParaRPr lang="en-US" altLang="en-ES"/>
          </a:p>
        </p:txBody>
      </p:sp>
    </p:spTree>
    <p:extLst>
      <p:ext uri="{BB962C8B-B14F-4D97-AF65-F5344CB8AC3E}">
        <p14:creationId xmlns:p14="http://schemas.microsoft.com/office/powerpoint/2010/main" val="218042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FA6E88C9-4318-BB2D-0425-12ED7C28D492}"/>
              </a:ext>
            </a:extLst>
          </p:cNvPr>
          <p:cNvSpPr>
            <a:spLocks noGrp="1"/>
          </p:cNvSpPr>
          <p:nvPr>
            <p:ph type="dt" sz="half" idx="10"/>
          </p:nvPr>
        </p:nvSpPr>
        <p:spPr/>
        <p:txBody>
          <a:bodyPr/>
          <a:lstStyle>
            <a:lvl1pPr>
              <a:defRPr/>
            </a:lvl1pPr>
          </a:lstStyle>
          <a:p>
            <a:pPr>
              <a:defRPr/>
            </a:pPr>
            <a:fld id="{1C5947C2-2268-DD43-A901-370CB6E8C6F8}" type="datetime1">
              <a:rPr lang="en-US" altLang="x-none"/>
              <a:pPr>
                <a:defRPr/>
              </a:pPr>
              <a:t>02/03/2026</a:t>
            </a:fld>
            <a:endParaRPr lang="en-US" altLang="x-none"/>
          </a:p>
        </p:txBody>
      </p:sp>
      <p:sp>
        <p:nvSpPr>
          <p:cNvPr id="3" name="4 Marcador de pie de página">
            <a:extLst>
              <a:ext uri="{FF2B5EF4-FFF2-40B4-BE49-F238E27FC236}">
                <a16:creationId xmlns:a16="http://schemas.microsoft.com/office/drawing/2014/main" id="{A84C138F-8641-6CD1-DDB4-E894BA3B5BFF}"/>
              </a:ext>
            </a:extLst>
          </p:cNvPr>
          <p:cNvSpPr>
            <a:spLocks noGrp="1"/>
          </p:cNvSpPr>
          <p:nvPr>
            <p:ph type="ftr" sz="quarter" idx="11"/>
          </p:nvPr>
        </p:nvSpPr>
        <p:spPr/>
        <p:txBody>
          <a:bodyPr/>
          <a:lstStyle>
            <a:lvl1pPr>
              <a:defRPr/>
            </a:lvl1pPr>
          </a:lstStyle>
          <a:p>
            <a:pPr>
              <a:defRPr/>
            </a:pPr>
            <a:endParaRPr lang="en-US"/>
          </a:p>
        </p:txBody>
      </p:sp>
      <p:sp>
        <p:nvSpPr>
          <p:cNvPr id="4" name="5 Marcador de número de diapositiva">
            <a:extLst>
              <a:ext uri="{FF2B5EF4-FFF2-40B4-BE49-F238E27FC236}">
                <a16:creationId xmlns:a16="http://schemas.microsoft.com/office/drawing/2014/main" id="{5871CB06-1910-639D-E808-E07F3F9573BB}"/>
              </a:ext>
            </a:extLst>
          </p:cNvPr>
          <p:cNvSpPr>
            <a:spLocks noGrp="1"/>
          </p:cNvSpPr>
          <p:nvPr>
            <p:ph type="sldNum" sz="quarter" idx="12"/>
          </p:nvPr>
        </p:nvSpPr>
        <p:spPr/>
        <p:txBody>
          <a:bodyPr/>
          <a:lstStyle>
            <a:lvl1pPr>
              <a:defRPr/>
            </a:lvl1pPr>
          </a:lstStyle>
          <a:p>
            <a:pPr>
              <a:defRPr/>
            </a:pPr>
            <a:fld id="{B4C42471-A0B7-EB46-9C0F-D36E5BF0F0FC}" type="slidenum">
              <a:rPr lang="en-US" altLang="en-ES"/>
              <a:pPr>
                <a:defRPr/>
              </a:pPr>
              <a:t>‹#›</a:t>
            </a:fld>
            <a:endParaRPr lang="en-US" altLang="en-ES"/>
          </a:p>
        </p:txBody>
      </p:sp>
    </p:spTree>
    <p:extLst>
      <p:ext uri="{BB962C8B-B14F-4D97-AF65-F5344CB8AC3E}">
        <p14:creationId xmlns:p14="http://schemas.microsoft.com/office/powerpoint/2010/main" val="6680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6055F027-BCFA-2D5A-48A3-90D5B583B566}"/>
              </a:ext>
            </a:extLst>
          </p:cNvPr>
          <p:cNvSpPr>
            <a:spLocks noGrp="1"/>
          </p:cNvSpPr>
          <p:nvPr>
            <p:ph type="dt" sz="half" idx="10"/>
          </p:nvPr>
        </p:nvSpPr>
        <p:spPr/>
        <p:txBody>
          <a:bodyPr/>
          <a:lstStyle>
            <a:lvl1pPr>
              <a:defRPr/>
            </a:lvl1pPr>
          </a:lstStyle>
          <a:p>
            <a:pPr>
              <a:defRPr/>
            </a:pPr>
            <a:fld id="{17C59120-7FE9-6B42-9B1D-D0CDADF94E66}" type="datetime1">
              <a:rPr lang="en-US" altLang="x-none"/>
              <a:pPr>
                <a:defRPr/>
              </a:pPr>
              <a:t>02/03/2026</a:t>
            </a:fld>
            <a:endParaRPr lang="en-US" altLang="x-none"/>
          </a:p>
        </p:txBody>
      </p:sp>
      <p:sp>
        <p:nvSpPr>
          <p:cNvPr id="6" name="4 Marcador de pie de página">
            <a:extLst>
              <a:ext uri="{FF2B5EF4-FFF2-40B4-BE49-F238E27FC236}">
                <a16:creationId xmlns:a16="http://schemas.microsoft.com/office/drawing/2014/main" id="{15C9604F-0E2D-33FF-3D31-0FBFA13E43AD}"/>
              </a:ext>
            </a:extLst>
          </p:cNvPr>
          <p:cNvSpPr>
            <a:spLocks noGrp="1"/>
          </p:cNvSpPr>
          <p:nvPr>
            <p:ph type="ftr" sz="quarter" idx="11"/>
          </p:nvPr>
        </p:nvSpPr>
        <p:spPr/>
        <p:txBody>
          <a:bodyPr/>
          <a:lstStyle>
            <a:lvl1pPr>
              <a:defRPr/>
            </a:lvl1pPr>
          </a:lstStyle>
          <a:p>
            <a:pPr>
              <a:defRPr/>
            </a:pPr>
            <a:endParaRPr lang="en-US"/>
          </a:p>
        </p:txBody>
      </p:sp>
      <p:sp>
        <p:nvSpPr>
          <p:cNvPr id="7" name="5 Marcador de número de diapositiva">
            <a:extLst>
              <a:ext uri="{FF2B5EF4-FFF2-40B4-BE49-F238E27FC236}">
                <a16:creationId xmlns:a16="http://schemas.microsoft.com/office/drawing/2014/main" id="{99811827-FB83-EC1B-B085-4DC0F208E34D}"/>
              </a:ext>
            </a:extLst>
          </p:cNvPr>
          <p:cNvSpPr>
            <a:spLocks noGrp="1"/>
          </p:cNvSpPr>
          <p:nvPr>
            <p:ph type="sldNum" sz="quarter" idx="12"/>
          </p:nvPr>
        </p:nvSpPr>
        <p:spPr/>
        <p:txBody>
          <a:bodyPr/>
          <a:lstStyle>
            <a:lvl1pPr>
              <a:defRPr/>
            </a:lvl1pPr>
          </a:lstStyle>
          <a:p>
            <a:pPr>
              <a:defRPr/>
            </a:pPr>
            <a:fld id="{BE8C2E4B-B730-4C40-801F-3285A7F07B03}" type="slidenum">
              <a:rPr lang="en-US" altLang="en-ES"/>
              <a:pPr>
                <a:defRPr/>
              </a:pPr>
              <a:t>‹#›</a:t>
            </a:fld>
            <a:endParaRPr lang="en-US" altLang="en-ES"/>
          </a:p>
        </p:txBody>
      </p:sp>
    </p:spTree>
    <p:extLst>
      <p:ext uri="{BB962C8B-B14F-4D97-AF65-F5344CB8AC3E}">
        <p14:creationId xmlns:p14="http://schemas.microsoft.com/office/powerpoint/2010/main" val="61463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6451CFBA-3BC5-C56E-4EDD-1337B7DE2FB1}"/>
              </a:ext>
            </a:extLst>
          </p:cNvPr>
          <p:cNvSpPr>
            <a:spLocks noGrp="1"/>
          </p:cNvSpPr>
          <p:nvPr>
            <p:ph type="dt" sz="half" idx="10"/>
          </p:nvPr>
        </p:nvSpPr>
        <p:spPr/>
        <p:txBody>
          <a:bodyPr/>
          <a:lstStyle>
            <a:lvl1pPr>
              <a:defRPr/>
            </a:lvl1pPr>
          </a:lstStyle>
          <a:p>
            <a:pPr>
              <a:defRPr/>
            </a:pPr>
            <a:fld id="{077741F4-4049-2D4F-902D-2977D5131F15}" type="datetime1">
              <a:rPr lang="en-US" altLang="x-none"/>
              <a:pPr>
                <a:defRPr/>
              </a:pPr>
              <a:t>02/03/2026</a:t>
            </a:fld>
            <a:endParaRPr lang="en-US" altLang="x-none"/>
          </a:p>
        </p:txBody>
      </p:sp>
      <p:sp>
        <p:nvSpPr>
          <p:cNvPr id="6" name="4 Marcador de pie de página">
            <a:extLst>
              <a:ext uri="{FF2B5EF4-FFF2-40B4-BE49-F238E27FC236}">
                <a16:creationId xmlns:a16="http://schemas.microsoft.com/office/drawing/2014/main" id="{B98D7C26-F823-BA5C-89A8-7DFE975E5C8D}"/>
              </a:ext>
            </a:extLst>
          </p:cNvPr>
          <p:cNvSpPr>
            <a:spLocks noGrp="1"/>
          </p:cNvSpPr>
          <p:nvPr>
            <p:ph type="ftr" sz="quarter" idx="11"/>
          </p:nvPr>
        </p:nvSpPr>
        <p:spPr/>
        <p:txBody>
          <a:bodyPr/>
          <a:lstStyle>
            <a:lvl1pPr>
              <a:defRPr/>
            </a:lvl1pPr>
          </a:lstStyle>
          <a:p>
            <a:pPr>
              <a:defRPr/>
            </a:pPr>
            <a:endParaRPr lang="en-US"/>
          </a:p>
        </p:txBody>
      </p:sp>
      <p:sp>
        <p:nvSpPr>
          <p:cNvPr id="7" name="5 Marcador de número de diapositiva">
            <a:extLst>
              <a:ext uri="{FF2B5EF4-FFF2-40B4-BE49-F238E27FC236}">
                <a16:creationId xmlns:a16="http://schemas.microsoft.com/office/drawing/2014/main" id="{807C27E6-B988-B21C-727C-9A465BBD086C}"/>
              </a:ext>
            </a:extLst>
          </p:cNvPr>
          <p:cNvSpPr>
            <a:spLocks noGrp="1"/>
          </p:cNvSpPr>
          <p:nvPr>
            <p:ph type="sldNum" sz="quarter" idx="12"/>
          </p:nvPr>
        </p:nvSpPr>
        <p:spPr/>
        <p:txBody>
          <a:bodyPr/>
          <a:lstStyle>
            <a:lvl1pPr>
              <a:defRPr/>
            </a:lvl1pPr>
          </a:lstStyle>
          <a:p>
            <a:pPr>
              <a:defRPr/>
            </a:pPr>
            <a:fld id="{C9E81206-D5A7-854E-8ADC-8538C458280F}" type="slidenum">
              <a:rPr lang="en-US" altLang="en-ES"/>
              <a:pPr>
                <a:defRPr/>
              </a:pPr>
              <a:t>‹#›</a:t>
            </a:fld>
            <a:endParaRPr lang="en-US" altLang="en-ES"/>
          </a:p>
        </p:txBody>
      </p:sp>
    </p:spTree>
    <p:extLst>
      <p:ext uri="{BB962C8B-B14F-4D97-AF65-F5344CB8AC3E}">
        <p14:creationId xmlns:p14="http://schemas.microsoft.com/office/powerpoint/2010/main" val="330089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7EF2538F-2D0D-00D7-382B-7251DCCB315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ES"/>
              <a:t>Haga clic para modificar el estilo de título del patrón</a:t>
            </a:r>
          </a:p>
        </p:txBody>
      </p:sp>
      <p:sp>
        <p:nvSpPr>
          <p:cNvPr id="1027" name="2 Marcador de texto">
            <a:extLst>
              <a:ext uri="{FF2B5EF4-FFF2-40B4-BE49-F238E27FC236}">
                <a16:creationId xmlns:a16="http://schemas.microsoft.com/office/drawing/2014/main" id="{67FEE51C-2100-1725-EC89-F45F59A10048}"/>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ES"/>
              <a:t>Haga clic para modificar el estilo de texto del patrón</a:t>
            </a:r>
          </a:p>
          <a:p>
            <a:pPr lvl="1"/>
            <a:r>
              <a:rPr lang="es-ES" altLang="en-ES"/>
              <a:t>Segundo nivel</a:t>
            </a:r>
          </a:p>
          <a:p>
            <a:pPr lvl="2"/>
            <a:r>
              <a:rPr lang="es-ES" altLang="en-ES"/>
              <a:t>Tercer nivel</a:t>
            </a:r>
          </a:p>
          <a:p>
            <a:pPr lvl="3"/>
            <a:r>
              <a:rPr lang="es-ES" altLang="en-ES"/>
              <a:t>Cuarto nivel</a:t>
            </a:r>
          </a:p>
          <a:p>
            <a:pPr lvl="4"/>
            <a:r>
              <a:rPr lang="es-ES" altLang="en-ES"/>
              <a:t>Quinto nivel</a:t>
            </a:r>
          </a:p>
        </p:txBody>
      </p:sp>
      <p:sp>
        <p:nvSpPr>
          <p:cNvPr id="4" name="3 Marcador de fecha">
            <a:extLst>
              <a:ext uri="{FF2B5EF4-FFF2-40B4-BE49-F238E27FC236}">
                <a16:creationId xmlns:a16="http://schemas.microsoft.com/office/drawing/2014/main" id="{6E983652-6460-11C2-CA3F-3C46E585A6FF}"/>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DB303515-7E0A-2344-9CDE-3A3EC1CA44CE}" type="datetime1">
              <a:rPr lang="en-US" altLang="x-none"/>
              <a:pPr>
                <a:defRPr/>
              </a:pPr>
              <a:t>02/03/2026</a:t>
            </a:fld>
            <a:endParaRPr lang="en-US" altLang="x-none"/>
          </a:p>
        </p:txBody>
      </p:sp>
      <p:sp>
        <p:nvSpPr>
          <p:cNvPr id="5" name="4 Marcador de pie de página">
            <a:extLst>
              <a:ext uri="{FF2B5EF4-FFF2-40B4-BE49-F238E27FC236}">
                <a16:creationId xmlns:a16="http://schemas.microsoft.com/office/drawing/2014/main" id="{8B15909E-7A02-5409-F37F-813D9169A571}"/>
              </a:ext>
            </a:extLst>
          </p:cNvPr>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ＭＳ Ｐゴシック" charset="0"/>
              </a:defRPr>
            </a:lvl1pPr>
          </a:lstStyle>
          <a:p>
            <a:pPr>
              <a:defRPr/>
            </a:pPr>
            <a:endParaRPr lang="en-US"/>
          </a:p>
        </p:txBody>
      </p:sp>
      <p:sp>
        <p:nvSpPr>
          <p:cNvPr id="6" name="5 Marcador de número de diapositiva">
            <a:extLst>
              <a:ext uri="{FF2B5EF4-FFF2-40B4-BE49-F238E27FC236}">
                <a16:creationId xmlns:a16="http://schemas.microsoft.com/office/drawing/2014/main" id="{B682DEAA-D413-F2DF-E020-F15A4790124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6B95C2F-AFE4-5744-8E8D-14DA4768B84D}" type="slidenum">
              <a:rPr lang="en-US" altLang="en-ES"/>
              <a:pPr>
                <a:defRPr/>
              </a:pPr>
              <a:t>‹#›</a:t>
            </a:fld>
            <a:endParaRPr lang="en-US" altLang="en-ES"/>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www.nanophotonic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3" Type="http://schemas.openxmlformats.org/officeDocument/2006/relationships/image" Target="../media/image300.png"/><Relationship Id="rId18" Type="http://schemas.openxmlformats.org/officeDocument/2006/relationships/image" Target="../media/image25.png"/><Relationship Id="rId3" Type="http://schemas.openxmlformats.org/officeDocument/2006/relationships/hyperlink" Target="http://www.nanophotonics.org/" TargetMode="External"/><Relationship Id="rId21" Type="http://schemas.openxmlformats.org/officeDocument/2006/relationships/image" Target="../media/image29.png"/><Relationship Id="rId17" Type="http://schemas.openxmlformats.org/officeDocument/2006/relationships/image" Target="../media/image24.png"/><Relationship Id="rId2" Type="http://schemas.openxmlformats.org/officeDocument/2006/relationships/notesSlide" Target="../notesSlides/notesSlide10.xml"/><Relationship Id="rId16" Type="http://schemas.openxmlformats.org/officeDocument/2006/relationships/image" Target="../media/image28.png"/><Relationship Id="rId20"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png"/><Relationship Id="rId15" Type="http://schemas.openxmlformats.org/officeDocument/2006/relationships/image" Target="../media/image20.png"/><Relationship Id="rId10" Type="http://schemas.openxmlformats.org/officeDocument/2006/relationships/image" Target="../media/image310.png"/><Relationship Id="rId19" Type="http://schemas.openxmlformats.org/officeDocument/2006/relationships/image" Target="../media/image26.png"/><Relationship Id="rId4" Type="http://schemas.openxmlformats.org/officeDocument/2006/relationships/image" Target="../media/image5.png"/><Relationship Id="rId14" Type="http://schemas.openxmlformats.org/officeDocument/2006/relationships/image" Target="../media/image18.png"/><Relationship Id="rId22" Type="http://schemas.openxmlformats.org/officeDocument/2006/relationships/image" Target="../media/image32.png"/></Relationships>
</file>

<file path=ppt/slides/_rels/slide11.xml.rels><?xml version="1.0" encoding="UTF-8" standalone="yes"?>
<Relationships xmlns="http://schemas.openxmlformats.org/package/2006/relationships"><Relationship Id="rId13" Type="http://schemas.openxmlformats.org/officeDocument/2006/relationships/image" Target="../media/image300.png"/><Relationship Id="rId18" Type="http://schemas.openxmlformats.org/officeDocument/2006/relationships/image" Target="../media/image35.png"/><Relationship Id="rId3" Type="http://schemas.openxmlformats.org/officeDocument/2006/relationships/hyperlink" Target="http://www.nanophotonics.org/" TargetMode="External"/><Relationship Id="rId21" Type="http://schemas.openxmlformats.org/officeDocument/2006/relationships/image" Target="../media/image26.png"/><Relationship Id="rId2" Type="http://schemas.openxmlformats.org/officeDocument/2006/relationships/notesSlide" Target="../notesSlides/notesSlide11.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png"/><Relationship Id="rId15" Type="http://schemas.openxmlformats.org/officeDocument/2006/relationships/image" Target="../media/image320.png"/><Relationship Id="rId23" Type="http://schemas.openxmlformats.org/officeDocument/2006/relationships/image" Target="../media/image29.png"/><Relationship Id="rId10" Type="http://schemas.openxmlformats.org/officeDocument/2006/relationships/image" Target="../media/image310.png"/><Relationship Id="rId19" Type="http://schemas.openxmlformats.org/officeDocument/2006/relationships/image" Target="../media/image24.png"/><Relationship Id="rId4" Type="http://schemas.openxmlformats.org/officeDocument/2006/relationships/image" Target="../media/image5.png"/><Relationship Id="rId14" Type="http://schemas.openxmlformats.org/officeDocument/2006/relationships/image" Target="../media/image18.png"/><Relationship Id="rId22" Type="http://schemas.openxmlformats.org/officeDocument/2006/relationships/image" Target="../media/image27.png"/></Relationships>
</file>

<file path=ppt/slides/_rels/slide12.xml.rels><?xml version="1.0" encoding="UTF-8" standalone="yes"?>
<Relationships xmlns="http://schemas.openxmlformats.org/package/2006/relationships"><Relationship Id="rId13" Type="http://schemas.openxmlformats.org/officeDocument/2006/relationships/image" Target="../media/image300.png"/><Relationship Id="rId18" Type="http://schemas.openxmlformats.org/officeDocument/2006/relationships/image" Target="../media/image25.png"/><Relationship Id="rId3" Type="http://schemas.openxmlformats.org/officeDocument/2006/relationships/hyperlink" Target="http://www.nanophotonics.org/" TargetMode="External"/><Relationship Id="rId21" Type="http://schemas.openxmlformats.org/officeDocument/2006/relationships/image" Target="../media/image29.png"/><Relationship Id="rId17" Type="http://schemas.openxmlformats.org/officeDocument/2006/relationships/image" Target="../media/image24.png"/><Relationship Id="rId2" Type="http://schemas.openxmlformats.org/officeDocument/2006/relationships/notesSlide" Target="../notesSlides/notesSlide12.xml"/><Relationship Id="rId16" Type="http://schemas.openxmlformats.org/officeDocument/2006/relationships/image" Target="../media/image33.png"/><Relationship Id="rId20"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png"/><Relationship Id="rId15" Type="http://schemas.openxmlformats.org/officeDocument/2006/relationships/image" Target="../media/image22.png"/><Relationship Id="rId10" Type="http://schemas.openxmlformats.org/officeDocument/2006/relationships/image" Target="../media/image310.png"/><Relationship Id="rId19" Type="http://schemas.openxmlformats.org/officeDocument/2006/relationships/image" Target="../media/image26.png"/><Relationship Id="rId4" Type="http://schemas.openxmlformats.org/officeDocument/2006/relationships/image" Target="../media/image5.png"/><Relationship Id="rId14" Type="http://schemas.openxmlformats.org/officeDocument/2006/relationships/image" Target="../media/image18.png"/><Relationship Id="rId22"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hyperlink" Target="http://www.nanophotonics.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8" Type="http://schemas.openxmlformats.org/officeDocument/2006/relationships/image" Target="../media/image550.png"/><Relationship Id="rId3" Type="http://schemas.openxmlformats.org/officeDocument/2006/relationships/image" Target="../media/image24.png"/><Relationship Id="rId21" Type="http://schemas.openxmlformats.org/officeDocument/2006/relationships/image" Target="../media/image18.png"/><Relationship Id="rId7" Type="http://schemas.openxmlformats.org/officeDocument/2006/relationships/image" Target="../media/image2.png"/><Relationship Id="rId17" Type="http://schemas.openxmlformats.org/officeDocument/2006/relationships/image" Target="../media/image540.png"/><Relationship Id="rId2" Type="http://schemas.openxmlformats.org/officeDocument/2006/relationships/notesSlide" Target="../notesSlides/notesSlide14.xml"/><Relationship Id="rId16" Type="http://schemas.openxmlformats.org/officeDocument/2006/relationships/image" Target="../media/image530.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www.nanophotonics.org/" TargetMode="External"/><Relationship Id="rId15" Type="http://schemas.openxmlformats.org/officeDocument/2006/relationships/image" Target="../media/image520.png"/><Relationship Id="rId19" Type="http://schemas.openxmlformats.org/officeDocument/2006/relationships/image" Target="../media/image31.png"/><Relationship Id="rId4" Type="http://schemas.openxmlformats.org/officeDocument/2006/relationships/image" Target="../media/image25.png"/><Relationship Id="rId14" Type="http://schemas.openxmlformats.org/officeDocument/2006/relationships/image" Target="../media/image380.png"/><Relationship Id="rId22"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360.png"/><Relationship Id="rId4" Type="http://schemas.openxmlformats.org/officeDocument/2006/relationships/hyperlink" Target="http://www.nanophotonics.org/" TargetMode="External"/><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www.nanophotonics.org/" TargetMode="External"/><Relationship Id="rId7" Type="http://schemas.openxmlformats.org/officeDocument/2006/relationships/image" Target="../media/image18.png"/><Relationship Id="rId2" Type="http://schemas.openxmlformats.org/officeDocument/2006/relationships/notesSlide" Target="../notesSlides/notesSlide16.xml"/><Relationship Id="rId16" Type="http://schemas.openxmlformats.org/officeDocument/2006/relationships/image" Target="../media/image470.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2.png"/><Relationship Id="rId15" Type="http://schemas.openxmlformats.org/officeDocument/2006/relationships/image" Target="../media/image460.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www.nanophotonics.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www.nanophotonics.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68.png"/></Relationships>
</file>

<file path=ppt/slides/_rels/slide19.xml.rels><?xml version="1.0" encoding="UTF-8" standalone="yes"?>
<Relationships xmlns="http://schemas.openxmlformats.org/package/2006/relationships"><Relationship Id="rId13" Type="http://schemas.openxmlformats.org/officeDocument/2006/relationships/image" Target="../media/image18.png"/><Relationship Id="rId3" Type="http://schemas.openxmlformats.org/officeDocument/2006/relationships/hyperlink" Target="http://www.nanophotonics.org/" TargetMode="External"/><Relationship Id="rId12" Type="http://schemas.openxmlformats.org/officeDocument/2006/relationships/image" Target="../media/image610.png"/><Relationship Id="rId17" Type="http://schemas.openxmlformats.org/officeDocument/2006/relationships/image" Target="../media/image631.png"/><Relationship Id="rId2" Type="http://schemas.openxmlformats.org/officeDocument/2006/relationships/notesSlide" Target="../notesSlides/notesSlide19.xml"/><Relationship Id="rId16" Type="http://schemas.openxmlformats.org/officeDocument/2006/relationships/image" Target="../media/image621.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72.png"/><Relationship Id="rId5" Type="http://schemas.openxmlformats.org/officeDocument/2006/relationships/image" Target="../media/image2.png"/><Relationship Id="rId15" Type="http://schemas.openxmlformats.org/officeDocument/2006/relationships/image" Target="../media/image63.png"/><Relationship Id="rId4" Type="http://schemas.openxmlformats.org/officeDocument/2006/relationships/image" Target="../media/image5.png"/><Relationship Id="rId14" Type="http://schemas.openxmlformats.org/officeDocument/2006/relationships/image" Target="../media/image62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nanophotonics.org/"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650.png"/><Relationship Id="rId13" Type="http://schemas.openxmlformats.org/officeDocument/2006/relationships/image" Target="../media/image670.png"/><Relationship Id="rId3" Type="http://schemas.openxmlformats.org/officeDocument/2006/relationships/hyperlink" Target="http://www.nanophotonics.org/" TargetMode="External"/><Relationship Id="rId7" Type="http://schemas.openxmlformats.org/officeDocument/2006/relationships/image" Target="../media/image62.png"/><Relationship Id="rId12" Type="http://schemas.openxmlformats.org/officeDocument/2006/relationships/image" Target="../media/image66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63.png"/><Relationship Id="rId5" Type="http://schemas.openxmlformats.org/officeDocument/2006/relationships/image" Target="../media/image2.png"/><Relationship Id="rId10" Type="http://schemas.openxmlformats.org/officeDocument/2006/relationships/image" Target="../media/image622.png"/><Relationship Id="rId4" Type="http://schemas.openxmlformats.org/officeDocument/2006/relationships/image" Target="../media/image5.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www.nanophotonics.org/" TargetMode="External"/><Relationship Id="rId7" Type="http://schemas.openxmlformats.org/officeDocument/2006/relationships/image" Target="../media/image39.png"/><Relationship Id="rId12" Type="http://schemas.openxmlformats.org/officeDocument/2006/relationships/image" Target="../media/image63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620.png"/><Relationship Id="rId5" Type="http://schemas.openxmlformats.org/officeDocument/2006/relationships/image" Target="../media/image2.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8.png"/><Relationship Id="rId7" Type="http://schemas.openxmlformats.org/officeDocument/2006/relationships/hyperlink" Target="http://www.nanophotonics.or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2.jpg"/><Relationship Id="rId4" Type="http://schemas.openxmlformats.org/officeDocument/2006/relationships/image" Target="../media/image39.png"/><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hyperlink" Target="http://www.nanophotonics.org/" TargetMode="External"/><Relationship Id="rId7" Type="http://schemas.openxmlformats.org/officeDocument/2006/relationships/image" Target="../media/image44.png"/><Relationship Id="rId2" Type="http://schemas.openxmlformats.org/officeDocument/2006/relationships/hyperlink" Target="https://widgets.nanophotonics.es/" TargetMode="Externa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371.png"/><Relationship Id="rId13" Type="http://schemas.openxmlformats.org/officeDocument/2006/relationships/image" Target="../media/image42.png"/><Relationship Id="rId18" Type="http://schemas.openxmlformats.org/officeDocument/2006/relationships/image" Target="../media/image471.png"/><Relationship Id="rId26" Type="http://schemas.openxmlformats.org/officeDocument/2006/relationships/image" Target="../media/image55.png"/><Relationship Id="rId3" Type="http://schemas.openxmlformats.org/officeDocument/2006/relationships/hyperlink" Target="http://www.nanophotonics.org/" TargetMode="External"/><Relationship Id="rId21" Type="http://schemas.openxmlformats.org/officeDocument/2006/relationships/image" Target="../media/image50.png"/><Relationship Id="rId7" Type="http://schemas.openxmlformats.org/officeDocument/2006/relationships/image" Target="../media/image361.png"/><Relationship Id="rId12" Type="http://schemas.openxmlformats.org/officeDocument/2006/relationships/image" Target="../media/image410.pn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notesSlide" Target="../notesSlides/notesSlide23.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6.jpg"/><Relationship Id="rId11" Type="http://schemas.openxmlformats.org/officeDocument/2006/relationships/image" Target="../media/image400.png"/><Relationship Id="rId24" Type="http://schemas.openxmlformats.org/officeDocument/2006/relationships/image" Target="../media/image53.png"/><Relationship Id="rId5" Type="http://schemas.openxmlformats.org/officeDocument/2006/relationships/image" Target="../media/image2.png"/><Relationship Id="rId15" Type="http://schemas.openxmlformats.org/officeDocument/2006/relationships/image" Target="../media/image47.png"/><Relationship Id="rId23" Type="http://schemas.openxmlformats.org/officeDocument/2006/relationships/image" Target="../media/image52.png"/><Relationship Id="rId10" Type="http://schemas.openxmlformats.org/officeDocument/2006/relationships/image" Target="../media/image391.png"/><Relationship Id="rId19" Type="http://schemas.openxmlformats.org/officeDocument/2006/relationships/image" Target="../media/image48.png"/><Relationship Id="rId4" Type="http://schemas.openxmlformats.org/officeDocument/2006/relationships/image" Target="../media/image5.png"/><Relationship Id="rId9" Type="http://schemas.openxmlformats.org/officeDocument/2006/relationships/image" Target="../media/image381.png"/><Relationship Id="rId14" Type="http://schemas.openxmlformats.org/officeDocument/2006/relationships/image" Target="../media/image430.png"/><Relationship Id="rId22"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image" Target="../media/image371.png"/><Relationship Id="rId13" Type="http://schemas.openxmlformats.org/officeDocument/2006/relationships/image" Target="../media/image42.png"/><Relationship Id="rId3" Type="http://schemas.openxmlformats.org/officeDocument/2006/relationships/hyperlink" Target="http://www.nanophotonics.org/" TargetMode="External"/><Relationship Id="rId7" Type="http://schemas.openxmlformats.org/officeDocument/2006/relationships/image" Target="../media/image361.png"/><Relationship Id="rId12" Type="http://schemas.openxmlformats.org/officeDocument/2006/relationships/image" Target="../media/image41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6.jpg"/><Relationship Id="rId11" Type="http://schemas.openxmlformats.org/officeDocument/2006/relationships/image" Target="../media/image400.png"/><Relationship Id="rId5" Type="http://schemas.openxmlformats.org/officeDocument/2006/relationships/image" Target="../media/image2.png"/><Relationship Id="rId15" Type="http://schemas.openxmlformats.org/officeDocument/2006/relationships/image" Target="../media/image56.png"/><Relationship Id="rId10" Type="http://schemas.openxmlformats.org/officeDocument/2006/relationships/image" Target="../media/image391.png"/><Relationship Id="rId4" Type="http://schemas.openxmlformats.org/officeDocument/2006/relationships/image" Target="../media/image5.png"/><Relationship Id="rId9" Type="http://schemas.openxmlformats.org/officeDocument/2006/relationships/image" Target="../media/image381.png"/><Relationship Id="rId14" Type="http://schemas.openxmlformats.org/officeDocument/2006/relationships/image" Target="../media/image430.png"/></Relationships>
</file>

<file path=ppt/slides/_rels/slide26.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image" Target="../media/image370.pn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470.png"/><Relationship Id="rId4" Type="http://schemas.openxmlformats.org/officeDocument/2006/relationships/hyperlink" Target="http://www.nanophotonics.org/" TargetMode="External"/><Relationship Id="rId9" Type="http://schemas.openxmlformats.org/officeDocument/2006/relationships/image" Target="../media/image460.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nanophotonics.org/"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97.png"/><Relationship Id="rId4" Type="http://schemas.openxmlformats.org/officeDocument/2006/relationships/image" Target="../media/image5.png"/><Relationship Id="rId9" Type="http://schemas.openxmlformats.org/officeDocument/2006/relationships/image" Target="../media/image80.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nanophotonics.org/"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nanophotonics.org/"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0.png"/><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www.nanophotonics.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hyperlink" Target="http://www.nanophotonic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hyperlink" Target="http://www.nanophotonics.org/"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8" Type="http://schemas.openxmlformats.org/officeDocument/2006/relationships/image" Target="../media/image26.png"/><Relationship Id="rId3" Type="http://schemas.openxmlformats.org/officeDocument/2006/relationships/hyperlink" Target="http://www.nanophotonics.org/" TargetMode="External"/><Relationship Id="rId21" Type="http://schemas.openxmlformats.org/officeDocument/2006/relationships/image" Target="../media/image30.png"/><Relationship Id="rId7" Type="http://schemas.openxmlformats.org/officeDocument/2006/relationships/image" Target="../media/image21.png"/><Relationship Id="rId17" Type="http://schemas.openxmlformats.org/officeDocument/2006/relationships/image" Target="../media/image25.pn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png"/><Relationship Id="rId23" Type="http://schemas.openxmlformats.org/officeDocument/2006/relationships/image" Target="../media/image32.png"/><Relationship Id="rId19" Type="http://schemas.openxmlformats.org/officeDocument/2006/relationships/image" Target="../media/image27.png"/><Relationship Id="rId4" Type="http://schemas.openxmlformats.org/officeDocument/2006/relationships/image" Target="../media/image5.png"/><Relationship Id="rId14" Type="http://schemas.openxmlformats.org/officeDocument/2006/relationships/image" Target="../media/image28.png"/><Relationship Id="rId22"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8866F4C-76EF-458C-B58F-70A3CB10505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4 CuadroTexto">
            <a:extLst>
              <a:ext uri="{FF2B5EF4-FFF2-40B4-BE49-F238E27FC236}">
                <a16:creationId xmlns:a16="http://schemas.microsoft.com/office/drawing/2014/main" id="{E3D7ADBD-1BA5-0E5C-50EA-A5ADE984128C}"/>
              </a:ext>
            </a:extLst>
          </p:cNvPr>
          <p:cNvSpPr txBox="1"/>
          <p:nvPr/>
        </p:nvSpPr>
        <p:spPr>
          <a:xfrm>
            <a:off x="263174" y="114139"/>
            <a:ext cx="8069228" cy="1077218"/>
          </a:xfrm>
          <a:prstGeom prst="rect">
            <a:avLst/>
          </a:prstGeom>
          <a:no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buNone/>
              <a:defRPr/>
            </a:pPr>
            <a:r>
              <a:rPr lang="en-GB" sz="3200" b="1" dirty="0">
                <a:solidFill>
                  <a:schemeClr val="bg1"/>
                </a:solidFill>
              </a:rPr>
              <a:t>QUAFE: free electrons for quantum sensing and metrology</a:t>
            </a:r>
            <a:endParaRPr lang="es-ES" sz="3200" b="1" dirty="0">
              <a:solidFill>
                <a:schemeClr val="bg1"/>
              </a:solidFill>
              <a:cs typeface="Helvetica" charset="0"/>
            </a:endParaRPr>
          </a:p>
        </p:txBody>
      </p:sp>
      <p:sp>
        <p:nvSpPr>
          <p:cNvPr id="6" name="5 CuadroTexto">
            <a:extLst>
              <a:ext uri="{FF2B5EF4-FFF2-40B4-BE49-F238E27FC236}">
                <a16:creationId xmlns:a16="http://schemas.microsoft.com/office/drawing/2014/main" id="{40541D82-1531-EA24-5159-35B103314552}"/>
              </a:ext>
            </a:extLst>
          </p:cNvPr>
          <p:cNvSpPr txBox="1"/>
          <p:nvPr/>
        </p:nvSpPr>
        <p:spPr>
          <a:xfrm>
            <a:off x="263174" y="1294745"/>
            <a:ext cx="5966175" cy="199028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s-ES" altLang="x-none" sz="2000" b="1" u="sng" dirty="0">
                <a:solidFill>
                  <a:schemeClr val="bg1"/>
                </a:solidFill>
                <a:latin typeface="Helvetica" charset="0"/>
              </a:rPr>
              <a:t>Cruz I. Velasco</a:t>
            </a:r>
            <a:r>
              <a:rPr lang="es-ES" altLang="x-none" sz="2000" b="1" baseline="30000" dirty="0">
                <a:solidFill>
                  <a:schemeClr val="bg1"/>
                </a:solidFill>
                <a:latin typeface="Helvetica" charset="0"/>
              </a:rPr>
              <a:t>1*</a:t>
            </a:r>
            <a:r>
              <a:rPr lang="es-ES" altLang="x-none" sz="2000" b="1" dirty="0">
                <a:solidFill>
                  <a:schemeClr val="bg1"/>
                </a:solidFill>
                <a:latin typeface="Helvetica" charset="0"/>
              </a:rPr>
              <a:t> and F. Javier García de Abajo</a:t>
            </a:r>
            <a:r>
              <a:rPr lang="es-ES" altLang="x-none" sz="2000" b="1" baseline="30000" dirty="0">
                <a:solidFill>
                  <a:schemeClr val="bg1"/>
                </a:solidFill>
                <a:latin typeface="Helvetica" charset="0"/>
              </a:rPr>
              <a:t>1,2</a:t>
            </a:r>
          </a:p>
          <a:p>
            <a:pPr eaLnBrk="1" hangingPunct="1">
              <a:defRPr/>
            </a:pPr>
            <a:endParaRPr lang="es-ES" altLang="x-none" sz="500" b="1" baseline="30000" dirty="0">
              <a:solidFill>
                <a:schemeClr val="bg1"/>
              </a:solidFill>
              <a:latin typeface="Helvetica" charset="0"/>
            </a:endParaRPr>
          </a:p>
          <a:p>
            <a:pPr eaLnBrk="1" hangingPunct="1">
              <a:defRPr/>
            </a:pPr>
            <a:endParaRPr lang="es-ES" altLang="x-none" sz="1500" b="1" baseline="30000" dirty="0">
              <a:solidFill>
                <a:schemeClr val="bg1"/>
              </a:solidFill>
              <a:latin typeface="Helvetica" charset="0"/>
            </a:endParaRPr>
          </a:p>
          <a:p>
            <a:pPr eaLnBrk="1" hangingPunct="1">
              <a:defRPr/>
            </a:pPr>
            <a:r>
              <a:rPr lang="es-ES" altLang="x-none" sz="1400" b="1" baseline="30000" dirty="0">
                <a:solidFill>
                  <a:schemeClr val="bg1"/>
                </a:solidFill>
                <a:latin typeface="Helvetica" charset="0"/>
              </a:rPr>
              <a:t>1</a:t>
            </a:r>
            <a:r>
              <a:rPr lang="es-ES" altLang="x-none" sz="1400" b="1" dirty="0">
                <a:solidFill>
                  <a:schemeClr val="bg1"/>
                </a:solidFill>
                <a:latin typeface="Helvetica" charset="0"/>
              </a:rPr>
              <a:t>ICFO - </a:t>
            </a:r>
            <a:r>
              <a:rPr lang="es-ES" altLang="x-none" sz="1400" b="1" dirty="0" err="1">
                <a:solidFill>
                  <a:schemeClr val="bg1"/>
                </a:solidFill>
                <a:latin typeface="Helvetica" charset="0"/>
              </a:rPr>
              <a:t>The</a:t>
            </a:r>
            <a:r>
              <a:rPr lang="es-ES" altLang="x-none" sz="1400" b="1" dirty="0">
                <a:solidFill>
                  <a:schemeClr val="bg1"/>
                </a:solidFill>
                <a:latin typeface="Helvetica" charset="0"/>
              </a:rPr>
              <a:t> </a:t>
            </a:r>
            <a:r>
              <a:rPr lang="es-ES" altLang="x-none" sz="1400" b="1" dirty="0" err="1">
                <a:solidFill>
                  <a:schemeClr val="bg1"/>
                </a:solidFill>
                <a:latin typeface="Helvetica" charset="0"/>
              </a:rPr>
              <a:t>Institute</a:t>
            </a:r>
            <a:r>
              <a:rPr lang="es-ES" altLang="x-none" sz="1400" b="1" dirty="0">
                <a:solidFill>
                  <a:schemeClr val="bg1"/>
                </a:solidFill>
                <a:latin typeface="Helvetica" charset="0"/>
              </a:rPr>
              <a:t> </a:t>
            </a:r>
            <a:r>
              <a:rPr lang="es-ES" altLang="x-none" sz="1400" b="1" dirty="0" err="1">
                <a:solidFill>
                  <a:schemeClr val="bg1"/>
                </a:solidFill>
                <a:latin typeface="Helvetica" charset="0"/>
              </a:rPr>
              <a:t>of</a:t>
            </a:r>
            <a:r>
              <a:rPr lang="es-ES" altLang="x-none" sz="1400" b="1" dirty="0">
                <a:solidFill>
                  <a:schemeClr val="bg1"/>
                </a:solidFill>
                <a:latin typeface="Helvetica" charset="0"/>
              </a:rPr>
              <a:t> </a:t>
            </a:r>
            <a:r>
              <a:rPr lang="es-ES" altLang="x-none" sz="1400" b="1" dirty="0" err="1">
                <a:solidFill>
                  <a:schemeClr val="bg1"/>
                </a:solidFill>
                <a:latin typeface="Helvetica" charset="0"/>
              </a:rPr>
              <a:t>Photonic</a:t>
            </a:r>
            <a:r>
              <a:rPr lang="es-ES" altLang="x-none" sz="1400" b="1" dirty="0">
                <a:solidFill>
                  <a:schemeClr val="bg1"/>
                </a:solidFill>
                <a:latin typeface="Helvetica" charset="0"/>
              </a:rPr>
              <a:t> </a:t>
            </a:r>
            <a:r>
              <a:rPr lang="es-ES" altLang="x-none" sz="1400" b="1" dirty="0" err="1">
                <a:solidFill>
                  <a:schemeClr val="bg1"/>
                </a:solidFill>
                <a:latin typeface="Helvetica" charset="0"/>
              </a:rPr>
              <a:t>Sciences</a:t>
            </a:r>
            <a:r>
              <a:rPr lang="es-ES" altLang="x-none" sz="1400" b="1" dirty="0">
                <a:solidFill>
                  <a:schemeClr val="bg1"/>
                </a:solidFill>
                <a:latin typeface="Helvetica" charset="0"/>
              </a:rPr>
              <a:t>, Castelldefels (</a:t>
            </a:r>
            <a:r>
              <a:rPr lang="es-ES" altLang="x-none" sz="1400" b="1" dirty="0" err="1">
                <a:solidFill>
                  <a:schemeClr val="bg1"/>
                </a:solidFill>
                <a:latin typeface="Helvetica" charset="0"/>
              </a:rPr>
              <a:t>Spain</a:t>
            </a:r>
            <a:r>
              <a:rPr lang="es-ES" altLang="x-none" sz="1400" b="1" dirty="0">
                <a:solidFill>
                  <a:schemeClr val="bg1"/>
                </a:solidFill>
                <a:latin typeface="Helvetica" charset="0"/>
              </a:rPr>
              <a:t>)</a:t>
            </a:r>
          </a:p>
          <a:p>
            <a:pPr eaLnBrk="1" hangingPunct="1">
              <a:defRPr/>
            </a:pPr>
            <a:r>
              <a:rPr lang="es-ES" altLang="x-none" sz="1400" b="1" baseline="30000" dirty="0">
                <a:solidFill>
                  <a:schemeClr val="bg1"/>
                </a:solidFill>
                <a:latin typeface="Helvetica" charset="0"/>
              </a:rPr>
              <a:t>2</a:t>
            </a:r>
            <a:r>
              <a:rPr lang="es-ES" altLang="x-none" sz="1400" b="1" dirty="0">
                <a:solidFill>
                  <a:schemeClr val="bg1"/>
                </a:solidFill>
                <a:latin typeface="Helvetica" charset="0"/>
              </a:rPr>
              <a:t>ICREA - </a:t>
            </a:r>
            <a:r>
              <a:rPr lang="es-ES" altLang="x-none" sz="1400" b="1" dirty="0" err="1">
                <a:solidFill>
                  <a:schemeClr val="bg1"/>
                </a:solidFill>
                <a:latin typeface="Helvetica" charset="0"/>
              </a:rPr>
              <a:t>Institució</a:t>
            </a:r>
            <a:r>
              <a:rPr lang="es-ES" altLang="x-none" sz="1400" b="1" dirty="0">
                <a:solidFill>
                  <a:schemeClr val="bg1"/>
                </a:solidFill>
                <a:latin typeface="Helvetica" charset="0"/>
              </a:rPr>
              <a:t> Catalana de Recerca I </a:t>
            </a:r>
            <a:r>
              <a:rPr lang="es-ES" altLang="x-none" sz="1400" b="1" dirty="0" err="1">
                <a:solidFill>
                  <a:schemeClr val="bg1"/>
                </a:solidFill>
                <a:latin typeface="Helvetica" charset="0"/>
              </a:rPr>
              <a:t>Estudis</a:t>
            </a:r>
            <a:r>
              <a:rPr lang="es-ES" altLang="x-none" sz="1400" b="1" dirty="0">
                <a:solidFill>
                  <a:schemeClr val="bg1"/>
                </a:solidFill>
                <a:latin typeface="Helvetica" charset="0"/>
              </a:rPr>
              <a:t> </a:t>
            </a:r>
            <a:r>
              <a:rPr lang="es-ES" altLang="x-none" sz="1400" b="1" dirty="0" err="1">
                <a:solidFill>
                  <a:schemeClr val="bg1"/>
                </a:solidFill>
                <a:latin typeface="Helvetica" charset="0"/>
              </a:rPr>
              <a:t>Avançats</a:t>
            </a:r>
            <a:r>
              <a:rPr lang="es-ES" altLang="x-none" sz="1400" b="1" dirty="0">
                <a:solidFill>
                  <a:schemeClr val="bg1"/>
                </a:solidFill>
                <a:latin typeface="Helvetica" charset="0"/>
              </a:rPr>
              <a:t>, Barcelona (</a:t>
            </a:r>
            <a:r>
              <a:rPr lang="es-ES" altLang="x-none" sz="1400" b="1" dirty="0" err="1">
                <a:solidFill>
                  <a:schemeClr val="bg1"/>
                </a:solidFill>
                <a:latin typeface="Helvetica" charset="0"/>
              </a:rPr>
              <a:t>Spain</a:t>
            </a:r>
            <a:r>
              <a:rPr lang="es-ES" altLang="x-none" sz="1400" b="1" dirty="0">
                <a:solidFill>
                  <a:schemeClr val="bg1"/>
                </a:solidFill>
                <a:latin typeface="Helvetica" charset="0"/>
              </a:rPr>
              <a:t>)</a:t>
            </a:r>
          </a:p>
          <a:p>
            <a:pPr eaLnBrk="1" hangingPunct="1">
              <a:defRPr/>
            </a:pPr>
            <a:endParaRPr lang="es-ES" altLang="x-none" sz="1400" b="1" dirty="0">
              <a:solidFill>
                <a:schemeClr val="bg1"/>
              </a:solidFill>
              <a:latin typeface="Helvetica" charset="0"/>
            </a:endParaRPr>
          </a:p>
          <a:p>
            <a:pPr eaLnBrk="1" hangingPunct="1">
              <a:defRPr/>
            </a:pPr>
            <a:r>
              <a:rPr lang="es-ES" altLang="x-none" sz="1400" b="1" dirty="0">
                <a:solidFill>
                  <a:schemeClr val="bg1"/>
                </a:solidFill>
                <a:latin typeface="Helvetica" charset="0"/>
              </a:rPr>
              <a:t>*cruz.velasco@icfo.eu</a:t>
            </a:r>
          </a:p>
          <a:p>
            <a:pPr eaLnBrk="1" hangingPunct="1">
              <a:defRPr/>
            </a:pPr>
            <a:endParaRPr lang="es-ES" altLang="x-none" sz="2000" b="1" dirty="0">
              <a:solidFill>
                <a:schemeClr val="bg1"/>
              </a:solidFill>
              <a:latin typeface="Helvetica" charset="0"/>
            </a:endParaRPr>
          </a:p>
        </p:txBody>
      </p:sp>
      <p:sp>
        <p:nvSpPr>
          <p:cNvPr id="2" name="CuadroTexto 1">
            <a:extLst>
              <a:ext uri="{FF2B5EF4-FFF2-40B4-BE49-F238E27FC236}">
                <a16:creationId xmlns:a16="http://schemas.microsoft.com/office/drawing/2014/main" id="{D2118222-D553-8B41-355D-768A787FD3B3}"/>
              </a:ext>
            </a:extLst>
          </p:cNvPr>
          <p:cNvSpPr txBox="1">
            <a:spLocks noChangeArrowheads="1"/>
          </p:cNvSpPr>
          <p:nvPr/>
        </p:nvSpPr>
        <p:spPr bwMode="auto">
          <a:xfrm>
            <a:off x="263174" y="6189513"/>
            <a:ext cx="40575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s-ES" altLang="en-ES" sz="1800" b="1" dirty="0" err="1">
                <a:solidFill>
                  <a:schemeClr val="bg1"/>
                </a:solidFill>
                <a:latin typeface="Arial" panose="020B0604020202020204" pitchFamily="34" charset="0"/>
              </a:rPr>
              <a:t>Nanolight</a:t>
            </a:r>
            <a:endParaRPr lang="es-ES" altLang="en-ES" sz="1800" b="1" dirty="0">
              <a:solidFill>
                <a:schemeClr val="bg1"/>
              </a:solidFill>
              <a:latin typeface="Arial" panose="020B0604020202020204" pitchFamily="34" charset="0"/>
            </a:endParaRPr>
          </a:p>
          <a:p>
            <a:pPr eaLnBrk="1" hangingPunct="1">
              <a:spcBef>
                <a:spcPct val="0"/>
              </a:spcBef>
              <a:buFontTx/>
              <a:buNone/>
            </a:pPr>
            <a:r>
              <a:rPr lang="es-ES" altLang="en-ES" sz="1800" b="1" dirty="0">
                <a:solidFill>
                  <a:schemeClr val="bg1"/>
                </a:solidFill>
                <a:latin typeface="Arial" panose="020B0604020202020204" pitchFamily="34" charset="0"/>
              </a:rPr>
              <a:t>Benasque (</a:t>
            </a:r>
            <a:r>
              <a:rPr lang="es-ES" altLang="en-ES" sz="1800" b="1" dirty="0" err="1">
                <a:solidFill>
                  <a:schemeClr val="bg1"/>
                </a:solidFill>
                <a:latin typeface="Arial" panose="020B0604020202020204" pitchFamily="34" charset="0"/>
              </a:rPr>
              <a:t>Spain</a:t>
            </a:r>
            <a:r>
              <a:rPr lang="es-ES" altLang="en-ES" sz="1800" b="1" dirty="0">
                <a:solidFill>
                  <a:schemeClr val="bg1"/>
                </a:solidFill>
                <a:latin typeface="Arial" panose="020B0604020202020204" pitchFamily="34" charset="0"/>
              </a:rPr>
              <a:t>), March 2nd, 2026</a:t>
            </a:r>
          </a:p>
        </p:txBody>
      </p:sp>
      <p:grpSp>
        <p:nvGrpSpPr>
          <p:cNvPr id="21" name="Group 20">
            <a:extLst>
              <a:ext uri="{FF2B5EF4-FFF2-40B4-BE49-F238E27FC236}">
                <a16:creationId xmlns:a16="http://schemas.microsoft.com/office/drawing/2014/main" id="{6DA85DD2-C455-2B33-8F08-B51AA38764C6}"/>
              </a:ext>
            </a:extLst>
          </p:cNvPr>
          <p:cNvGrpSpPr/>
          <p:nvPr/>
        </p:nvGrpSpPr>
        <p:grpSpPr>
          <a:xfrm>
            <a:off x="8637996" y="291650"/>
            <a:ext cx="3323486" cy="5853561"/>
            <a:chOff x="8477801" y="1011946"/>
            <a:chExt cx="3323486" cy="5853561"/>
          </a:xfrm>
        </p:grpSpPr>
        <p:pic>
          <p:nvPicPr>
            <p:cNvPr id="8" name="Picture 2">
              <a:extLst>
                <a:ext uri="{FF2B5EF4-FFF2-40B4-BE49-F238E27FC236}">
                  <a16:creationId xmlns:a16="http://schemas.microsoft.com/office/drawing/2014/main" id="{171C0CDD-9B2C-3808-CA29-80DAE2CFF6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98598" y="4742088"/>
              <a:ext cx="2202689" cy="101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F1AF7AB4-B752-4794-A9D4-1B75CD917B0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69389" y="6038557"/>
              <a:ext cx="1983981" cy="82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hlinkClick r:id="rId7"/>
              <a:extLst>
                <a:ext uri="{FF2B5EF4-FFF2-40B4-BE49-F238E27FC236}">
                  <a16:creationId xmlns:a16="http://schemas.microsoft.com/office/drawing/2014/main" id="{63E873F9-89C9-971B-1FD5-BE86ADF1EDC3}"/>
                </a:ext>
              </a:extLst>
            </p:cNvPr>
            <p:cNvPicPr>
              <a:picLocks noChangeAspect="1"/>
            </p:cNvPicPr>
            <p:nvPr/>
          </p:nvPicPr>
          <p:blipFill>
            <a:blip r:embed="rId8"/>
            <a:stretch>
              <a:fillRect/>
            </a:stretch>
          </p:blipFill>
          <p:spPr>
            <a:xfrm>
              <a:off x="8477801" y="1011946"/>
              <a:ext cx="3162870" cy="1278831"/>
            </a:xfrm>
            <a:prstGeom prst="rect">
              <a:avLst/>
            </a:prstGeom>
          </p:spPr>
        </p:pic>
      </p:grpSp>
    </p:spTree>
    <p:extLst>
      <p:ext uri="{BB962C8B-B14F-4D97-AF65-F5344CB8AC3E}">
        <p14:creationId xmlns:p14="http://schemas.microsoft.com/office/powerpoint/2010/main" val="428994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a:solidFill>
                    <a:schemeClr val="bg1"/>
                  </a:solidFill>
                  <a:latin typeface="Helvetica" pitchFamily="2" charset="0"/>
                  <a:cs typeface="Arial" panose="020B0604020202020204" pitchFamily="34" charset="0"/>
                </a:rPr>
                <a:t>Free </a:t>
              </a:r>
              <a:r>
                <a:rPr lang="es-ES" sz="2800" dirty="0" err="1">
                  <a:solidFill>
                    <a:schemeClr val="bg1"/>
                  </a:solidFill>
                  <a:latin typeface="Helvetica" pitchFamily="2" charset="0"/>
                  <a:cs typeface="Arial" panose="020B0604020202020204" pitchFamily="34" charset="0"/>
                </a:rPr>
                <a:t>electrons</a:t>
              </a:r>
              <a:r>
                <a:rPr lang="es-ES" sz="2800" dirty="0">
                  <a:solidFill>
                    <a:schemeClr val="bg1"/>
                  </a:solidFill>
                  <a:latin typeface="Helvetica" pitchFamily="2" charset="0"/>
                  <a:cs typeface="Arial" panose="020B0604020202020204" pitchFamily="34" charset="0"/>
                </a:rPr>
                <a:t> as light </a:t>
              </a:r>
              <a:r>
                <a:rPr lang="es-ES" sz="2800" dirty="0" err="1">
                  <a:solidFill>
                    <a:schemeClr val="bg1"/>
                  </a:solidFill>
                  <a:latin typeface="Helvetica" pitchFamily="2" charset="0"/>
                  <a:cs typeface="Arial" panose="020B0604020202020204" pitchFamily="34" charset="0"/>
                </a:rPr>
                <a:t>generators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 name="Rectangle 66">
            <a:extLst>
              <a:ext uri="{FF2B5EF4-FFF2-40B4-BE49-F238E27FC236}">
                <a16:creationId xmlns:a16="http://schemas.microsoft.com/office/drawing/2014/main" id="{6E02115E-60A3-481F-A19D-59DB5237EF2D}"/>
              </a:ext>
            </a:extLst>
          </p:cNvPr>
          <p:cNvSpPr/>
          <p:nvPr/>
        </p:nvSpPr>
        <p:spPr>
          <a:xfrm>
            <a:off x="2894769" y="2262289"/>
            <a:ext cx="688787" cy="24929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34F61BEA-32CA-4369-8415-31E94AAE958F}"/>
              </a:ext>
            </a:extLst>
          </p:cNvPr>
          <p:cNvSpPr/>
          <p:nvPr/>
        </p:nvSpPr>
        <p:spPr>
          <a:xfrm rot="10800000">
            <a:off x="1472314" y="6164668"/>
            <a:ext cx="781406" cy="442686"/>
          </a:xfrm>
          <a:custGeom>
            <a:avLst/>
            <a:gdLst>
              <a:gd name="connsiteX0" fmla="*/ 739708 w 781406"/>
              <a:gd name="connsiteY0" fmla="*/ 644933 h 644933"/>
              <a:gd name="connsiteX1" fmla="*/ 41697 w 781406"/>
              <a:gd name="connsiteY1" fmla="*/ 644933 h 644933"/>
              <a:gd name="connsiteX2" fmla="*/ 152362 w 781406"/>
              <a:gd name="connsiteY2" fmla="*/ 454132 h 644933"/>
              <a:gd name="connsiteX3" fmla="*/ 0 w 781406"/>
              <a:gd name="connsiteY3" fmla="*/ 454132 h 644933"/>
              <a:gd name="connsiteX4" fmla="*/ 0 w 781406"/>
              <a:gd name="connsiteY4" fmla="*/ 0 h 644933"/>
              <a:gd name="connsiteX5" fmla="*/ 781406 w 781406"/>
              <a:gd name="connsiteY5" fmla="*/ 0 h 644933"/>
              <a:gd name="connsiteX6" fmla="*/ 781406 w 781406"/>
              <a:gd name="connsiteY6" fmla="*/ 454132 h 644933"/>
              <a:gd name="connsiteX7" fmla="*/ 629044 w 781406"/>
              <a:gd name="connsiteY7" fmla="*/ 454132 h 64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406" h="644933">
                <a:moveTo>
                  <a:pt x="739708" y="644933"/>
                </a:moveTo>
                <a:lnTo>
                  <a:pt x="41697" y="644933"/>
                </a:lnTo>
                <a:lnTo>
                  <a:pt x="152362" y="454132"/>
                </a:lnTo>
                <a:lnTo>
                  <a:pt x="0" y="454132"/>
                </a:lnTo>
                <a:lnTo>
                  <a:pt x="0" y="0"/>
                </a:lnTo>
                <a:lnTo>
                  <a:pt x="781406" y="0"/>
                </a:lnTo>
                <a:lnTo>
                  <a:pt x="781406" y="454132"/>
                </a:lnTo>
                <a:lnTo>
                  <a:pt x="629044" y="454132"/>
                </a:lnTo>
                <a:close/>
              </a:path>
            </a:pathLst>
          </a:cu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1044CF1-FC56-4607-9274-7F822A0122B1}"/>
              </a:ext>
            </a:extLst>
          </p:cNvPr>
          <p:cNvSpPr txBox="1"/>
          <p:nvPr/>
        </p:nvSpPr>
        <p:spPr>
          <a:xfrm>
            <a:off x="2256022" y="6058114"/>
            <a:ext cx="2139292" cy="646331"/>
          </a:xfrm>
          <a:prstGeom prst="rect">
            <a:avLst/>
          </a:prstGeom>
          <a:noFill/>
        </p:spPr>
        <p:txBody>
          <a:bodyPr wrap="square" rtlCol="0">
            <a:spAutoFit/>
          </a:bodyPr>
          <a:lstStyle/>
          <a:p>
            <a:r>
              <a:rPr lang="en-US" b="1" dirty="0">
                <a:solidFill>
                  <a:schemeClr val="bg1">
                    <a:lumMod val="50000"/>
                  </a:schemeClr>
                </a:solidFill>
              </a:rPr>
              <a:t>energy resolved electron detector</a:t>
            </a:r>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AB6F4B37-C855-4C8C-8A9A-4D35D95DA6E4}"/>
                  </a:ext>
                </a:extLst>
              </p:cNvPr>
              <p:cNvSpPr txBox="1"/>
              <p:nvPr/>
            </p:nvSpPr>
            <p:spPr>
              <a:xfrm>
                <a:off x="3593516" y="2479292"/>
                <a:ext cx="4632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FFF"/>
                          </a:solidFill>
                          <a:latin typeface="Cambria Math" panose="02040503050406030204" pitchFamily="18" charset="0"/>
                        </a:rPr>
                        <m:t>|0⟩</m:t>
                      </m:r>
                    </m:oMath>
                  </m:oMathPara>
                </a14:m>
                <a:endParaRPr lang="en-US" dirty="0">
                  <a:solidFill>
                    <a:srgbClr val="00BFFF"/>
                  </a:solidFill>
                </a:endParaRPr>
              </a:p>
            </p:txBody>
          </p:sp>
        </mc:Choice>
        <mc:Fallback xmlns="">
          <p:sp>
            <p:nvSpPr>
              <p:cNvPr id="78" name="TextBox 77">
                <a:extLst>
                  <a:ext uri="{FF2B5EF4-FFF2-40B4-BE49-F238E27FC236}">
                    <a16:creationId xmlns:a16="http://schemas.microsoft.com/office/drawing/2014/main" id="{AB6F4B37-C855-4C8C-8A9A-4D35D95DA6E4}"/>
                  </a:ext>
                </a:extLst>
              </p:cNvPr>
              <p:cNvSpPr txBox="1">
                <a:spLocks noRot="1" noChangeAspect="1" noMove="1" noResize="1" noEditPoints="1" noAdjustHandles="1" noChangeArrowheads="1" noChangeShapeType="1" noTextEdit="1"/>
              </p:cNvSpPr>
              <p:nvPr/>
            </p:nvSpPr>
            <p:spPr>
              <a:xfrm>
                <a:off x="3593516" y="2479292"/>
                <a:ext cx="463268" cy="369332"/>
              </a:xfrm>
              <a:prstGeom prst="rect">
                <a:avLst/>
              </a:prstGeom>
              <a:blipFill>
                <a:blip r:embed="rId10"/>
                <a:stretch>
                  <a:fillRect l="-21053" r="-22368" b="-38333"/>
                </a:stretch>
              </a:blipFill>
            </p:spPr>
            <p:txBody>
              <a:bodyPr/>
              <a:lstStyle/>
              <a:p>
                <a:r>
                  <a:rPr lang="en-US">
                    <a:noFill/>
                  </a:rPr>
                  <a:t> </a:t>
                </a:r>
              </a:p>
            </p:txBody>
          </p:sp>
        </mc:Fallback>
      </mc:AlternateContent>
      <p:cxnSp>
        <p:nvCxnSpPr>
          <p:cNvPr id="80" name="Straight Connector 79">
            <a:extLst>
              <a:ext uri="{FF2B5EF4-FFF2-40B4-BE49-F238E27FC236}">
                <a16:creationId xmlns:a16="http://schemas.microsoft.com/office/drawing/2014/main" id="{02DBC1A9-9640-4639-A01E-26BADA64CFFE}"/>
              </a:ext>
            </a:extLst>
          </p:cNvPr>
          <p:cNvCxnSpPr/>
          <p:nvPr/>
        </p:nvCxnSpPr>
        <p:spPr>
          <a:xfrm>
            <a:off x="2889598" y="2262289"/>
            <a:ext cx="0" cy="249291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6881031-E70E-4A40-9E68-5EC491EAFD24}"/>
              </a:ext>
            </a:extLst>
          </p:cNvPr>
          <p:cNvCxnSpPr/>
          <p:nvPr/>
        </p:nvCxnSpPr>
        <p:spPr>
          <a:xfrm>
            <a:off x="3565510" y="2266041"/>
            <a:ext cx="0" cy="249291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974958CB-A785-4A71-A66D-3510F2BE64BF}"/>
              </a:ext>
            </a:extLst>
          </p:cNvPr>
          <p:cNvSpPr txBox="1"/>
          <p:nvPr/>
        </p:nvSpPr>
        <p:spPr>
          <a:xfrm>
            <a:off x="2369991" y="1760684"/>
            <a:ext cx="1737846" cy="461665"/>
          </a:xfrm>
          <a:prstGeom prst="rect">
            <a:avLst/>
          </a:prstGeom>
          <a:noFill/>
        </p:spPr>
        <p:txBody>
          <a:bodyPr wrap="square" rtlCol="0">
            <a:spAutoFit/>
          </a:bodyPr>
          <a:lstStyle/>
          <a:p>
            <a:pPr algn="ctr"/>
            <a:r>
              <a:rPr lang="en-US" sz="2400" dirty="0">
                <a:solidFill>
                  <a:schemeClr val="bg1">
                    <a:lumMod val="50000"/>
                  </a:schemeClr>
                </a:solidFill>
              </a:rPr>
              <a:t>waveguide</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1AE78568-EFDC-4422-AAEC-3E512BB5E02F}"/>
                  </a:ext>
                </a:extLst>
              </p:cNvPr>
              <p:cNvSpPr txBox="1"/>
              <p:nvPr/>
            </p:nvSpPr>
            <p:spPr>
              <a:xfrm>
                <a:off x="3607466" y="3519361"/>
                <a:ext cx="11439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0F0"/>
                          </a:solidFill>
                          <a:latin typeface="Cambria Math" panose="02040503050406030204" pitchFamily="18" charset="0"/>
                        </a:rPr>
                        <m:t>𝑐</m:t>
                      </m:r>
                      <m:r>
                        <a:rPr lang="es-ES" sz="2400" b="0" i="1" smtClean="0">
                          <a:solidFill>
                            <a:srgbClr val="00B0F0"/>
                          </a:solidFill>
                          <a:latin typeface="Cambria Math" panose="02040503050406030204" pitchFamily="18" charset="0"/>
                        </a:rPr>
                        <m:t>/</m:t>
                      </m:r>
                      <m:r>
                        <a:rPr lang="es-ES" sz="2400" b="0" i="1" smtClean="0">
                          <a:solidFill>
                            <a:srgbClr val="00B0F0"/>
                          </a:solidFill>
                          <a:latin typeface="Cambria Math" panose="02040503050406030204" pitchFamily="18" charset="0"/>
                        </a:rPr>
                        <m:t>𝑛</m:t>
                      </m:r>
                      <m:r>
                        <a:rPr lang="es-ES" sz="2400" b="0" i="1" smtClean="0">
                          <a:solidFill>
                            <a:srgbClr val="00B0F0"/>
                          </a:solidFill>
                          <a:latin typeface="Cambria Math" panose="02040503050406030204" pitchFamily="18" charset="0"/>
                        </a:rPr>
                        <m:t>=</m:t>
                      </m:r>
                      <m:r>
                        <a:rPr lang="es-ES" sz="2400" b="0" i="1" smtClean="0">
                          <a:solidFill>
                            <a:srgbClr val="00B0F0"/>
                          </a:solidFill>
                          <a:latin typeface="Cambria Math" panose="02040503050406030204" pitchFamily="18" charset="0"/>
                        </a:rPr>
                        <m:t>𝑣</m:t>
                      </m:r>
                    </m:oMath>
                  </m:oMathPara>
                </a14:m>
                <a:endParaRPr lang="en-US" sz="2400" dirty="0">
                  <a:solidFill>
                    <a:srgbClr val="00B0F0"/>
                  </a:solidFill>
                </a:endParaRPr>
              </a:p>
            </p:txBody>
          </p:sp>
        </mc:Choice>
        <mc:Fallback xmlns="">
          <p:sp>
            <p:nvSpPr>
              <p:cNvPr id="84" name="TextBox 83">
                <a:extLst>
                  <a:ext uri="{FF2B5EF4-FFF2-40B4-BE49-F238E27FC236}">
                    <a16:creationId xmlns:a16="http://schemas.microsoft.com/office/drawing/2014/main" id="{1AE78568-EFDC-4422-AAEC-3E512BB5E02F}"/>
                  </a:ext>
                </a:extLst>
              </p:cNvPr>
              <p:cNvSpPr txBox="1">
                <a:spLocks noRot="1" noChangeAspect="1" noMove="1" noResize="1" noEditPoints="1" noAdjustHandles="1" noChangeArrowheads="1" noChangeShapeType="1" noTextEdit="1"/>
              </p:cNvSpPr>
              <p:nvPr/>
            </p:nvSpPr>
            <p:spPr>
              <a:xfrm>
                <a:off x="3607466" y="3519361"/>
                <a:ext cx="1143968" cy="369332"/>
              </a:xfrm>
              <a:prstGeom prst="rect">
                <a:avLst/>
              </a:prstGeom>
              <a:blipFill>
                <a:blip r:embed="rId13"/>
                <a:stretch>
                  <a:fillRect l="-2674" r="-2139" b="-37705"/>
                </a:stretch>
              </a:blipFill>
            </p:spPr>
            <p:txBody>
              <a:bodyPr/>
              <a:lstStyle/>
              <a:p>
                <a:r>
                  <a:rPr lang="en-US">
                    <a:noFill/>
                  </a:rPr>
                  <a:t> </a:t>
                </a:r>
              </a:p>
            </p:txBody>
          </p:sp>
        </mc:Fallback>
      </mc:AlternateContent>
      <p:grpSp>
        <p:nvGrpSpPr>
          <p:cNvPr id="91" name="Group 90">
            <a:extLst>
              <a:ext uri="{FF2B5EF4-FFF2-40B4-BE49-F238E27FC236}">
                <a16:creationId xmlns:a16="http://schemas.microsoft.com/office/drawing/2014/main" id="{F9FDE277-76F7-4104-8A82-381ADA6A4E67}"/>
              </a:ext>
            </a:extLst>
          </p:cNvPr>
          <p:cNvGrpSpPr/>
          <p:nvPr/>
        </p:nvGrpSpPr>
        <p:grpSpPr>
          <a:xfrm>
            <a:off x="2931564" y="3633558"/>
            <a:ext cx="271446" cy="395399"/>
            <a:chOff x="5271081" y="1518010"/>
            <a:chExt cx="805622" cy="1173501"/>
          </a:xfrm>
        </p:grpSpPr>
        <p:pic>
          <p:nvPicPr>
            <p:cNvPr id="92" name="Picture 91">
              <a:extLst>
                <a:ext uri="{FF2B5EF4-FFF2-40B4-BE49-F238E27FC236}">
                  <a16:creationId xmlns:a16="http://schemas.microsoft.com/office/drawing/2014/main" id="{33E58367-23BB-439C-B52D-9E6219C678AC}"/>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93" name="Straight Arrow Connector 92">
              <a:extLst>
                <a:ext uri="{FF2B5EF4-FFF2-40B4-BE49-F238E27FC236}">
                  <a16:creationId xmlns:a16="http://schemas.microsoft.com/office/drawing/2014/main" id="{B521B43D-79F7-483F-94B5-BD6FCAF72421}"/>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A7C4C4EB-25AE-4717-B2F9-727D5A782B3B}"/>
              </a:ext>
            </a:extLst>
          </p:cNvPr>
          <p:cNvGrpSpPr/>
          <p:nvPr/>
        </p:nvGrpSpPr>
        <p:grpSpPr>
          <a:xfrm>
            <a:off x="3142277" y="3460193"/>
            <a:ext cx="271446" cy="395399"/>
            <a:chOff x="5271081" y="1518010"/>
            <a:chExt cx="805622" cy="1173501"/>
          </a:xfrm>
        </p:grpSpPr>
        <p:pic>
          <p:nvPicPr>
            <p:cNvPr id="101" name="Picture 100">
              <a:extLst>
                <a:ext uri="{FF2B5EF4-FFF2-40B4-BE49-F238E27FC236}">
                  <a16:creationId xmlns:a16="http://schemas.microsoft.com/office/drawing/2014/main" id="{D45B0282-69FF-4593-8723-16904D8D0727}"/>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02" name="Straight Arrow Connector 101">
              <a:extLst>
                <a:ext uri="{FF2B5EF4-FFF2-40B4-BE49-F238E27FC236}">
                  <a16:creationId xmlns:a16="http://schemas.microsoft.com/office/drawing/2014/main" id="{B2FCBE53-78E0-46C6-AB9C-91D74A97EAE3}"/>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EA556634-4DAB-4762-B996-368A6CA1A8FD}"/>
              </a:ext>
            </a:extLst>
          </p:cNvPr>
          <p:cNvGrpSpPr/>
          <p:nvPr/>
        </p:nvGrpSpPr>
        <p:grpSpPr>
          <a:xfrm>
            <a:off x="3282980" y="3758252"/>
            <a:ext cx="271446" cy="395399"/>
            <a:chOff x="5271081" y="1518010"/>
            <a:chExt cx="805622" cy="1173501"/>
          </a:xfrm>
        </p:grpSpPr>
        <p:pic>
          <p:nvPicPr>
            <p:cNvPr id="104" name="Picture 103">
              <a:extLst>
                <a:ext uri="{FF2B5EF4-FFF2-40B4-BE49-F238E27FC236}">
                  <a16:creationId xmlns:a16="http://schemas.microsoft.com/office/drawing/2014/main" id="{44631B1A-7990-442B-9B6E-E16C1BEA2981}"/>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05" name="Straight Arrow Connector 104">
              <a:extLst>
                <a:ext uri="{FF2B5EF4-FFF2-40B4-BE49-F238E27FC236}">
                  <a16:creationId xmlns:a16="http://schemas.microsoft.com/office/drawing/2014/main" id="{7BCEBADD-75D8-4AA3-ADEF-4A556BB69F0A}"/>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27E48460-142A-422F-830A-8E281801F3C9}"/>
              </a:ext>
            </a:extLst>
          </p:cNvPr>
          <p:cNvGrpSpPr/>
          <p:nvPr/>
        </p:nvGrpSpPr>
        <p:grpSpPr>
          <a:xfrm>
            <a:off x="3076450" y="3872466"/>
            <a:ext cx="271446" cy="395399"/>
            <a:chOff x="5271081" y="1518010"/>
            <a:chExt cx="805622" cy="1173501"/>
          </a:xfrm>
        </p:grpSpPr>
        <p:pic>
          <p:nvPicPr>
            <p:cNvPr id="107" name="Picture 106">
              <a:extLst>
                <a:ext uri="{FF2B5EF4-FFF2-40B4-BE49-F238E27FC236}">
                  <a16:creationId xmlns:a16="http://schemas.microsoft.com/office/drawing/2014/main" id="{51B902EB-768A-43A4-BBAB-872A48483963}"/>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08" name="Straight Arrow Connector 107">
              <a:extLst>
                <a:ext uri="{FF2B5EF4-FFF2-40B4-BE49-F238E27FC236}">
                  <a16:creationId xmlns:a16="http://schemas.microsoft.com/office/drawing/2014/main" id="{53610117-EEDB-4C44-BE15-C0E63EF3D3AC}"/>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A5FB5F61-93C9-4B9E-AA92-BCC4B5E421BA}"/>
              </a:ext>
            </a:extLst>
          </p:cNvPr>
          <p:cNvGrpSpPr/>
          <p:nvPr/>
        </p:nvGrpSpPr>
        <p:grpSpPr>
          <a:xfrm>
            <a:off x="2921795" y="4052703"/>
            <a:ext cx="271446" cy="395399"/>
            <a:chOff x="5271081" y="1518010"/>
            <a:chExt cx="805622" cy="1173501"/>
          </a:xfrm>
        </p:grpSpPr>
        <p:pic>
          <p:nvPicPr>
            <p:cNvPr id="110" name="Picture 109">
              <a:extLst>
                <a:ext uri="{FF2B5EF4-FFF2-40B4-BE49-F238E27FC236}">
                  <a16:creationId xmlns:a16="http://schemas.microsoft.com/office/drawing/2014/main" id="{0FAA076C-FA23-4C54-94E3-19AF00363948}"/>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1" name="Straight Arrow Connector 110">
              <a:extLst>
                <a:ext uri="{FF2B5EF4-FFF2-40B4-BE49-F238E27FC236}">
                  <a16:creationId xmlns:a16="http://schemas.microsoft.com/office/drawing/2014/main" id="{8F97E7FB-D862-4A91-8648-ACBC0F75FD6A}"/>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CB677BFC-36BF-4B26-800C-F6F69F5196D0}"/>
              </a:ext>
            </a:extLst>
          </p:cNvPr>
          <p:cNvGrpSpPr/>
          <p:nvPr/>
        </p:nvGrpSpPr>
        <p:grpSpPr>
          <a:xfrm>
            <a:off x="3206811" y="4111672"/>
            <a:ext cx="271446" cy="395399"/>
            <a:chOff x="5271081" y="1518010"/>
            <a:chExt cx="805622" cy="1173501"/>
          </a:xfrm>
        </p:grpSpPr>
        <p:pic>
          <p:nvPicPr>
            <p:cNvPr id="113" name="Picture 112">
              <a:extLst>
                <a:ext uri="{FF2B5EF4-FFF2-40B4-BE49-F238E27FC236}">
                  <a16:creationId xmlns:a16="http://schemas.microsoft.com/office/drawing/2014/main" id="{30DB025B-C9B7-4B3B-A247-8B882761495C}"/>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4" name="Straight Arrow Connector 113">
              <a:extLst>
                <a:ext uri="{FF2B5EF4-FFF2-40B4-BE49-F238E27FC236}">
                  <a16:creationId xmlns:a16="http://schemas.microsoft.com/office/drawing/2014/main" id="{C750E2FE-BBBB-4DCB-8712-5D64F842E944}"/>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2BA20F84-85B4-4D04-B313-DA7B3716FBBB}"/>
              </a:ext>
            </a:extLst>
          </p:cNvPr>
          <p:cNvGrpSpPr/>
          <p:nvPr/>
        </p:nvGrpSpPr>
        <p:grpSpPr>
          <a:xfrm>
            <a:off x="3044644" y="4342299"/>
            <a:ext cx="271446" cy="395399"/>
            <a:chOff x="5271081" y="1518010"/>
            <a:chExt cx="805622" cy="1173501"/>
          </a:xfrm>
        </p:grpSpPr>
        <p:pic>
          <p:nvPicPr>
            <p:cNvPr id="116" name="Picture 115">
              <a:extLst>
                <a:ext uri="{FF2B5EF4-FFF2-40B4-BE49-F238E27FC236}">
                  <a16:creationId xmlns:a16="http://schemas.microsoft.com/office/drawing/2014/main" id="{930C46C8-F7BF-45A0-B35C-7B0B4AFD37FF}"/>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7" name="Straight Arrow Connector 116">
              <a:extLst>
                <a:ext uri="{FF2B5EF4-FFF2-40B4-BE49-F238E27FC236}">
                  <a16:creationId xmlns:a16="http://schemas.microsoft.com/office/drawing/2014/main" id="{993780A7-B39D-4F6E-AAC8-65FFF50519F9}"/>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pic>
        <p:nvPicPr>
          <p:cNvPr id="143" name="Picture 142">
            <a:extLst>
              <a:ext uri="{FF2B5EF4-FFF2-40B4-BE49-F238E27FC236}">
                <a16:creationId xmlns:a16="http://schemas.microsoft.com/office/drawing/2014/main" id="{AE438651-877C-4D30-84CE-C7933E016120}"/>
              </a:ext>
            </a:extLst>
          </p:cNvPr>
          <p:cNvPicPr>
            <a:picLocks noChangeAspect="1"/>
          </p:cNvPicPr>
          <p:nvPr/>
        </p:nvPicPr>
        <p:blipFill>
          <a:blip r:embed="rId15"/>
          <a:srcRect/>
          <a:stretch>
            <a:fillRect/>
          </a:stretch>
        </p:blipFill>
        <p:spPr>
          <a:xfrm>
            <a:off x="5293760" y="1272757"/>
            <a:ext cx="6448251" cy="4677777"/>
          </a:xfrm>
          <a:custGeom>
            <a:avLst/>
            <a:gdLst>
              <a:gd name="connsiteX0" fmla="*/ 5197200 w 6448251"/>
              <a:gd name="connsiteY0" fmla="*/ 409420 h 4677777"/>
              <a:gd name="connsiteX1" fmla="*/ 5197200 w 6448251"/>
              <a:gd name="connsiteY1" fmla="*/ 1136441 h 4677777"/>
              <a:gd name="connsiteX2" fmla="*/ 6002091 w 6448251"/>
              <a:gd name="connsiteY2" fmla="*/ 1136441 h 4677777"/>
              <a:gd name="connsiteX3" fmla="*/ 6002091 w 6448251"/>
              <a:gd name="connsiteY3" fmla="*/ 409420 h 4677777"/>
              <a:gd name="connsiteX4" fmla="*/ 0 w 6448251"/>
              <a:gd name="connsiteY4" fmla="*/ 0 h 4677777"/>
              <a:gd name="connsiteX5" fmla="*/ 6448251 w 6448251"/>
              <a:gd name="connsiteY5" fmla="*/ 0 h 4677777"/>
              <a:gd name="connsiteX6" fmla="*/ 6448251 w 6448251"/>
              <a:gd name="connsiteY6" fmla="*/ 4677777 h 4677777"/>
              <a:gd name="connsiteX7" fmla="*/ 0 w 6448251"/>
              <a:gd name="connsiteY7" fmla="*/ 4677777 h 467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8251" h="4677777">
                <a:moveTo>
                  <a:pt x="5197200" y="409420"/>
                </a:moveTo>
                <a:lnTo>
                  <a:pt x="5197200" y="1136441"/>
                </a:lnTo>
                <a:lnTo>
                  <a:pt x="6002091" y="1136441"/>
                </a:lnTo>
                <a:lnTo>
                  <a:pt x="6002091" y="409420"/>
                </a:lnTo>
                <a:close/>
                <a:moveTo>
                  <a:pt x="0" y="0"/>
                </a:moveTo>
                <a:lnTo>
                  <a:pt x="6448251" y="0"/>
                </a:lnTo>
                <a:lnTo>
                  <a:pt x="6448251" y="4677777"/>
                </a:lnTo>
                <a:lnTo>
                  <a:pt x="0" y="4677777"/>
                </a:lnTo>
                <a:close/>
              </a:path>
            </a:pathLst>
          </a:custGeom>
        </p:spPr>
      </p:pic>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AA4D753F-539F-4A80-A194-DC2892E2D2C2}"/>
                  </a:ext>
                </a:extLst>
              </p:cNvPr>
              <p:cNvSpPr txBox="1"/>
              <p:nvPr/>
            </p:nvSpPr>
            <p:spPr>
              <a:xfrm>
                <a:off x="6861274" y="797179"/>
                <a:ext cx="4174348" cy="431593"/>
              </a:xfrm>
              <a:prstGeom prst="rect">
                <a:avLst/>
              </a:prstGeom>
              <a:noFill/>
            </p:spPr>
            <p:txBody>
              <a:bodyPr wrap="none" lIns="0" tIns="0" rIns="0" bIns="0" rtlCol="0">
                <a:spAutoFit/>
              </a:bodyPr>
              <a:lstStyle/>
              <a:p>
                <a14:m>
                  <m:oMath xmlns:m="http://schemas.openxmlformats.org/officeDocument/2006/math">
                    <m:d>
                      <m:dPr>
                        <m:begChr m:val="|"/>
                        <m:endChr m:val="⟩"/>
                        <m:ctrlPr>
                          <a:rPr lang="es-ES" sz="2800" b="0" i="1" smtClean="0">
                            <a:solidFill>
                              <a:srgbClr val="C00000"/>
                            </a:solidFill>
                            <a:latin typeface="Cambria Math" panose="02040503050406030204" pitchFamily="18" charset="0"/>
                            <a:ea typeface="Cambria Math" panose="02040503050406030204" pitchFamily="18" charset="0"/>
                          </a:rPr>
                        </m:ctrlPr>
                      </m:dPr>
                      <m:e>
                        <m:r>
                          <a:rPr lang="es-ES" sz="2800" b="0" i="1" smtClean="0">
                            <a:solidFill>
                              <a:srgbClr val="C00000"/>
                            </a:solidFill>
                            <a:latin typeface="Cambria Math" panose="02040503050406030204" pitchFamily="18" charset="0"/>
                            <a:ea typeface="Cambria Math" panose="02040503050406030204" pitchFamily="18" charset="0"/>
                          </a:rPr>
                          <m:t>ℰ</m:t>
                        </m:r>
                      </m:e>
                    </m:d>
                    <m:r>
                      <a:rPr lang="es-ES" sz="2800" b="0" i="1" smtClean="0">
                        <a:solidFill>
                          <a:srgbClr val="C00000"/>
                        </a:solidFill>
                        <a:latin typeface="Cambria Math" panose="02040503050406030204" pitchFamily="18" charset="0"/>
                        <a:ea typeface="Cambria Math" panose="02040503050406030204" pitchFamily="18" charset="0"/>
                      </a:rPr>
                      <m:t>=</m:t>
                    </m:r>
                    <m:nary>
                      <m:naryPr>
                        <m:chr m:val="∑"/>
                        <m:ctrlPr>
                          <a:rPr lang="es-ES" sz="2800" i="1" smtClean="0">
                            <a:solidFill>
                              <a:srgbClr val="C00000"/>
                            </a:solidFill>
                            <a:latin typeface="Cambria Math" panose="02040503050406030204" pitchFamily="18" charset="0"/>
                            <a:ea typeface="Cambria Math" panose="02040503050406030204" pitchFamily="18" charset="0"/>
                          </a:rPr>
                        </m:ctrlPr>
                      </m:naryPr>
                      <m:sub>
                        <m:r>
                          <a:rPr lang="es-ES" sz="2800" b="0" i="1" smtClean="0">
                            <a:solidFill>
                              <a:srgbClr val="C00000"/>
                            </a:solidFill>
                            <a:latin typeface="Cambria Math" panose="02040503050406030204" pitchFamily="18" charset="0"/>
                            <a:ea typeface="Cambria Math" panose="02040503050406030204" pitchFamily="18" charset="0"/>
                          </a:rPr>
                          <m:t>ℓ=−∞</m:t>
                        </m:r>
                      </m:sub>
                      <m:sup>
                        <m:r>
                          <a:rPr lang="es-ES" sz="2800" b="0" i="1" smtClean="0">
                            <a:solidFill>
                              <a:srgbClr val="C00000"/>
                            </a:solidFill>
                            <a:latin typeface="Cambria Math" panose="02040503050406030204" pitchFamily="18" charset="0"/>
                            <a:ea typeface="Cambria Math" panose="02040503050406030204" pitchFamily="18" charset="0"/>
                          </a:rPr>
                          <m:t>∞</m:t>
                        </m:r>
                      </m:sup>
                      <m:e>
                        <m:sSub>
                          <m:sSubPr>
                            <m:ctrlPr>
                              <a:rPr lang="es-ES" sz="2800" b="0" i="1" smtClean="0">
                                <a:solidFill>
                                  <a:srgbClr val="C00000"/>
                                </a:solidFill>
                                <a:latin typeface="Cambria Math" panose="02040503050406030204" pitchFamily="18" charset="0"/>
                                <a:ea typeface="Cambria Math" panose="02040503050406030204" pitchFamily="18" charset="0"/>
                              </a:rPr>
                            </m:ctrlPr>
                          </m:sSubPr>
                          <m:e>
                            <m:r>
                              <a:rPr lang="es-ES" sz="2800" b="0" i="1" smtClean="0">
                                <a:solidFill>
                                  <a:srgbClr val="C00000"/>
                                </a:solidFill>
                                <a:latin typeface="Cambria Math" panose="02040503050406030204" pitchFamily="18" charset="0"/>
                                <a:ea typeface="Cambria Math" panose="02040503050406030204" pitchFamily="18" charset="0"/>
                              </a:rPr>
                              <m:t>𝛼</m:t>
                            </m:r>
                          </m:e>
                          <m:sub>
                            <m:r>
                              <a:rPr lang="es-ES" sz="2800" b="0" i="1" smtClean="0">
                                <a:solidFill>
                                  <a:srgbClr val="C00000"/>
                                </a:solidFill>
                                <a:latin typeface="Cambria Math" panose="02040503050406030204" pitchFamily="18" charset="0"/>
                                <a:ea typeface="Cambria Math" panose="02040503050406030204" pitchFamily="18" charset="0"/>
                              </a:rPr>
                              <m:t>ℓ</m:t>
                            </m:r>
                          </m:sub>
                        </m:sSub>
                        <m:d>
                          <m:dPr>
                            <m:begChr m:val="|"/>
                            <m:endChr m:val="⟩"/>
                            <m:ctrlPr>
                              <a:rPr lang="es-ES" sz="2800" i="1">
                                <a:solidFill>
                                  <a:srgbClr val="C00000"/>
                                </a:solidFill>
                                <a:latin typeface="Cambria Math" panose="02040503050406030204" pitchFamily="18" charset="0"/>
                                <a:ea typeface="Cambria Math" panose="02040503050406030204" pitchFamily="18" charset="0"/>
                              </a:rPr>
                            </m:ctrlPr>
                          </m:dPr>
                          <m:e>
                            <m:sSub>
                              <m:sSubPr>
                                <m:ctrlPr>
                                  <a:rPr lang="es-ES" sz="2800" i="1">
                                    <a:solidFill>
                                      <a:srgbClr val="C00000"/>
                                    </a:solidFill>
                                    <a:latin typeface="Cambria Math" panose="02040503050406030204" pitchFamily="18" charset="0"/>
                                    <a:ea typeface="Cambria Math" panose="02040503050406030204" pitchFamily="18" charset="0"/>
                                  </a:rPr>
                                </m:ctrlPr>
                              </m:sSubPr>
                              <m:e>
                                <m:r>
                                  <a:rPr lang="es-ES" sz="2800" i="1">
                                    <a:solidFill>
                                      <a:srgbClr val="C00000"/>
                                    </a:solidFill>
                                    <a:latin typeface="Cambria Math" panose="02040503050406030204" pitchFamily="18" charset="0"/>
                                    <a:ea typeface="Cambria Math" panose="02040503050406030204" pitchFamily="18" charset="0"/>
                                  </a:rPr>
                                  <m:t>ℰ</m:t>
                                </m:r>
                              </m:e>
                              <m:sub>
                                <m:r>
                                  <a:rPr lang="es-ES" sz="2800" i="1">
                                    <a:solidFill>
                                      <a:srgbClr val="C00000"/>
                                    </a:solidFill>
                                    <a:latin typeface="Cambria Math" panose="02040503050406030204" pitchFamily="18" charset="0"/>
                                    <a:ea typeface="Cambria Math" panose="02040503050406030204" pitchFamily="18" charset="0"/>
                                  </a:rPr>
                                  <m:t>0</m:t>
                                </m:r>
                              </m:sub>
                            </m:sSub>
                            <m:r>
                              <a:rPr lang="es-ES" sz="2800" i="1">
                                <a:solidFill>
                                  <a:srgbClr val="C00000"/>
                                </a:solidFill>
                                <a:latin typeface="Cambria Math" panose="02040503050406030204" pitchFamily="18" charset="0"/>
                                <a:ea typeface="Cambria Math" panose="02040503050406030204" pitchFamily="18" charset="0"/>
                              </a:rPr>
                              <m:t>+ℓℏ</m:t>
                            </m:r>
                            <m:r>
                              <a:rPr lang="es-ES" sz="2800" i="1">
                                <a:solidFill>
                                  <a:srgbClr val="C00000"/>
                                </a:solidFill>
                                <a:latin typeface="Cambria Math" panose="02040503050406030204" pitchFamily="18" charset="0"/>
                                <a:ea typeface="Cambria Math" panose="02040503050406030204" pitchFamily="18" charset="0"/>
                              </a:rPr>
                              <m:t>𝜔</m:t>
                            </m:r>
                          </m:e>
                        </m:d>
                      </m:e>
                    </m:nary>
                  </m:oMath>
                </a14:m>
                <a:r>
                  <a:rPr lang="en-US" sz="2800" dirty="0">
                    <a:solidFill>
                      <a:srgbClr val="C00000"/>
                    </a:solidFill>
                  </a:rPr>
                  <a:t> </a:t>
                </a:r>
              </a:p>
            </p:txBody>
          </p:sp>
        </mc:Choice>
        <mc:Fallback xmlns="">
          <p:sp>
            <p:nvSpPr>
              <p:cNvPr id="144" name="TextBox 143">
                <a:extLst>
                  <a:ext uri="{FF2B5EF4-FFF2-40B4-BE49-F238E27FC236}">
                    <a16:creationId xmlns:a16="http://schemas.microsoft.com/office/drawing/2014/main" id="{AA4D753F-539F-4A80-A194-DC2892E2D2C2}"/>
                  </a:ext>
                </a:extLst>
              </p:cNvPr>
              <p:cNvSpPr txBox="1">
                <a:spLocks noRot="1" noChangeAspect="1" noMove="1" noResize="1" noEditPoints="1" noAdjustHandles="1" noChangeArrowheads="1" noChangeShapeType="1" noTextEdit="1"/>
              </p:cNvSpPr>
              <p:nvPr/>
            </p:nvSpPr>
            <p:spPr>
              <a:xfrm>
                <a:off x="6861274" y="797179"/>
                <a:ext cx="4174348" cy="431593"/>
              </a:xfrm>
              <a:prstGeom prst="rect">
                <a:avLst/>
              </a:prstGeom>
              <a:blipFill>
                <a:blip r:embed="rId16"/>
                <a:stretch>
                  <a:fillRect b="-1408"/>
                </a:stretch>
              </a:blipFill>
            </p:spPr>
            <p:txBody>
              <a:bodyPr/>
              <a:lstStyle/>
              <a:p>
                <a:r>
                  <a:rPr lang="en-US">
                    <a:noFill/>
                  </a:rPr>
                  <a:t> </a:t>
                </a:r>
              </a:p>
            </p:txBody>
          </p:sp>
        </mc:Fallback>
      </mc:AlternateContent>
      <p:sp>
        <p:nvSpPr>
          <p:cNvPr id="145" name="TextBox 144">
            <a:extLst>
              <a:ext uri="{FF2B5EF4-FFF2-40B4-BE49-F238E27FC236}">
                <a16:creationId xmlns:a16="http://schemas.microsoft.com/office/drawing/2014/main" id="{2741C917-A171-4FEB-BC0A-01E7CD1F2A91}"/>
              </a:ext>
            </a:extLst>
          </p:cNvPr>
          <p:cNvSpPr txBox="1"/>
          <p:nvPr/>
        </p:nvSpPr>
        <p:spPr>
          <a:xfrm>
            <a:off x="5722792" y="5950534"/>
            <a:ext cx="6380341" cy="646331"/>
          </a:xfrm>
          <a:prstGeom prst="rect">
            <a:avLst/>
          </a:prstGeom>
          <a:noFill/>
        </p:spPr>
        <p:txBody>
          <a:bodyPr wrap="square" rtlCol="0">
            <a:spAutoFit/>
          </a:bodyPr>
          <a:lstStyle/>
          <a:p>
            <a:pPr algn="ctr"/>
            <a:r>
              <a:rPr lang="en-US" dirty="0">
                <a:solidFill>
                  <a:schemeClr val="accent1">
                    <a:lumMod val="75000"/>
                  </a:schemeClr>
                </a:solidFill>
              </a:rPr>
              <a:t>F.J. García de Abajo, A. </a:t>
            </a:r>
            <a:r>
              <a:rPr lang="en-US" dirty="0" err="1">
                <a:solidFill>
                  <a:schemeClr val="accent1">
                    <a:lumMod val="75000"/>
                  </a:schemeClr>
                </a:solidFill>
              </a:rPr>
              <a:t>Asenjo</a:t>
            </a:r>
            <a:r>
              <a:rPr lang="en-US" dirty="0">
                <a:solidFill>
                  <a:schemeClr val="accent1">
                    <a:lumMod val="75000"/>
                  </a:schemeClr>
                </a:solidFill>
              </a:rPr>
              <a:t>-Garcia and Mathieu </a:t>
            </a:r>
            <a:r>
              <a:rPr lang="en-US" dirty="0" err="1">
                <a:solidFill>
                  <a:schemeClr val="accent1">
                    <a:lumMod val="75000"/>
                  </a:schemeClr>
                </a:solidFill>
              </a:rPr>
              <a:t>Kociak</a:t>
            </a:r>
            <a:r>
              <a:rPr lang="en-US" dirty="0">
                <a:solidFill>
                  <a:schemeClr val="accent1">
                    <a:lumMod val="75000"/>
                  </a:schemeClr>
                </a:solidFill>
              </a:rPr>
              <a:t>, Nano Lett., </a:t>
            </a:r>
            <a:r>
              <a:rPr lang="en-US" b="1" dirty="0">
                <a:solidFill>
                  <a:schemeClr val="accent1">
                    <a:lumMod val="75000"/>
                  </a:schemeClr>
                </a:solidFill>
              </a:rPr>
              <a:t>10</a:t>
            </a:r>
            <a:r>
              <a:rPr lang="en-US" dirty="0">
                <a:solidFill>
                  <a:schemeClr val="accent1">
                    <a:lumMod val="75000"/>
                  </a:schemeClr>
                </a:solidFill>
              </a:rPr>
              <a:t> (2010)</a:t>
            </a:r>
          </a:p>
        </p:txBody>
      </p:sp>
      <p:sp>
        <p:nvSpPr>
          <p:cNvPr id="146" name="TextBox 145">
            <a:extLst>
              <a:ext uri="{FF2B5EF4-FFF2-40B4-BE49-F238E27FC236}">
                <a16:creationId xmlns:a16="http://schemas.microsoft.com/office/drawing/2014/main" id="{07615A49-FE87-4D46-840D-D971DC91CAED}"/>
              </a:ext>
            </a:extLst>
          </p:cNvPr>
          <p:cNvSpPr txBox="1"/>
          <p:nvPr/>
        </p:nvSpPr>
        <p:spPr>
          <a:xfrm rot="943280">
            <a:off x="9495680" y="2900730"/>
            <a:ext cx="2293164" cy="461665"/>
          </a:xfrm>
          <a:prstGeom prst="rect">
            <a:avLst/>
          </a:prstGeom>
          <a:noFill/>
        </p:spPr>
        <p:txBody>
          <a:bodyPr wrap="square" rtlCol="0">
            <a:spAutoFit/>
          </a:bodyPr>
          <a:lstStyle/>
          <a:p>
            <a:pPr algn="ctr"/>
            <a:r>
              <a:rPr lang="en-US" sz="2400" b="1" dirty="0"/>
              <a:t>emission</a:t>
            </a:r>
          </a:p>
        </p:txBody>
      </p:sp>
      <p:sp>
        <p:nvSpPr>
          <p:cNvPr id="147" name="TextBox 146">
            <a:extLst>
              <a:ext uri="{FF2B5EF4-FFF2-40B4-BE49-F238E27FC236}">
                <a16:creationId xmlns:a16="http://schemas.microsoft.com/office/drawing/2014/main" id="{1439D79D-5BA1-4D31-9C81-67A67AD954ED}"/>
              </a:ext>
            </a:extLst>
          </p:cNvPr>
          <p:cNvSpPr txBox="1"/>
          <p:nvPr/>
        </p:nvSpPr>
        <p:spPr>
          <a:xfrm rot="20355191">
            <a:off x="6146908" y="3143024"/>
            <a:ext cx="2293164" cy="461665"/>
          </a:xfrm>
          <a:prstGeom prst="rect">
            <a:avLst/>
          </a:prstGeom>
          <a:noFill/>
        </p:spPr>
        <p:txBody>
          <a:bodyPr wrap="square" rtlCol="0">
            <a:spAutoFit/>
          </a:bodyPr>
          <a:lstStyle/>
          <a:p>
            <a:pPr algn="ctr"/>
            <a:r>
              <a:rPr lang="en-US" sz="2400" b="1" dirty="0"/>
              <a:t>absorption</a:t>
            </a:r>
          </a:p>
        </p:txBody>
      </p:sp>
      <p:grpSp>
        <p:nvGrpSpPr>
          <p:cNvPr id="14" name="Group 13">
            <a:extLst>
              <a:ext uri="{FF2B5EF4-FFF2-40B4-BE49-F238E27FC236}">
                <a16:creationId xmlns:a16="http://schemas.microsoft.com/office/drawing/2014/main" id="{CE348854-81ED-4E8C-85FF-F3F90528093F}"/>
              </a:ext>
            </a:extLst>
          </p:cNvPr>
          <p:cNvGrpSpPr/>
          <p:nvPr/>
        </p:nvGrpSpPr>
        <p:grpSpPr>
          <a:xfrm>
            <a:off x="6472978" y="3144940"/>
            <a:ext cx="2155949" cy="1768033"/>
            <a:chOff x="6502692" y="2554703"/>
            <a:chExt cx="2375090" cy="2642330"/>
          </a:xfrm>
        </p:grpSpPr>
        <p:cxnSp>
          <p:nvCxnSpPr>
            <p:cNvPr id="13" name="Straight Connector 12">
              <a:extLst>
                <a:ext uri="{FF2B5EF4-FFF2-40B4-BE49-F238E27FC236}">
                  <a16:creationId xmlns:a16="http://schemas.microsoft.com/office/drawing/2014/main" id="{D37086A1-92FA-465E-85A2-1E30E22C969C}"/>
                </a:ext>
              </a:extLst>
            </p:cNvPr>
            <p:cNvCxnSpPr/>
            <p:nvPr/>
          </p:nvCxnSpPr>
          <p:spPr>
            <a:xfrm>
              <a:off x="6626506" y="2598688"/>
              <a:ext cx="2251276" cy="259834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D774DF7-AA1F-4C7C-8F68-31B5EC6EAD39}"/>
                </a:ext>
              </a:extLst>
            </p:cNvPr>
            <p:cNvCxnSpPr>
              <a:cxnSpLocks/>
            </p:cNvCxnSpPr>
            <p:nvPr/>
          </p:nvCxnSpPr>
          <p:spPr>
            <a:xfrm flipH="1">
              <a:off x="6502692" y="2554703"/>
              <a:ext cx="2251276" cy="259834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a:extLst>
              <a:ext uri="{FF2B5EF4-FFF2-40B4-BE49-F238E27FC236}">
                <a16:creationId xmlns:a16="http://schemas.microsoft.com/office/drawing/2014/main" id="{3719101F-E884-4D3D-9BDC-F6AA1F19A7B7}"/>
              </a:ext>
            </a:extLst>
          </p:cNvPr>
          <p:cNvCxnSpPr/>
          <p:nvPr/>
        </p:nvCxnSpPr>
        <p:spPr>
          <a:xfrm>
            <a:off x="1934845" y="5007478"/>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AA31BC1-A401-46D8-ABB6-BA800578E50B}"/>
              </a:ext>
            </a:extLst>
          </p:cNvPr>
          <p:cNvCxnSpPr/>
          <p:nvPr/>
        </p:nvCxnSpPr>
        <p:spPr>
          <a:xfrm>
            <a:off x="1933928" y="1391301"/>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Oval 52">
                <a:extLst>
                  <a:ext uri="{FF2B5EF4-FFF2-40B4-BE49-F238E27FC236}">
                    <a16:creationId xmlns:a16="http://schemas.microsoft.com/office/drawing/2014/main" id="{CF609487-2541-4304-B001-1C0B4F453944}"/>
                  </a:ext>
                </a:extLst>
              </p:cNvPr>
              <p:cNvSpPr/>
              <p:nvPr/>
            </p:nvSpPr>
            <p:spPr>
              <a:xfrm>
                <a:off x="1634714" y="1081642"/>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53" name="Oval 52">
                <a:extLst>
                  <a:ext uri="{FF2B5EF4-FFF2-40B4-BE49-F238E27FC236}">
                    <a16:creationId xmlns:a16="http://schemas.microsoft.com/office/drawing/2014/main" id="{CF609487-2541-4304-B001-1C0B4F453944}"/>
                  </a:ext>
                </a:extLst>
              </p:cNvPr>
              <p:cNvSpPr>
                <a:spLocks noRot="1" noChangeAspect="1" noMove="1" noResize="1" noEditPoints="1" noAdjustHandles="1" noChangeArrowheads="1" noChangeShapeType="1" noTextEdit="1"/>
              </p:cNvSpPr>
              <p:nvPr/>
            </p:nvSpPr>
            <p:spPr>
              <a:xfrm>
                <a:off x="1634714" y="1081642"/>
                <a:ext cx="601734" cy="601734"/>
              </a:xfrm>
              <a:prstGeom prst="ellipse">
                <a:avLst/>
              </a:prstGeom>
              <a:blipFill>
                <a:blip r:embed="rId17"/>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1523E031-3B7F-4FC2-8FB2-54E18E55F76D}"/>
                  </a:ext>
                </a:extLst>
              </p:cNvPr>
              <p:cNvSpPr txBox="1"/>
              <p:nvPr/>
            </p:nvSpPr>
            <p:spPr>
              <a:xfrm>
                <a:off x="2094645" y="2092988"/>
                <a:ext cx="2516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1" i="0" smtClean="0">
                          <a:solidFill>
                            <a:srgbClr val="C00000"/>
                          </a:solidFill>
                          <a:latin typeface="Cambria Math" panose="02040503050406030204" pitchFamily="18" charset="0"/>
                        </a:rPr>
                        <m:t>𝐯</m:t>
                      </m:r>
                    </m:oMath>
                  </m:oMathPara>
                </a14:m>
                <a:endParaRPr lang="en-US" sz="2400" b="1" dirty="0">
                  <a:solidFill>
                    <a:srgbClr val="C00000"/>
                  </a:solidFill>
                </a:endParaRPr>
              </a:p>
            </p:txBody>
          </p:sp>
        </mc:Choice>
        <mc:Fallback xmlns="">
          <p:sp>
            <p:nvSpPr>
              <p:cNvPr id="54" name="TextBox 53">
                <a:extLst>
                  <a:ext uri="{FF2B5EF4-FFF2-40B4-BE49-F238E27FC236}">
                    <a16:creationId xmlns:a16="http://schemas.microsoft.com/office/drawing/2014/main" id="{1523E031-3B7F-4FC2-8FB2-54E18E55F76D}"/>
                  </a:ext>
                </a:extLst>
              </p:cNvPr>
              <p:cNvSpPr txBox="1">
                <a:spLocks noRot="1" noChangeAspect="1" noMove="1" noResize="1" noEditPoints="1" noAdjustHandles="1" noChangeArrowheads="1" noChangeShapeType="1" noTextEdit="1"/>
              </p:cNvSpPr>
              <p:nvPr/>
            </p:nvSpPr>
            <p:spPr>
              <a:xfrm>
                <a:off x="2094645" y="2092988"/>
                <a:ext cx="251672" cy="369332"/>
              </a:xfrm>
              <a:prstGeom prst="rect">
                <a:avLst/>
              </a:prstGeom>
              <a:blipFill>
                <a:blip r:embed="rId18"/>
                <a:stretch>
                  <a:fillRect l="-14634" r="-14634" b="-1639"/>
                </a:stretch>
              </a:blipFill>
            </p:spPr>
            <p:txBody>
              <a:bodyPr/>
              <a:lstStyle/>
              <a:p>
                <a:r>
                  <a:rPr lang="en-US">
                    <a:noFill/>
                  </a:rPr>
                  <a:t> </a:t>
                </a:r>
              </a:p>
            </p:txBody>
          </p:sp>
        </mc:Fallback>
      </mc:AlternateContent>
      <p:cxnSp>
        <p:nvCxnSpPr>
          <p:cNvPr id="55" name="Straight Arrow Connector 54">
            <a:extLst>
              <a:ext uri="{FF2B5EF4-FFF2-40B4-BE49-F238E27FC236}">
                <a16:creationId xmlns:a16="http://schemas.microsoft.com/office/drawing/2014/main" id="{7A843B66-D359-4858-ACDC-AB4CA527C23E}"/>
              </a:ext>
            </a:extLst>
          </p:cNvPr>
          <p:cNvCxnSpPr/>
          <p:nvPr/>
        </p:nvCxnSpPr>
        <p:spPr>
          <a:xfrm>
            <a:off x="1955613" y="3298541"/>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CCF1300-BE8E-426C-A305-644B80D75BF1}"/>
              </a:ext>
            </a:extLst>
          </p:cNvPr>
          <p:cNvCxnSpPr>
            <a:cxnSpLocks/>
          </p:cNvCxnSpPr>
          <p:nvPr/>
        </p:nvCxnSpPr>
        <p:spPr>
          <a:xfrm>
            <a:off x="467685" y="1022311"/>
            <a:ext cx="0" cy="5140765"/>
          </a:xfrm>
          <a:prstGeom prst="straightConnector1">
            <a:avLst/>
          </a:prstGeom>
          <a:ln w="38100">
            <a:solidFill>
              <a:schemeClr val="tx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00616EC-85A3-44A0-A6DB-5A56EF0C0BA0}"/>
                  </a:ext>
                </a:extLst>
              </p:cNvPr>
              <p:cNvSpPr txBox="1"/>
              <p:nvPr/>
            </p:nvSpPr>
            <p:spPr>
              <a:xfrm>
                <a:off x="860217" y="1130067"/>
                <a:ext cx="71378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solidFill>
                            <a:srgbClr val="C00000"/>
                          </a:solidFill>
                          <a:latin typeface="Cambria Math" panose="02040503050406030204" pitchFamily="18" charset="0"/>
                        </a:rPr>
                        <m:t>|</m:t>
                      </m:r>
                      <m:sSub>
                        <m:sSubPr>
                          <m:ctrlPr>
                            <a:rPr lang="es-ES" sz="2800" b="0" i="1" smtClean="0">
                              <a:solidFill>
                                <a:srgbClr val="C00000"/>
                              </a:solidFill>
                              <a:latin typeface="Cambria Math" panose="02040503050406030204" pitchFamily="18" charset="0"/>
                              <a:ea typeface="Cambria Math" panose="02040503050406030204" pitchFamily="18" charset="0"/>
                            </a:rPr>
                          </m:ctrlPr>
                        </m:sSubPr>
                        <m:e>
                          <m:r>
                            <a:rPr lang="es-ES" sz="2800" b="0" i="1" smtClean="0">
                              <a:solidFill>
                                <a:srgbClr val="C00000"/>
                              </a:solidFill>
                              <a:latin typeface="Cambria Math" panose="02040503050406030204" pitchFamily="18" charset="0"/>
                              <a:ea typeface="Cambria Math" panose="02040503050406030204" pitchFamily="18" charset="0"/>
                            </a:rPr>
                            <m:t>ℰ</m:t>
                          </m:r>
                        </m:e>
                        <m:sub>
                          <m:r>
                            <a:rPr lang="es-ES" sz="2800" b="0" i="1" smtClean="0">
                              <a:solidFill>
                                <a:srgbClr val="C00000"/>
                              </a:solidFill>
                              <a:latin typeface="Cambria Math" panose="02040503050406030204" pitchFamily="18" charset="0"/>
                              <a:ea typeface="Cambria Math" panose="02040503050406030204" pitchFamily="18" charset="0"/>
                            </a:rPr>
                            <m:t>0</m:t>
                          </m:r>
                        </m:sub>
                      </m:sSub>
                      <m:r>
                        <a:rPr lang="es-ES" sz="2800" b="0" i="1" smtClean="0">
                          <a:solidFill>
                            <a:srgbClr val="C00000"/>
                          </a:solidFill>
                          <a:latin typeface="Cambria Math" panose="02040503050406030204" pitchFamily="18" charset="0"/>
                          <a:ea typeface="Cambria Math" panose="02040503050406030204" pitchFamily="18" charset="0"/>
                        </a:rPr>
                        <m:t>⟩</m:t>
                      </m:r>
                    </m:oMath>
                  </m:oMathPara>
                </a14:m>
                <a:endParaRPr lang="en-US" sz="2800" dirty="0">
                  <a:solidFill>
                    <a:srgbClr val="C00000"/>
                  </a:solidFill>
                </a:endParaRPr>
              </a:p>
            </p:txBody>
          </p:sp>
        </mc:Choice>
        <mc:Fallback xmlns="">
          <p:sp>
            <p:nvSpPr>
              <p:cNvPr id="57" name="TextBox 56">
                <a:extLst>
                  <a:ext uri="{FF2B5EF4-FFF2-40B4-BE49-F238E27FC236}">
                    <a16:creationId xmlns:a16="http://schemas.microsoft.com/office/drawing/2014/main" id="{600616EC-85A3-44A0-A6DB-5A56EF0C0BA0}"/>
                  </a:ext>
                </a:extLst>
              </p:cNvPr>
              <p:cNvSpPr txBox="1">
                <a:spLocks noRot="1" noChangeAspect="1" noMove="1" noResize="1" noEditPoints="1" noAdjustHandles="1" noChangeArrowheads="1" noChangeShapeType="1" noTextEdit="1"/>
              </p:cNvSpPr>
              <p:nvPr/>
            </p:nvSpPr>
            <p:spPr>
              <a:xfrm>
                <a:off x="860217" y="1130067"/>
                <a:ext cx="713785" cy="43088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Oval 57">
                <a:extLst>
                  <a:ext uri="{FF2B5EF4-FFF2-40B4-BE49-F238E27FC236}">
                    <a16:creationId xmlns:a16="http://schemas.microsoft.com/office/drawing/2014/main" id="{FAA2C4FB-2045-4910-8982-A70199A1AEDA}"/>
                  </a:ext>
                </a:extLst>
              </p:cNvPr>
              <p:cNvSpPr/>
              <p:nvPr/>
            </p:nvSpPr>
            <p:spPr>
              <a:xfrm>
                <a:off x="1656399" y="2988882"/>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58" name="Oval 57">
                <a:extLst>
                  <a:ext uri="{FF2B5EF4-FFF2-40B4-BE49-F238E27FC236}">
                    <a16:creationId xmlns:a16="http://schemas.microsoft.com/office/drawing/2014/main" id="{FAA2C4FB-2045-4910-8982-A70199A1AEDA}"/>
                  </a:ext>
                </a:extLst>
              </p:cNvPr>
              <p:cNvSpPr>
                <a:spLocks noRot="1" noChangeAspect="1" noMove="1" noResize="1" noEditPoints="1" noAdjustHandles="1" noChangeArrowheads="1" noChangeShapeType="1" noTextEdit="1"/>
              </p:cNvSpPr>
              <p:nvPr/>
            </p:nvSpPr>
            <p:spPr>
              <a:xfrm>
                <a:off x="1656399" y="2988882"/>
                <a:ext cx="601734" cy="601734"/>
              </a:xfrm>
              <a:prstGeom prst="ellipse">
                <a:avLst/>
              </a:prstGeom>
              <a:blipFill>
                <a:blip r:embed="rId20"/>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Oval 58">
                <a:extLst>
                  <a:ext uri="{FF2B5EF4-FFF2-40B4-BE49-F238E27FC236}">
                    <a16:creationId xmlns:a16="http://schemas.microsoft.com/office/drawing/2014/main" id="{20ED8CC3-D067-4948-BBB4-E6EB60120F5C}"/>
                  </a:ext>
                </a:extLst>
              </p:cNvPr>
              <p:cNvSpPr/>
              <p:nvPr/>
            </p:nvSpPr>
            <p:spPr>
              <a:xfrm>
                <a:off x="1633243" y="4885875"/>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59" name="Oval 58">
                <a:extLst>
                  <a:ext uri="{FF2B5EF4-FFF2-40B4-BE49-F238E27FC236}">
                    <a16:creationId xmlns:a16="http://schemas.microsoft.com/office/drawing/2014/main" id="{20ED8CC3-D067-4948-BBB4-E6EB60120F5C}"/>
                  </a:ext>
                </a:extLst>
              </p:cNvPr>
              <p:cNvSpPr>
                <a:spLocks noRot="1" noChangeAspect="1" noMove="1" noResize="1" noEditPoints="1" noAdjustHandles="1" noChangeArrowheads="1" noChangeShapeType="1" noTextEdit="1"/>
              </p:cNvSpPr>
              <p:nvPr/>
            </p:nvSpPr>
            <p:spPr>
              <a:xfrm>
                <a:off x="1633243" y="4885875"/>
                <a:ext cx="601734" cy="601734"/>
              </a:xfrm>
              <a:prstGeom prst="ellipse">
                <a:avLst/>
              </a:prstGeom>
              <a:blipFill>
                <a:blip r:embed="rId21"/>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1BDDF65-B5AD-4A06-9E02-71FBB3092C0D}"/>
                  </a:ext>
                </a:extLst>
              </p:cNvPr>
              <p:cNvSpPr txBox="1"/>
              <p:nvPr/>
            </p:nvSpPr>
            <p:spPr>
              <a:xfrm>
                <a:off x="936776" y="4939372"/>
                <a:ext cx="56066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solidFill>
                            <a:srgbClr val="C00000"/>
                          </a:solidFill>
                          <a:latin typeface="Cambria Math" panose="02040503050406030204" pitchFamily="18" charset="0"/>
                        </a:rPr>
                        <m:t>|</m:t>
                      </m:r>
                      <m:r>
                        <a:rPr lang="es-ES" sz="2800" b="0" i="1" smtClean="0">
                          <a:solidFill>
                            <a:srgbClr val="C00000"/>
                          </a:solidFill>
                          <a:latin typeface="Cambria Math" panose="02040503050406030204" pitchFamily="18" charset="0"/>
                          <a:ea typeface="Cambria Math" panose="02040503050406030204" pitchFamily="18" charset="0"/>
                        </a:rPr>
                        <m:t>ℰ</m:t>
                      </m:r>
                      <m:r>
                        <a:rPr lang="es-ES" sz="2800" b="0" i="1" smtClean="0">
                          <a:solidFill>
                            <a:srgbClr val="C00000"/>
                          </a:solidFill>
                          <a:latin typeface="Cambria Math" panose="02040503050406030204" pitchFamily="18" charset="0"/>
                          <a:ea typeface="Cambria Math" panose="02040503050406030204" pitchFamily="18" charset="0"/>
                        </a:rPr>
                        <m:t>⟩</m:t>
                      </m:r>
                    </m:oMath>
                  </m:oMathPara>
                </a14:m>
                <a:endParaRPr lang="en-US" sz="2800" dirty="0">
                  <a:solidFill>
                    <a:srgbClr val="C00000"/>
                  </a:solidFill>
                </a:endParaRPr>
              </a:p>
            </p:txBody>
          </p:sp>
        </mc:Choice>
        <mc:Fallback xmlns="">
          <p:sp>
            <p:nvSpPr>
              <p:cNvPr id="60" name="TextBox 59">
                <a:extLst>
                  <a:ext uri="{FF2B5EF4-FFF2-40B4-BE49-F238E27FC236}">
                    <a16:creationId xmlns:a16="http://schemas.microsoft.com/office/drawing/2014/main" id="{A1BDDF65-B5AD-4A06-9E02-71FBB3092C0D}"/>
                  </a:ext>
                </a:extLst>
              </p:cNvPr>
              <p:cNvSpPr txBox="1">
                <a:spLocks noRot="1" noChangeAspect="1" noMove="1" noResize="1" noEditPoints="1" noAdjustHandles="1" noChangeArrowheads="1" noChangeShapeType="1" noTextEdit="1"/>
              </p:cNvSpPr>
              <p:nvPr/>
            </p:nvSpPr>
            <p:spPr>
              <a:xfrm>
                <a:off x="936776" y="4939372"/>
                <a:ext cx="560666" cy="43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FC6F298F-8B55-441E-B9C5-40F0525DCEEB}"/>
                  </a:ext>
                </a:extLst>
              </p:cNvPr>
              <p:cNvSpPr txBox="1"/>
              <p:nvPr/>
            </p:nvSpPr>
            <p:spPr>
              <a:xfrm>
                <a:off x="2116330" y="4000228"/>
                <a:ext cx="2516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1" i="0" smtClean="0">
                          <a:solidFill>
                            <a:srgbClr val="C00000"/>
                          </a:solidFill>
                          <a:latin typeface="Cambria Math" panose="02040503050406030204" pitchFamily="18" charset="0"/>
                        </a:rPr>
                        <m:t>𝐯</m:t>
                      </m:r>
                    </m:oMath>
                  </m:oMathPara>
                </a14:m>
                <a:endParaRPr lang="en-US" sz="2400" b="1" dirty="0">
                  <a:solidFill>
                    <a:srgbClr val="C00000"/>
                  </a:solidFill>
                </a:endParaRPr>
              </a:p>
            </p:txBody>
          </p:sp>
        </mc:Choice>
        <mc:Fallback xmlns="">
          <p:sp>
            <p:nvSpPr>
              <p:cNvPr id="61" name="TextBox 60">
                <a:extLst>
                  <a:ext uri="{FF2B5EF4-FFF2-40B4-BE49-F238E27FC236}">
                    <a16:creationId xmlns:a16="http://schemas.microsoft.com/office/drawing/2014/main" id="{FC6F298F-8B55-441E-B9C5-40F0525DCEEB}"/>
                  </a:ext>
                </a:extLst>
              </p:cNvPr>
              <p:cNvSpPr txBox="1">
                <a:spLocks noRot="1" noChangeAspect="1" noMove="1" noResize="1" noEditPoints="1" noAdjustHandles="1" noChangeArrowheads="1" noChangeShapeType="1" noTextEdit="1"/>
              </p:cNvSpPr>
              <p:nvPr/>
            </p:nvSpPr>
            <p:spPr>
              <a:xfrm>
                <a:off x="2116330" y="4000228"/>
                <a:ext cx="251672" cy="369332"/>
              </a:xfrm>
              <a:prstGeom prst="rect">
                <a:avLst/>
              </a:prstGeom>
              <a:blipFill>
                <a:blip r:embed="rId10"/>
                <a:stretch>
                  <a:fillRect l="-14634" r="-14634"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0A6463AC-8E15-4BAB-8E85-C32F05AB385B}"/>
                  </a:ext>
                </a:extLst>
              </p:cNvPr>
              <p:cNvSpPr txBox="1"/>
              <p:nvPr/>
            </p:nvSpPr>
            <p:spPr>
              <a:xfrm>
                <a:off x="577613" y="6035326"/>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𝑡</m:t>
                      </m:r>
                    </m:oMath>
                  </m:oMathPara>
                </a14:m>
                <a:endParaRPr lang="en-US" sz="2800" dirty="0"/>
              </a:p>
            </p:txBody>
          </p:sp>
        </mc:Choice>
        <mc:Fallback xmlns="">
          <p:sp>
            <p:nvSpPr>
              <p:cNvPr id="62" name="TextBox 61">
                <a:extLst>
                  <a:ext uri="{FF2B5EF4-FFF2-40B4-BE49-F238E27FC236}">
                    <a16:creationId xmlns:a16="http://schemas.microsoft.com/office/drawing/2014/main" id="{0A6463AC-8E15-4BAB-8E85-C32F05AB385B}"/>
                  </a:ext>
                </a:extLst>
              </p:cNvPr>
              <p:cNvSpPr txBox="1">
                <a:spLocks noRot="1" noChangeAspect="1" noMove="1" noResize="1" noEditPoints="1" noAdjustHandles="1" noChangeArrowheads="1" noChangeShapeType="1" noTextEdit="1"/>
              </p:cNvSpPr>
              <p:nvPr/>
            </p:nvSpPr>
            <p:spPr>
              <a:xfrm>
                <a:off x="577613" y="6035326"/>
                <a:ext cx="249235" cy="430887"/>
              </a:xfrm>
              <a:prstGeom prst="rect">
                <a:avLst/>
              </a:prstGeom>
              <a:blipFill>
                <a:blip r:embed="rId22"/>
                <a:stretch>
                  <a:fillRect/>
                </a:stretch>
              </a:blipFill>
            </p:spPr>
            <p:txBody>
              <a:bodyPr/>
              <a:lstStyle/>
              <a:p>
                <a:r>
                  <a:rPr lang="en-US">
                    <a:noFill/>
                  </a:rPr>
                  <a:t> </a:t>
                </a:r>
              </a:p>
            </p:txBody>
          </p:sp>
        </mc:Fallback>
      </mc:AlternateContent>
      <p:sp>
        <p:nvSpPr>
          <p:cNvPr id="63" name="Oval 62">
            <a:extLst>
              <a:ext uri="{FF2B5EF4-FFF2-40B4-BE49-F238E27FC236}">
                <a16:creationId xmlns:a16="http://schemas.microsoft.com/office/drawing/2014/main" id="{333B24B6-255D-4430-9ECB-41AF0AEEC89C}"/>
              </a:ext>
            </a:extLst>
          </p:cNvPr>
          <p:cNvSpPr/>
          <p:nvPr/>
        </p:nvSpPr>
        <p:spPr>
          <a:xfrm>
            <a:off x="1922327" y="2732402"/>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69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a:solidFill>
                    <a:schemeClr val="bg1"/>
                  </a:solidFill>
                  <a:latin typeface="Helvetica" pitchFamily="2" charset="0"/>
                  <a:cs typeface="Arial" panose="020B0604020202020204" pitchFamily="34" charset="0"/>
                </a:rPr>
                <a:t>Free </a:t>
              </a:r>
              <a:r>
                <a:rPr lang="es-ES" sz="2800" dirty="0" err="1">
                  <a:solidFill>
                    <a:schemeClr val="bg1"/>
                  </a:solidFill>
                  <a:latin typeface="Helvetica" pitchFamily="2" charset="0"/>
                  <a:cs typeface="Arial" panose="020B0604020202020204" pitchFamily="34" charset="0"/>
                </a:rPr>
                <a:t>electrons</a:t>
              </a:r>
              <a:r>
                <a:rPr lang="es-ES" sz="2800" dirty="0">
                  <a:solidFill>
                    <a:schemeClr val="bg1"/>
                  </a:solidFill>
                  <a:latin typeface="Helvetica" pitchFamily="2" charset="0"/>
                  <a:cs typeface="Arial" panose="020B0604020202020204" pitchFamily="34" charset="0"/>
                </a:rPr>
                <a:t> as light </a:t>
              </a:r>
              <a:r>
                <a:rPr lang="es-ES" sz="2800" dirty="0" err="1">
                  <a:solidFill>
                    <a:schemeClr val="bg1"/>
                  </a:solidFill>
                  <a:latin typeface="Helvetica" pitchFamily="2" charset="0"/>
                  <a:cs typeface="Arial" panose="020B0604020202020204" pitchFamily="34" charset="0"/>
                </a:rPr>
                <a:t>generators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 name="Rectangle 66">
            <a:extLst>
              <a:ext uri="{FF2B5EF4-FFF2-40B4-BE49-F238E27FC236}">
                <a16:creationId xmlns:a16="http://schemas.microsoft.com/office/drawing/2014/main" id="{6E02115E-60A3-481F-A19D-59DB5237EF2D}"/>
              </a:ext>
            </a:extLst>
          </p:cNvPr>
          <p:cNvSpPr/>
          <p:nvPr/>
        </p:nvSpPr>
        <p:spPr>
          <a:xfrm>
            <a:off x="2894769" y="2262289"/>
            <a:ext cx="688787" cy="24929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34F61BEA-32CA-4369-8415-31E94AAE958F}"/>
              </a:ext>
            </a:extLst>
          </p:cNvPr>
          <p:cNvSpPr/>
          <p:nvPr/>
        </p:nvSpPr>
        <p:spPr>
          <a:xfrm rot="10800000">
            <a:off x="1472314" y="6164668"/>
            <a:ext cx="781406" cy="442686"/>
          </a:xfrm>
          <a:custGeom>
            <a:avLst/>
            <a:gdLst>
              <a:gd name="connsiteX0" fmla="*/ 739708 w 781406"/>
              <a:gd name="connsiteY0" fmla="*/ 644933 h 644933"/>
              <a:gd name="connsiteX1" fmla="*/ 41697 w 781406"/>
              <a:gd name="connsiteY1" fmla="*/ 644933 h 644933"/>
              <a:gd name="connsiteX2" fmla="*/ 152362 w 781406"/>
              <a:gd name="connsiteY2" fmla="*/ 454132 h 644933"/>
              <a:gd name="connsiteX3" fmla="*/ 0 w 781406"/>
              <a:gd name="connsiteY3" fmla="*/ 454132 h 644933"/>
              <a:gd name="connsiteX4" fmla="*/ 0 w 781406"/>
              <a:gd name="connsiteY4" fmla="*/ 0 h 644933"/>
              <a:gd name="connsiteX5" fmla="*/ 781406 w 781406"/>
              <a:gd name="connsiteY5" fmla="*/ 0 h 644933"/>
              <a:gd name="connsiteX6" fmla="*/ 781406 w 781406"/>
              <a:gd name="connsiteY6" fmla="*/ 454132 h 644933"/>
              <a:gd name="connsiteX7" fmla="*/ 629044 w 781406"/>
              <a:gd name="connsiteY7" fmla="*/ 454132 h 64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406" h="644933">
                <a:moveTo>
                  <a:pt x="739708" y="644933"/>
                </a:moveTo>
                <a:lnTo>
                  <a:pt x="41697" y="644933"/>
                </a:lnTo>
                <a:lnTo>
                  <a:pt x="152362" y="454132"/>
                </a:lnTo>
                <a:lnTo>
                  <a:pt x="0" y="454132"/>
                </a:lnTo>
                <a:lnTo>
                  <a:pt x="0" y="0"/>
                </a:lnTo>
                <a:lnTo>
                  <a:pt x="781406" y="0"/>
                </a:lnTo>
                <a:lnTo>
                  <a:pt x="781406" y="454132"/>
                </a:lnTo>
                <a:lnTo>
                  <a:pt x="629044" y="454132"/>
                </a:lnTo>
                <a:close/>
              </a:path>
            </a:pathLst>
          </a:cu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1044CF1-FC56-4607-9274-7F822A0122B1}"/>
              </a:ext>
            </a:extLst>
          </p:cNvPr>
          <p:cNvSpPr txBox="1"/>
          <p:nvPr/>
        </p:nvSpPr>
        <p:spPr>
          <a:xfrm>
            <a:off x="2256022" y="6058114"/>
            <a:ext cx="2139292" cy="646331"/>
          </a:xfrm>
          <a:prstGeom prst="rect">
            <a:avLst/>
          </a:prstGeom>
          <a:noFill/>
        </p:spPr>
        <p:txBody>
          <a:bodyPr wrap="square" rtlCol="0">
            <a:spAutoFit/>
          </a:bodyPr>
          <a:lstStyle/>
          <a:p>
            <a:r>
              <a:rPr lang="en-US" b="1" dirty="0">
                <a:solidFill>
                  <a:schemeClr val="bg1">
                    <a:lumMod val="50000"/>
                  </a:schemeClr>
                </a:solidFill>
              </a:rPr>
              <a:t>energy resolved electron detector</a:t>
            </a:r>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AB6F4B37-C855-4C8C-8A9A-4D35D95DA6E4}"/>
                  </a:ext>
                </a:extLst>
              </p:cNvPr>
              <p:cNvSpPr txBox="1"/>
              <p:nvPr/>
            </p:nvSpPr>
            <p:spPr>
              <a:xfrm>
                <a:off x="3593516" y="2479292"/>
                <a:ext cx="4632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FFF"/>
                          </a:solidFill>
                          <a:latin typeface="Cambria Math" panose="02040503050406030204" pitchFamily="18" charset="0"/>
                        </a:rPr>
                        <m:t>|0⟩</m:t>
                      </m:r>
                    </m:oMath>
                  </m:oMathPara>
                </a14:m>
                <a:endParaRPr lang="en-US" dirty="0">
                  <a:solidFill>
                    <a:srgbClr val="00BFFF"/>
                  </a:solidFill>
                </a:endParaRPr>
              </a:p>
            </p:txBody>
          </p:sp>
        </mc:Choice>
        <mc:Fallback xmlns="">
          <p:sp>
            <p:nvSpPr>
              <p:cNvPr id="78" name="TextBox 77">
                <a:extLst>
                  <a:ext uri="{FF2B5EF4-FFF2-40B4-BE49-F238E27FC236}">
                    <a16:creationId xmlns:a16="http://schemas.microsoft.com/office/drawing/2014/main" id="{AB6F4B37-C855-4C8C-8A9A-4D35D95DA6E4}"/>
                  </a:ext>
                </a:extLst>
              </p:cNvPr>
              <p:cNvSpPr txBox="1">
                <a:spLocks noRot="1" noChangeAspect="1" noMove="1" noResize="1" noEditPoints="1" noAdjustHandles="1" noChangeArrowheads="1" noChangeShapeType="1" noTextEdit="1"/>
              </p:cNvSpPr>
              <p:nvPr/>
            </p:nvSpPr>
            <p:spPr>
              <a:xfrm>
                <a:off x="3593516" y="2479292"/>
                <a:ext cx="463268" cy="369332"/>
              </a:xfrm>
              <a:prstGeom prst="rect">
                <a:avLst/>
              </a:prstGeom>
              <a:blipFill>
                <a:blip r:embed="rId10"/>
                <a:stretch>
                  <a:fillRect l="-21053" r="-22368" b="-38333"/>
                </a:stretch>
              </a:blipFill>
            </p:spPr>
            <p:txBody>
              <a:bodyPr/>
              <a:lstStyle/>
              <a:p>
                <a:r>
                  <a:rPr lang="en-US">
                    <a:noFill/>
                  </a:rPr>
                  <a:t> </a:t>
                </a:r>
              </a:p>
            </p:txBody>
          </p:sp>
        </mc:Fallback>
      </mc:AlternateContent>
      <p:cxnSp>
        <p:nvCxnSpPr>
          <p:cNvPr id="80" name="Straight Connector 79">
            <a:extLst>
              <a:ext uri="{FF2B5EF4-FFF2-40B4-BE49-F238E27FC236}">
                <a16:creationId xmlns:a16="http://schemas.microsoft.com/office/drawing/2014/main" id="{02DBC1A9-9640-4639-A01E-26BADA64CFFE}"/>
              </a:ext>
            </a:extLst>
          </p:cNvPr>
          <p:cNvCxnSpPr/>
          <p:nvPr/>
        </p:nvCxnSpPr>
        <p:spPr>
          <a:xfrm>
            <a:off x="2889598" y="2262289"/>
            <a:ext cx="0" cy="249291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6881031-E70E-4A40-9E68-5EC491EAFD24}"/>
              </a:ext>
            </a:extLst>
          </p:cNvPr>
          <p:cNvCxnSpPr/>
          <p:nvPr/>
        </p:nvCxnSpPr>
        <p:spPr>
          <a:xfrm>
            <a:off x="3565510" y="2266041"/>
            <a:ext cx="0" cy="249291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974958CB-A785-4A71-A66D-3510F2BE64BF}"/>
              </a:ext>
            </a:extLst>
          </p:cNvPr>
          <p:cNvSpPr txBox="1"/>
          <p:nvPr/>
        </p:nvSpPr>
        <p:spPr>
          <a:xfrm>
            <a:off x="2369991" y="1760684"/>
            <a:ext cx="1737846" cy="461665"/>
          </a:xfrm>
          <a:prstGeom prst="rect">
            <a:avLst/>
          </a:prstGeom>
          <a:noFill/>
        </p:spPr>
        <p:txBody>
          <a:bodyPr wrap="square" rtlCol="0">
            <a:spAutoFit/>
          </a:bodyPr>
          <a:lstStyle/>
          <a:p>
            <a:pPr algn="ctr"/>
            <a:r>
              <a:rPr lang="en-US" sz="2400" dirty="0">
                <a:solidFill>
                  <a:schemeClr val="bg1">
                    <a:lumMod val="50000"/>
                  </a:schemeClr>
                </a:solidFill>
              </a:rPr>
              <a:t>waveguide</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1AE78568-EFDC-4422-AAEC-3E512BB5E02F}"/>
                  </a:ext>
                </a:extLst>
              </p:cNvPr>
              <p:cNvSpPr txBox="1"/>
              <p:nvPr/>
            </p:nvSpPr>
            <p:spPr>
              <a:xfrm>
                <a:off x="3607466" y="3519361"/>
                <a:ext cx="11439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0F0"/>
                          </a:solidFill>
                          <a:latin typeface="Cambria Math" panose="02040503050406030204" pitchFamily="18" charset="0"/>
                        </a:rPr>
                        <m:t>𝑐</m:t>
                      </m:r>
                      <m:r>
                        <a:rPr lang="es-ES" sz="2400" b="0" i="1" smtClean="0">
                          <a:solidFill>
                            <a:srgbClr val="00B0F0"/>
                          </a:solidFill>
                          <a:latin typeface="Cambria Math" panose="02040503050406030204" pitchFamily="18" charset="0"/>
                        </a:rPr>
                        <m:t>/</m:t>
                      </m:r>
                      <m:r>
                        <a:rPr lang="es-ES" sz="2400" b="0" i="1" smtClean="0">
                          <a:solidFill>
                            <a:srgbClr val="00B0F0"/>
                          </a:solidFill>
                          <a:latin typeface="Cambria Math" panose="02040503050406030204" pitchFamily="18" charset="0"/>
                        </a:rPr>
                        <m:t>𝑛</m:t>
                      </m:r>
                      <m:r>
                        <a:rPr lang="es-ES" sz="2400" b="0" i="1" smtClean="0">
                          <a:solidFill>
                            <a:srgbClr val="00B0F0"/>
                          </a:solidFill>
                          <a:latin typeface="Cambria Math" panose="02040503050406030204" pitchFamily="18" charset="0"/>
                        </a:rPr>
                        <m:t>=</m:t>
                      </m:r>
                      <m:r>
                        <a:rPr lang="es-ES" sz="2400" b="0" i="1" smtClean="0">
                          <a:solidFill>
                            <a:srgbClr val="00B0F0"/>
                          </a:solidFill>
                          <a:latin typeface="Cambria Math" panose="02040503050406030204" pitchFamily="18" charset="0"/>
                        </a:rPr>
                        <m:t>𝑣</m:t>
                      </m:r>
                    </m:oMath>
                  </m:oMathPara>
                </a14:m>
                <a:endParaRPr lang="en-US" sz="2400" dirty="0">
                  <a:solidFill>
                    <a:srgbClr val="00B0F0"/>
                  </a:solidFill>
                </a:endParaRPr>
              </a:p>
            </p:txBody>
          </p:sp>
        </mc:Choice>
        <mc:Fallback xmlns="">
          <p:sp>
            <p:nvSpPr>
              <p:cNvPr id="84" name="TextBox 83">
                <a:extLst>
                  <a:ext uri="{FF2B5EF4-FFF2-40B4-BE49-F238E27FC236}">
                    <a16:creationId xmlns:a16="http://schemas.microsoft.com/office/drawing/2014/main" id="{1AE78568-EFDC-4422-AAEC-3E512BB5E02F}"/>
                  </a:ext>
                </a:extLst>
              </p:cNvPr>
              <p:cNvSpPr txBox="1">
                <a:spLocks noRot="1" noChangeAspect="1" noMove="1" noResize="1" noEditPoints="1" noAdjustHandles="1" noChangeArrowheads="1" noChangeShapeType="1" noTextEdit="1"/>
              </p:cNvSpPr>
              <p:nvPr/>
            </p:nvSpPr>
            <p:spPr>
              <a:xfrm>
                <a:off x="3607466" y="3519361"/>
                <a:ext cx="1143968" cy="369332"/>
              </a:xfrm>
              <a:prstGeom prst="rect">
                <a:avLst/>
              </a:prstGeom>
              <a:blipFill>
                <a:blip r:embed="rId13"/>
                <a:stretch>
                  <a:fillRect l="-2674" r="-2139" b="-37705"/>
                </a:stretch>
              </a:blipFill>
            </p:spPr>
            <p:txBody>
              <a:bodyPr/>
              <a:lstStyle/>
              <a:p>
                <a:r>
                  <a:rPr lang="en-US">
                    <a:noFill/>
                  </a:rPr>
                  <a:t> </a:t>
                </a:r>
              </a:p>
            </p:txBody>
          </p:sp>
        </mc:Fallback>
      </mc:AlternateContent>
      <p:grpSp>
        <p:nvGrpSpPr>
          <p:cNvPr id="91" name="Group 90">
            <a:extLst>
              <a:ext uri="{FF2B5EF4-FFF2-40B4-BE49-F238E27FC236}">
                <a16:creationId xmlns:a16="http://schemas.microsoft.com/office/drawing/2014/main" id="{F9FDE277-76F7-4104-8A82-381ADA6A4E67}"/>
              </a:ext>
            </a:extLst>
          </p:cNvPr>
          <p:cNvGrpSpPr/>
          <p:nvPr/>
        </p:nvGrpSpPr>
        <p:grpSpPr>
          <a:xfrm>
            <a:off x="2931564" y="3633558"/>
            <a:ext cx="271446" cy="395399"/>
            <a:chOff x="5271081" y="1518010"/>
            <a:chExt cx="805622" cy="1173501"/>
          </a:xfrm>
        </p:grpSpPr>
        <p:pic>
          <p:nvPicPr>
            <p:cNvPr id="92" name="Picture 91">
              <a:extLst>
                <a:ext uri="{FF2B5EF4-FFF2-40B4-BE49-F238E27FC236}">
                  <a16:creationId xmlns:a16="http://schemas.microsoft.com/office/drawing/2014/main" id="{33E58367-23BB-439C-B52D-9E6219C678AC}"/>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93" name="Straight Arrow Connector 92">
              <a:extLst>
                <a:ext uri="{FF2B5EF4-FFF2-40B4-BE49-F238E27FC236}">
                  <a16:creationId xmlns:a16="http://schemas.microsoft.com/office/drawing/2014/main" id="{B521B43D-79F7-483F-94B5-BD6FCAF72421}"/>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A7C4C4EB-25AE-4717-B2F9-727D5A782B3B}"/>
              </a:ext>
            </a:extLst>
          </p:cNvPr>
          <p:cNvGrpSpPr/>
          <p:nvPr/>
        </p:nvGrpSpPr>
        <p:grpSpPr>
          <a:xfrm>
            <a:off x="3142277" y="3460193"/>
            <a:ext cx="271446" cy="395399"/>
            <a:chOff x="5271081" y="1518010"/>
            <a:chExt cx="805622" cy="1173501"/>
          </a:xfrm>
        </p:grpSpPr>
        <p:pic>
          <p:nvPicPr>
            <p:cNvPr id="101" name="Picture 100">
              <a:extLst>
                <a:ext uri="{FF2B5EF4-FFF2-40B4-BE49-F238E27FC236}">
                  <a16:creationId xmlns:a16="http://schemas.microsoft.com/office/drawing/2014/main" id="{D45B0282-69FF-4593-8723-16904D8D0727}"/>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02" name="Straight Arrow Connector 101">
              <a:extLst>
                <a:ext uri="{FF2B5EF4-FFF2-40B4-BE49-F238E27FC236}">
                  <a16:creationId xmlns:a16="http://schemas.microsoft.com/office/drawing/2014/main" id="{B2FCBE53-78E0-46C6-AB9C-91D74A97EAE3}"/>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EA556634-4DAB-4762-B996-368A6CA1A8FD}"/>
              </a:ext>
            </a:extLst>
          </p:cNvPr>
          <p:cNvGrpSpPr/>
          <p:nvPr/>
        </p:nvGrpSpPr>
        <p:grpSpPr>
          <a:xfrm>
            <a:off x="3282980" y="3758252"/>
            <a:ext cx="271446" cy="395399"/>
            <a:chOff x="5271081" y="1518010"/>
            <a:chExt cx="805622" cy="1173501"/>
          </a:xfrm>
        </p:grpSpPr>
        <p:pic>
          <p:nvPicPr>
            <p:cNvPr id="104" name="Picture 103">
              <a:extLst>
                <a:ext uri="{FF2B5EF4-FFF2-40B4-BE49-F238E27FC236}">
                  <a16:creationId xmlns:a16="http://schemas.microsoft.com/office/drawing/2014/main" id="{44631B1A-7990-442B-9B6E-E16C1BEA2981}"/>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05" name="Straight Arrow Connector 104">
              <a:extLst>
                <a:ext uri="{FF2B5EF4-FFF2-40B4-BE49-F238E27FC236}">
                  <a16:creationId xmlns:a16="http://schemas.microsoft.com/office/drawing/2014/main" id="{7BCEBADD-75D8-4AA3-ADEF-4A556BB69F0A}"/>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27E48460-142A-422F-830A-8E281801F3C9}"/>
              </a:ext>
            </a:extLst>
          </p:cNvPr>
          <p:cNvGrpSpPr/>
          <p:nvPr/>
        </p:nvGrpSpPr>
        <p:grpSpPr>
          <a:xfrm>
            <a:off x="3076450" y="3872466"/>
            <a:ext cx="271446" cy="395399"/>
            <a:chOff x="5271081" y="1518010"/>
            <a:chExt cx="805622" cy="1173501"/>
          </a:xfrm>
        </p:grpSpPr>
        <p:pic>
          <p:nvPicPr>
            <p:cNvPr id="107" name="Picture 106">
              <a:extLst>
                <a:ext uri="{FF2B5EF4-FFF2-40B4-BE49-F238E27FC236}">
                  <a16:creationId xmlns:a16="http://schemas.microsoft.com/office/drawing/2014/main" id="{51B902EB-768A-43A4-BBAB-872A48483963}"/>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08" name="Straight Arrow Connector 107">
              <a:extLst>
                <a:ext uri="{FF2B5EF4-FFF2-40B4-BE49-F238E27FC236}">
                  <a16:creationId xmlns:a16="http://schemas.microsoft.com/office/drawing/2014/main" id="{53610117-EEDB-4C44-BE15-C0E63EF3D3AC}"/>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A5FB5F61-93C9-4B9E-AA92-BCC4B5E421BA}"/>
              </a:ext>
            </a:extLst>
          </p:cNvPr>
          <p:cNvGrpSpPr/>
          <p:nvPr/>
        </p:nvGrpSpPr>
        <p:grpSpPr>
          <a:xfrm>
            <a:off x="2921795" y="4052703"/>
            <a:ext cx="271446" cy="395399"/>
            <a:chOff x="5271081" y="1518010"/>
            <a:chExt cx="805622" cy="1173501"/>
          </a:xfrm>
        </p:grpSpPr>
        <p:pic>
          <p:nvPicPr>
            <p:cNvPr id="110" name="Picture 109">
              <a:extLst>
                <a:ext uri="{FF2B5EF4-FFF2-40B4-BE49-F238E27FC236}">
                  <a16:creationId xmlns:a16="http://schemas.microsoft.com/office/drawing/2014/main" id="{0FAA076C-FA23-4C54-94E3-19AF00363948}"/>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1" name="Straight Arrow Connector 110">
              <a:extLst>
                <a:ext uri="{FF2B5EF4-FFF2-40B4-BE49-F238E27FC236}">
                  <a16:creationId xmlns:a16="http://schemas.microsoft.com/office/drawing/2014/main" id="{8F97E7FB-D862-4A91-8648-ACBC0F75FD6A}"/>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CB677BFC-36BF-4B26-800C-F6F69F5196D0}"/>
              </a:ext>
            </a:extLst>
          </p:cNvPr>
          <p:cNvGrpSpPr/>
          <p:nvPr/>
        </p:nvGrpSpPr>
        <p:grpSpPr>
          <a:xfrm>
            <a:off x="3206811" y="4111672"/>
            <a:ext cx="271446" cy="395399"/>
            <a:chOff x="5271081" y="1518010"/>
            <a:chExt cx="805622" cy="1173501"/>
          </a:xfrm>
        </p:grpSpPr>
        <p:pic>
          <p:nvPicPr>
            <p:cNvPr id="113" name="Picture 112">
              <a:extLst>
                <a:ext uri="{FF2B5EF4-FFF2-40B4-BE49-F238E27FC236}">
                  <a16:creationId xmlns:a16="http://schemas.microsoft.com/office/drawing/2014/main" id="{30DB025B-C9B7-4B3B-A247-8B882761495C}"/>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4" name="Straight Arrow Connector 113">
              <a:extLst>
                <a:ext uri="{FF2B5EF4-FFF2-40B4-BE49-F238E27FC236}">
                  <a16:creationId xmlns:a16="http://schemas.microsoft.com/office/drawing/2014/main" id="{C750E2FE-BBBB-4DCB-8712-5D64F842E944}"/>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2BA20F84-85B4-4D04-B313-DA7B3716FBBB}"/>
              </a:ext>
            </a:extLst>
          </p:cNvPr>
          <p:cNvGrpSpPr/>
          <p:nvPr/>
        </p:nvGrpSpPr>
        <p:grpSpPr>
          <a:xfrm>
            <a:off x="3044644" y="4342299"/>
            <a:ext cx="271446" cy="395399"/>
            <a:chOff x="5271081" y="1518010"/>
            <a:chExt cx="805622" cy="1173501"/>
          </a:xfrm>
        </p:grpSpPr>
        <p:pic>
          <p:nvPicPr>
            <p:cNvPr id="116" name="Picture 115">
              <a:extLst>
                <a:ext uri="{FF2B5EF4-FFF2-40B4-BE49-F238E27FC236}">
                  <a16:creationId xmlns:a16="http://schemas.microsoft.com/office/drawing/2014/main" id="{930C46C8-F7BF-45A0-B35C-7B0B4AFD37FF}"/>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7" name="Straight Arrow Connector 116">
              <a:extLst>
                <a:ext uri="{FF2B5EF4-FFF2-40B4-BE49-F238E27FC236}">
                  <a16:creationId xmlns:a16="http://schemas.microsoft.com/office/drawing/2014/main" id="{993780A7-B39D-4F6E-AAC8-65FFF50519F9}"/>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sp>
        <p:nvSpPr>
          <p:cNvPr id="61" name="Oval 60">
            <a:extLst>
              <a:ext uri="{FF2B5EF4-FFF2-40B4-BE49-F238E27FC236}">
                <a16:creationId xmlns:a16="http://schemas.microsoft.com/office/drawing/2014/main" id="{357DE891-AB83-4A25-AEA6-DFB797B4E97D}"/>
              </a:ext>
            </a:extLst>
          </p:cNvPr>
          <p:cNvSpPr/>
          <p:nvPr/>
        </p:nvSpPr>
        <p:spPr>
          <a:xfrm>
            <a:off x="5720506" y="1139145"/>
            <a:ext cx="4824806" cy="4824807"/>
          </a:xfrm>
          <a:prstGeom prst="ellipse">
            <a:avLst/>
          </a:prstGeom>
          <a:gradFill flip="none" rotWithShape="1">
            <a:gsLst>
              <a:gs pos="0">
                <a:srgbClr val="95B3D7"/>
              </a:gs>
              <a:gs pos="70000">
                <a:srgbClr val="95B3D7">
                  <a:alpha val="0"/>
                </a:srgbClr>
              </a:gs>
              <a:gs pos="38000">
                <a:srgbClr val="95B3D7">
                  <a:alpha val="5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62" name="Oval 61">
                <a:extLst>
                  <a:ext uri="{FF2B5EF4-FFF2-40B4-BE49-F238E27FC236}">
                    <a16:creationId xmlns:a16="http://schemas.microsoft.com/office/drawing/2014/main" id="{D52FBAC3-53DF-48E0-AB35-FBC857DED908}"/>
                  </a:ext>
                </a:extLst>
              </p:cNvPr>
              <p:cNvSpPr/>
              <p:nvPr/>
            </p:nvSpPr>
            <p:spPr>
              <a:xfrm>
                <a:off x="6217562" y="1274484"/>
                <a:ext cx="685057" cy="685057"/>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800" b="0" i="1" smtClean="0">
                              <a:latin typeface="Cambria Math" panose="02040503050406030204" pitchFamily="18" charset="0"/>
                            </a:rPr>
                          </m:ctrlPr>
                        </m:sSupPr>
                        <m:e>
                          <m:r>
                            <a:rPr lang="es-ES" sz="2800" b="0" i="1" smtClean="0">
                              <a:latin typeface="Cambria Math" panose="02040503050406030204" pitchFamily="18" charset="0"/>
                            </a:rPr>
                            <m:t>𝑒</m:t>
                          </m:r>
                        </m:e>
                        <m:sup>
                          <m:r>
                            <a:rPr lang="es-ES" sz="2800" b="0" i="1" smtClean="0">
                              <a:latin typeface="Cambria Math" panose="02040503050406030204" pitchFamily="18" charset="0"/>
                            </a:rPr>
                            <m:t>−</m:t>
                          </m:r>
                        </m:sup>
                      </m:sSup>
                    </m:oMath>
                  </m:oMathPara>
                </a14:m>
                <a:endParaRPr lang="en-US" sz="2800" dirty="0"/>
              </a:p>
            </p:txBody>
          </p:sp>
        </mc:Choice>
        <mc:Fallback xmlns="">
          <p:sp>
            <p:nvSpPr>
              <p:cNvPr id="62" name="Oval 61">
                <a:extLst>
                  <a:ext uri="{FF2B5EF4-FFF2-40B4-BE49-F238E27FC236}">
                    <a16:creationId xmlns:a16="http://schemas.microsoft.com/office/drawing/2014/main" id="{D52FBAC3-53DF-48E0-AB35-FBC857DED908}"/>
                  </a:ext>
                </a:extLst>
              </p:cNvPr>
              <p:cNvSpPr>
                <a:spLocks noRot="1" noChangeAspect="1" noMove="1" noResize="1" noEditPoints="1" noAdjustHandles="1" noChangeArrowheads="1" noChangeShapeType="1" noTextEdit="1"/>
              </p:cNvSpPr>
              <p:nvPr/>
            </p:nvSpPr>
            <p:spPr>
              <a:xfrm>
                <a:off x="6217562" y="1274484"/>
                <a:ext cx="685057" cy="685057"/>
              </a:xfrm>
              <a:prstGeom prst="ellipse">
                <a:avLst/>
              </a:prstGeom>
              <a:blipFill>
                <a:blip r:embed="rId15"/>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A1E4AEB8-E740-4C20-B5E3-AC77DCE7B890}"/>
                  </a:ext>
                </a:extLst>
              </p:cNvPr>
              <p:cNvSpPr txBox="1"/>
              <p:nvPr/>
            </p:nvSpPr>
            <p:spPr>
              <a:xfrm>
                <a:off x="6982656" y="1126460"/>
                <a:ext cx="215289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3200" i="1" smtClean="0">
                              <a:solidFill>
                                <a:srgbClr val="C00000"/>
                              </a:solidFill>
                              <a:latin typeface="Cambria Math" panose="02040503050406030204" pitchFamily="18" charset="0"/>
                              <a:ea typeface="Cambria Math" panose="02040503050406030204" pitchFamily="18" charset="0"/>
                            </a:rPr>
                          </m:ctrlPr>
                        </m:dPr>
                        <m:e>
                          <m:sSub>
                            <m:sSubPr>
                              <m:ctrlPr>
                                <a:rPr lang="es-ES" sz="3200" i="1">
                                  <a:solidFill>
                                    <a:srgbClr val="C00000"/>
                                  </a:solidFill>
                                  <a:latin typeface="Cambria Math" panose="02040503050406030204" pitchFamily="18" charset="0"/>
                                  <a:ea typeface="Cambria Math" panose="02040503050406030204" pitchFamily="18" charset="0"/>
                                </a:rPr>
                              </m:ctrlPr>
                            </m:sSubPr>
                            <m:e>
                              <m:r>
                                <a:rPr lang="es-ES" sz="3200" i="1">
                                  <a:solidFill>
                                    <a:srgbClr val="C00000"/>
                                  </a:solidFill>
                                  <a:latin typeface="Cambria Math" panose="02040503050406030204" pitchFamily="18" charset="0"/>
                                  <a:ea typeface="Cambria Math" panose="02040503050406030204" pitchFamily="18" charset="0"/>
                                </a:rPr>
                                <m:t>ℰ</m:t>
                              </m:r>
                            </m:e>
                            <m:sub>
                              <m:r>
                                <a:rPr lang="es-ES" sz="3200" i="1">
                                  <a:solidFill>
                                    <a:srgbClr val="C00000"/>
                                  </a:solidFill>
                                  <a:latin typeface="Cambria Math" panose="02040503050406030204" pitchFamily="18" charset="0"/>
                                  <a:ea typeface="Cambria Math" panose="02040503050406030204" pitchFamily="18" charset="0"/>
                                </a:rPr>
                                <m:t>0</m:t>
                              </m:r>
                            </m:sub>
                          </m:sSub>
                          <m:r>
                            <a:rPr lang="es-ES" sz="3200" b="0" i="1" smtClean="0">
                              <a:solidFill>
                                <a:srgbClr val="C00000"/>
                              </a:solidFill>
                              <a:latin typeface="Cambria Math" panose="02040503050406030204" pitchFamily="18" charset="0"/>
                              <a:ea typeface="Cambria Math" panose="02040503050406030204" pitchFamily="18" charset="0"/>
                            </a:rPr>
                            <m:t>−</m:t>
                          </m:r>
                          <m:r>
                            <a:rPr lang="es-ES" sz="3200" b="0" i="1" smtClean="0">
                              <a:solidFill>
                                <a:srgbClr val="C00000"/>
                              </a:solidFill>
                              <a:latin typeface="Cambria Math" panose="02040503050406030204" pitchFamily="18" charset="0"/>
                              <a:ea typeface="Cambria Math" panose="02040503050406030204" pitchFamily="18" charset="0"/>
                            </a:rPr>
                            <m:t>𝑁</m:t>
                          </m:r>
                          <m:r>
                            <a:rPr lang="es-ES" sz="3200" i="1">
                              <a:solidFill>
                                <a:srgbClr val="C00000"/>
                              </a:solidFill>
                              <a:latin typeface="Cambria Math" panose="02040503050406030204" pitchFamily="18" charset="0"/>
                              <a:ea typeface="Cambria Math" panose="02040503050406030204" pitchFamily="18" charset="0"/>
                            </a:rPr>
                            <m:t>ℏ</m:t>
                          </m:r>
                          <m:r>
                            <a:rPr lang="es-ES" sz="3200" i="1">
                              <a:solidFill>
                                <a:srgbClr val="C00000"/>
                              </a:solidFill>
                              <a:latin typeface="Cambria Math" panose="02040503050406030204" pitchFamily="18" charset="0"/>
                              <a:ea typeface="Cambria Math" panose="02040503050406030204" pitchFamily="18" charset="0"/>
                            </a:rPr>
                            <m:t>𝜔</m:t>
                          </m:r>
                        </m:e>
                      </m:d>
                    </m:oMath>
                  </m:oMathPara>
                </a14:m>
                <a:endParaRPr lang="en-US" sz="3200" dirty="0">
                  <a:solidFill>
                    <a:srgbClr val="C00000"/>
                  </a:solidFill>
                </a:endParaRPr>
              </a:p>
            </p:txBody>
          </p:sp>
        </mc:Choice>
        <mc:Fallback xmlns="">
          <p:sp>
            <p:nvSpPr>
              <p:cNvPr id="63" name="TextBox 62">
                <a:extLst>
                  <a:ext uri="{FF2B5EF4-FFF2-40B4-BE49-F238E27FC236}">
                    <a16:creationId xmlns:a16="http://schemas.microsoft.com/office/drawing/2014/main" id="{A1E4AEB8-E740-4C20-B5E3-AC77DCE7B890}"/>
                  </a:ext>
                </a:extLst>
              </p:cNvPr>
              <p:cNvSpPr txBox="1">
                <a:spLocks noRot="1" noChangeAspect="1" noMove="1" noResize="1" noEditPoints="1" noAdjustHandles="1" noChangeArrowheads="1" noChangeShapeType="1" noTextEdit="1"/>
              </p:cNvSpPr>
              <p:nvPr/>
            </p:nvSpPr>
            <p:spPr>
              <a:xfrm>
                <a:off x="6982656" y="1126460"/>
                <a:ext cx="2152897" cy="492443"/>
              </a:xfrm>
              <a:prstGeom prst="rect">
                <a:avLst/>
              </a:prstGeom>
              <a:blipFill>
                <a:blip r:embed="rId16"/>
                <a:stretch>
                  <a:fillRect/>
                </a:stretch>
              </a:blipFill>
            </p:spPr>
            <p:txBody>
              <a:bodyPr/>
              <a:lstStyle/>
              <a:p>
                <a:r>
                  <a:rPr lang="en-US">
                    <a:noFill/>
                  </a:rPr>
                  <a:t> </a:t>
                </a:r>
              </a:p>
            </p:txBody>
          </p:sp>
        </mc:Fallback>
      </mc:AlternateContent>
      <p:sp>
        <p:nvSpPr>
          <p:cNvPr id="64" name="Arrow: Left-Right 63">
            <a:extLst>
              <a:ext uri="{FF2B5EF4-FFF2-40B4-BE49-F238E27FC236}">
                <a16:creationId xmlns:a16="http://schemas.microsoft.com/office/drawing/2014/main" id="{4ED6B46E-8031-4228-9F24-F526665D1955}"/>
              </a:ext>
            </a:extLst>
          </p:cNvPr>
          <p:cNvSpPr/>
          <p:nvPr/>
        </p:nvSpPr>
        <p:spPr>
          <a:xfrm rot="2997795">
            <a:off x="6215262" y="3138186"/>
            <a:ext cx="3835296" cy="826726"/>
          </a:xfrm>
          <a:prstGeom prst="leftRightArrow">
            <a:avLst>
              <a:gd name="adj1" fmla="val 50000"/>
              <a:gd name="adj2" fmla="val 80718"/>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entanglement</a:t>
            </a:r>
          </a:p>
        </p:txBody>
      </p:sp>
      <p:grpSp>
        <p:nvGrpSpPr>
          <p:cNvPr id="2" name="Group 1">
            <a:extLst>
              <a:ext uri="{FF2B5EF4-FFF2-40B4-BE49-F238E27FC236}">
                <a16:creationId xmlns:a16="http://schemas.microsoft.com/office/drawing/2014/main" id="{5C8D4D2D-229F-4B75-A8D7-AF29A90E7BDD}"/>
              </a:ext>
            </a:extLst>
          </p:cNvPr>
          <p:cNvGrpSpPr/>
          <p:nvPr/>
        </p:nvGrpSpPr>
        <p:grpSpPr>
          <a:xfrm rot="13813805">
            <a:off x="9186530" y="4414258"/>
            <a:ext cx="1025862" cy="2071577"/>
            <a:chOff x="3074195" y="3612593"/>
            <a:chExt cx="632631" cy="1277505"/>
          </a:xfrm>
        </p:grpSpPr>
        <p:grpSp>
          <p:nvGrpSpPr>
            <p:cNvPr id="85" name="Group 84">
              <a:extLst>
                <a:ext uri="{FF2B5EF4-FFF2-40B4-BE49-F238E27FC236}">
                  <a16:creationId xmlns:a16="http://schemas.microsoft.com/office/drawing/2014/main" id="{8A7877C5-D43E-404C-A742-C134D5BA1238}"/>
                </a:ext>
              </a:extLst>
            </p:cNvPr>
            <p:cNvGrpSpPr/>
            <p:nvPr/>
          </p:nvGrpSpPr>
          <p:grpSpPr>
            <a:xfrm>
              <a:off x="3083964" y="3785958"/>
              <a:ext cx="271446" cy="395399"/>
              <a:chOff x="5271081" y="1518010"/>
              <a:chExt cx="805622" cy="1173501"/>
            </a:xfrm>
          </p:grpSpPr>
          <p:pic>
            <p:nvPicPr>
              <p:cNvPr id="86" name="Picture 85">
                <a:extLst>
                  <a:ext uri="{FF2B5EF4-FFF2-40B4-BE49-F238E27FC236}">
                    <a16:creationId xmlns:a16="http://schemas.microsoft.com/office/drawing/2014/main" id="{B3B2752C-0E41-4C53-9FE1-CFE8384F2813}"/>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87" name="Straight Arrow Connector 86">
                <a:extLst>
                  <a:ext uri="{FF2B5EF4-FFF2-40B4-BE49-F238E27FC236}">
                    <a16:creationId xmlns:a16="http://schemas.microsoft.com/office/drawing/2014/main" id="{3271011B-496F-42EC-8761-82435CD316B0}"/>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61E7007D-8DC3-432E-84E1-C29FAE402909}"/>
                </a:ext>
              </a:extLst>
            </p:cNvPr>
            <p:cNvGrpSpPr/>
            <p:nvPr/>
          </p:nvGrpSpPr>
          <p:grpSpPr>
            <a:xfrm>
              <a:off x="3294677" y="3612593"/>
              <a:ext cx="271446" cy="395399"/>
              <a:chOff x="5271081" y="1518010"/>
              <a:chExt cx="805622" cy="1173501"/>
            </a:xfrm>
          </p:grpSpPr>
          <p:pic>
            <p:nvPicPr>
              <p:cNvPr id="89" name="Picture 88">
                <a:extLst>
                  <a:ext uri="{FF2B5EF4-FFF2-40B4-BE49-F238E27FC236}">
                    <a16:creationId xmlns:a16="http://schemas.microsoft.com/office/drawing/2014/main" id="{7F8E194F-59F4-4A91-803D-2F236F258AD7}"/>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90" name="Straight Arrow Connector 89">
                <a:extLst>
                  <a:ext uri="{FF2B5EF4-FFF2-40B4-BE49-F238E27FC236}">
                    <a16:creationId xmlns:a16="http://schemas.microsoft.com/office/drawing/2014/main" id="{AD98129C-A795-4D88-838F-1A4417CF5D05}"/>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69F98E01-6817-4282-9A62-92A31CBB3DB5}"/>
                </a:ext>
              </a:extLst>
            </p:cNvPr>
            <p:cNvGrpSpPr/>
            <p:nvPr/>
          </p:nvGrpSpPr>
          <p:grpSpPr>
            <a:xfrm>
              <a:off x="3435380" y="3910652"/>
              <a:ext cx="271446" cy="395399"/>
              <a:chOff x="5271081" y="1518010"/>
              <a:chExt cx="805622" cy="1173501"/>
            </a:xfrm>
          </p:grpSpPr>
          <p:pic>
            <p:nvPicPr>
              <p:cNvPr id="95" name="Picture 94">
                <a:extLst>
                  <a:ext uri="{FF2B5EF4-FFF2-40B4-BE49-F238E27FC236}">
                    <a16:creationId xmlns:a16="http://schemas.microsoft.com/office/drawing/2014/main" id="{D8E4C00B-49EE-4B4C-9EB3-222393910786}"/>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96" name="Straight Arrow Connector 95">
                <a:extLst>
                  <a:ext uri="{FF2B5EF4-FFF2-40B4-BE49-F238E27FC236}">
                    <a16:creationId xmlns:a16="http://schemas.microsoft.com/office/drawing/2014/main" id="{BD812B57-AFBE-41CB-A293-FF5593CF005F}"/>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504DB186-C226-411E-AACD-232B908E9817}"/>
                </a:ext>
              </a:extLst>
            </p:cNvPr>
            <p:cNvGrpSpPr/>
            <p:nvPr/>
          </p:nvGrpSpPr>
          <p:grpSpPr>
            <a:xfrm>
              <a:off x="3228850" y="4024866"/>
              <a:ext cx="271446" cy="395399"/>
              <a:chOff x="5271081" y="1518010"/>
              <a:chExt cx="805622" cy="1173501"/>
            </a:xfrm>
          </p:grpSpPr>
          <p:pic>
            <p:nvPicPr>
              <p:cNvPr id="98" name="Picture 97">
                <a:extLst>
                  <a:ext uri="{FF2B5EF4-FFF2-40B4-BE49-F238E27FC236}">
                    <a16:creationId xmlns:a16="http://schemas.microsoft.com/office/drawing/2014/main" id="{0E1D9D5C-08C8-470D-A9F0-00EE21E56CC9}"/>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99" name="Straight Arrow Connector 98">
                <a:extLst>
                  <a:ext uri="{FF2B5EF4-FFF2-40B4-BE49-F238E27FC236}">
                    <a16:creationId xmlns:a16="http://schemas.microsoft.com/office/drawing/2014/main" id="{68565C7B-9B51-4496-95EB-FB30C55AA526}"/>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C45CBCDC-1B93-4F26-83AC-A1B0EF793AE8}"/>
                </a:ext>
              </a:extLst>
            </p:cNvPr>
            <p:cNvGrpSpPr/>
            <p:nvPr/>
          </p:nvGrpSpPr>
          <p:grpSpPr>
            <a:xfrm>
              <a:off x="3074195" y="4205103"/>
              <a:ext cx="271446" cy="395399"/>
              <a:chOff x="5271081" y="1518010"/>
              <a:chExt cx="805622" cy="1173501"/>
            </a:xfrm>
          </p:grpSpPr>
          <p:pic>
            <p:nvPicPr>
              <p:cNvPr id="119" name="Picture 118">
                <a:extLst>
                  <a:ext uri="{FF2B5EF4-FFF2-40B4-BE49-F238E27FC236}">
                    <a16:creationId xmlns:a16="http://schemas.microsoft.com/office/drawing/2014/main" id="{428976E0-3822-4AAE-B853-EEC27CCC776E}"/>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20" name="Straight Arrow Connector 119">
                <a:extLst>
                  <a:ext uri="{FF2B5EF4-FFF2-40B4-BE49-F238E27FC236}">
                    <a16:creationId xmlns:a16="http://schemas.microsoft.com/office/drawing/2014/main" id="{45654F68-629B-494A-94E3-04B024FC25F6}"/>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92E7F5D0-E84D-4AB9-AB28-A9C0D847BA26}"/>
                </a:ext>
              </a:extLst>
            </p:cNvPr>
            <p:cNvGrpSpPr/>
            <p:nvPr/>
          </p:nvGrpSpPr>
          <p:grpSpPr>
            <a:xfrm>
              <a:off x="3359211" y="4264072"/>
              <a:ext cx="271446" cy="395399"/>
              <a:chOff x="5271081" y="1518010"/>
              <a:chExt cx="805622" cy="1173501"/>
            </a:xfrm>
          </p:grpSpPr>
          <p:pic>
            <p:nvPicPr>
              <p:cNvPr id="122" name="Picture 121">
                <a:extLst>
                  <a:ext uri="{FF2B5EF4-FFF2-40B4-BE49-F238E27FC236}">
                    <a16:creationId xmlns:a16="http://schemas.microsoft.com/office/drawing/2014/main" id="{9C9C22F4-94CE-4269-BA37-CEEF78E83B5C}"/>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23" name="Straight Arrow Connector 122">
                <a:extLst>
                  <a:ext uri="{FF2B5EF4-FFF2-40B4-BE49-F238E27FC236}">
                    <a16:creationId xmlns:a16="http://schemas.microsoft.com/office/drawing/2014/main" id="{26BDEC4A-6F2F-4719-8B56-F1C7D5788DE6}"/>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940B8EBB-B934-4BD5-8C14-B48B09F3D126}"/>
                </a:ext>
              </a:extLst>
            </p:cNvPr>
            <p:cNvGrpSpPr/>
            <p:nvPr/>
          </p:nvGrpSpPr>
          <p:grpSpPr>
            <a:xfrm>
              <a:off x="3197044" y="4494699"/>
              <a:ext cx="271446" cy="395399"/>
              <a:chOff x="5271081" y="1518010"/>
              <a:chExt cx="805622" cy="1173501"/>
            </a:xfrm>
          </p:grpSpPr>
          <p:pic>
            <p:nvPicPr>
              <p:cNvPr id="125" name="Picture 124">
                <a:extLst>
                  <a:ext uri="{FF2B5EF4-FFF2-40B4-BE49-F238E27FC236}">
                    <a16:creationId xmlns:a16="http://schemas.microsoft.com/office/drawing/2014/main" id="{83EBDC44-4CEE-49DC-AAE7-46419EE182E4}"/>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26" name="Straight Arrow Connector 125">
                <a:extLst>
                  <a:ext uri="{FF2B5EF4-FFF2-40B4-BE49-F238E27FC236}">
                    <a16:creationId xmlns:a16="http://schemas.microsoft.com/office/drawing/2014/main" id="{DBC04A97-A477-42B1-BB3F-B7A9CF743AF9}"/>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A1FE1C66-69DC-4CEC-9E42-D9FC974BE6D9}"/>
                  </a:ext>
                </a:extLst>
              </p:cNvPr>
              <p:cNvSpPr txBox="1"/>
              <p:nvPr/>
            </p:nvSpPr>
            <p:spPr>
              <a:xfrm>
                <a:off x="10455971" y="4258853"/>
                <a:ext cx="70250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3200" b="0" i="1" smtClean="0">
                          <a:solidFill>
                            <a:srgbClr val="00BFFF"/>
                          </a:solidFill>
                          <a:latin typeface="Cambria Math" panose="02040503050406030204" pitchFamily="18" charset="0"/>
                        </a:rPr>
                        <m:t>|</m:t>
                      </m:r>
                      <m:r>
                        <a:rPr lang="es-ES" sz="3200" b="0" i="1" smtClean="0">
                          <a:solidFill>
                            <a:srgbClr val="00BFFF"/>
                          </a:solidFill>
                          <a:latin typeface="Cambria Math" panose="02040503050406030204" pitchFamily="18" charset="0"/>
                        </a:rPr>
                        <m:t>𝑁</m:t>
                      </m:r>
                      <m:r>
                        <a:rPr lang="es-ES" sz="3200" b="0" i="1" smtClean="0">
                          <a:solidFill>
                            <a:srgbClr val="00BFFF"/>
                          </a:solidFill>
                          <a:latin typeface="Cambria Math" panose="02040503050406030204" pitchFamily="18" charset="0"/>
                        </a:rPr>
                        <m:t>⟩</m:t>
                      </m:r>
                    </m:oMath>
                  </m:oMathPara>
                </a14:m>
                <a:endParaRPr lang="en-US" sz="2400" dirty="0">
                  <a:solidFill>
                    <a:srgbClr val="00BFFF"/>
                  </a:solidFill>
                </a:endParaRPr>
              </a:p>
            </p:txBody>
          </p:sp>
        </mc:Choice>
        <mc:Fallback xmlns="">
          <p:sp>
            <p:nvSpPr>
              <p:cNvPr id="128" name="TextBox 127">
                <a:extLst>
                  <a:ext uri="{FF2B5EF4-FFF2-40B4-BE49-F238E27FC236}">
                    <a16:creationId xmlns:a16="http://schemas.microsoft.com/office/drawing/2014/main" id="{A1FE1C66-69DC-4CEC-9E42-D9FC974BE6D9}"/>
                  </a:ext>
                </a:extLst>
              </p:cNvPr>
              <p:cNvSpPr txBox="1">
                <a:spLocks noRot="1" noChangeAspect="1" noMove="1" noResize="1" noEditPoints="1" noAdjustHandles="1" noChangeArrowheads="1" noChangeShapeType="1" noTextEdit="1"/>
              </p:cNvSpPr>
              <p:nvPr/>
            </p:nvSpPr>
            <p:spPr>
              <a:xfrm>
                <a:off x="10455971" y="4258853"/>
                <a:ext cx="702500" cy="492443"/>
              </a:xfrm>
              <a:prstGeom prst="rect">
                <a:avLst/>
              </a:prstGeom>
              <a:blipFill>
                <a:blip r:embed="rId18"/>
                <a:stretch>
                  <a:fillRect/>
                </a:stretch>
              </a:blipFill>
            </p:spPr>
            <p:txBody>
              <a:bodyPr/>
              <a:lstStyle/>
              <a:p>
                <a:r>
                  <a:rPr lang="en-US">
                    <a:noFill/>
                  </a:rPr>
                  <a:t> </a:t>
                </a:r>
              </a:p>
            </p:txBody>
          </p:sp>
        </mc:Fallback>
      </mc:AlternateContent>
      <p:cxnSp>
        <p:nvCxnSpPr>
          <p:cNvPr id="75" name="Straight Arrow Connector 74">
            <a:extLst>
              <a:ext uri="{FF2B5EF4-FFF2-40B4-BE49-F238E27FC236}">
                <a16:creationId xmlns:a16="http://schemas.microsoft.com/office/drawing/2014/main" id="{F41A1639-B007-4E45-B0A5-C63A822C6EEE}"/>
              </a:ext>
            </a:extLst>
          </p:cNvPr>
          <p:cNvCxnSpPr/>
          <p:nvPr/>
        </p:nvCxnSpPr>
        <p:spPr>
          <a:xfrm>
            <a:off x="1934845" y="5007478"/>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01B1E0B-BEE1-4C69-A102-0C8B81D8A832}"/>
              </a:ext>
            </a:extLst>
          </p:cNvPr>
          <p:cNvCxnSpPr/>
          <p:nvPr/>
        </p:nvCxnSpPr>
        <p:spPr>
          <a:xfrm>
            <a:off x="1933928" y="1391301"/>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7" name="Oval 76">
                <a:extLst>
                  <a:ext uri="{FF2B5EF4-FFF2-40B4-BE49-F238E27FC236}">
                    <a16:creationId xmlns:a16="http://schemas.microsoft.com/office/drawing/2014/main" id="{E7410C02-3A79-4C86-947F-0ACCC4EEA53B}"/>
                  </a:ext>
                </a:extLst>
              </p:cNvPr>
              <p:cNvSpPr/>
              <p:nvPr/>
            </p:nvSpPr>
            <p:spPr>
              <a:xfrm>
                <a:off x="1634714" y="1081642"/>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77" name="Oval 76">
                <a:extLst>
                  <a:ext uri="{FF2B5EF4-FFF2-40B4-BE49-F238E27FC236}">
                    <a16:creationId xmlns:a16="http://schemas.microsoft.com/office/drawing/2014/main" id="{E7410C02-3A79-4C86-947F-0ACCC4EEA53B}"/>
                  </a:ext>
                </a:extLst>
              </p:cNvPr>
              <p:cNvSpPr>
                <a:spLocks noRot="1" noChangeAspect="1" noMove="1" noResize="1" noEditPoints="1" noAdjustHandles="1" noChangeArrowheads="1" noChangeShapeType="1" noTextEdit="1"/>
              </p:cNvSpPr>
              <p:nvPr/>
            </p:nvSpPr>
            <p:spPr>
              <a:xfrm>
                <a:off x="1634714" y="1081642"/>
                <a:ext cx="601734" cy="601734"/>
              </a:xfrm>
              <a:prstGeom prst="ellipse">
                <a:avLst/>
              </a:prstGeom>
              <a:blipFill>
                <a:blip r:embed="rId19"/>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5FE17842-732A-44D1-8E9F-8975E4C8028C}"/>
                  </a:ext>
                </a:extLst>
              </p:cNvPr>
              <p:cNvSpPr txBox="1"/>
              <p:nvPr/>
            </p:nvSpPr>
            <p:spPr>
              <a:xfrm>
                <a:off x="2094645" y="2092988"/>
                <a:ext cx="2516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1" i="0" smtClean="0">
                          <a:solidFill>
                            <a:srgbClr val="C00000"/>
                          </a:solidFill>
                          <a:latin typeface="Cambria Math" panose="02040503050406030204" pitchFamily="18" charset="0"/>
                        </a:rPr>
                        <m:t>𝐯</m:t>
                      </m:r>
                    </m:oMath>
                  </m:oMathPara>
                </a14:m>
                <a:endParaRPr lang="en-US" sz="2400" b="1" dirty="0">
                  <a:solidFill>
                    <a:srgbClr val="C00000"/>
                  </a:solidFill>
                </a:endParaRPr>
              </a:p>
            </p:txBody>
          </p:sp>
        </mc:Choice>
        <mc:Fallback xmlns="">
          <p:sp>
            <p:nvSpPr>
              <p:cNvPr id="129" name="TextBox 128">
                <a:extLst>
                  <a:ext uri="{FF2B5EF4-FFF2-40B4-BE49-F238E27FC236}">
                    <a16:creationId xmlns:a16="http://schemas.microsoft.com/office/drawing/2014/main" id="{5FE17842-732A-44D1-8E9F-8975E4C8028C}"/>
                  </a:ext>
                </a:extLst>
              </p:cNvPr>
              <p:cNvSpPr txBox="1">
                <a:spLocks noRot="1" noChangeAspect="1" noMove="1" noResize="1" noEditPoints="1" noAdjustHandles="1" noChangeArrowheads="1" noChangeShapeType="1" noTextEdit="1"/>
              </p:cNvSpPr>
              <p:nvPr/>
            </p:nvSpPr>
            <p:spPr>
              <a:xfrm>
                <a:off x="2094645" y="2092988"/>
                <a:ext cx="251672" cy="369332"/>
              </a:xfrm>
              <a:prstGeom prst="rect">
                <a:avLst/>
              </a:prstGeom>
              <a:blipFill>
                <a:blip r:embed="rId20"/>
                <a:stretch>
                  <a:fillRect l="-14634" r="-14634" b="-1639"/>
                </a:stretch>
              </a:blipFill>
            </p:spPr>
            <p:txBody>
              <a:bodyPr/>
              <a:lstStyle/>
              <a:p>
                <a:r>
                  <a:rPr lang="en-US">
                    <a:noFill/>
                  </a:rPr>
                  <a:t> </a:t>
                </a:r>
              </a:p>
            </p:txBody>
          </p:sp>
        </mc:Fallback>
      </mc:AlternateContent>
      <p:cxnSp>
        <p:nvCxnSpPr>
          <p:cNvPr id="130" name="Straight Arrow Connector 129">
            <a:extLst>
              <a:ext uri="{FF2B5EF4-FFF2-40B4-BE49-F238E27FC236}">
                <a16:creationId xmlns:a16="http://schemas.microsoft.com/office/drawing/2014/main" id="{427213D7-B6D5-496C-B908-F07914B608F6}"/>
              </a:ext>
            </a:extLst>
          </p:cNvPr>
          <p:cNvCxnSpPr/>
          <p:nvPr/>
        </p:nvCxnSpPr>
        <p:spPr>
          <a:xfrm>
            <a:off x="1955613" y="3298541"/>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E36FF53D-2F31-42E5-A247-92415D72868D}"/>
              </a:ext>
            </a:extLst>
          </p:cNvPr>
          <p:cNvCxnSpPr>
            <a:cxnSpLocks/>
          </p:cNvCxnSpPr>
          <p:nvPr/>
        </p:nvCxnSpPr>
        <p:spPr>
          <a:xfrm>
            <a:off x="467685" y="1022311"/>
            <a:ext cx="0" cy="5140765"/>
          </a:xfrm>
          <a:prstGeom prst="straightConnector1">
            <a:avLst/>
          </a:prstGeom>
          <a:ln w="38100">
            <a:solidFill>
              <a:schemeClr val="tx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167E3A72-B90F-4157-9F46-26387D81EAA9}"/>
                  </a:ext>
                </a:extLst>
              </p:cNvPr>
              <p:cNvSpPr txBox="1"/>
              <p:nvPr/>
            </p:nvSpPr>
            <p:spPr>
              <a:xfrm>
                <a:off x="860217" y="1130067"/>
                <a:ext cx="71378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solidFill>
                            <a:srgbClr val="C00000"/>
                          </a:solidFill>
                          <a:latin typeface="Cambria Math" panose="02040503050406030204" pitchFamily="18" charset="0"/>
                        </a:rPr>
                        <m:t>|</m:t>
                      </m:r>
                      <m:sSub>
                        <m:sSubPr>
                          <m:ctrlPr>
                            <a:rPr lang="es-ES" sz="2800" b="0" i="1" smtClean="0">
                              <a:solidFill>
                                <a:srgbClr val="C00000"/>
                              </a:solidFill>
                              <a:latin typeface="Cambria Math" panose="02040503050406030204" pitchFamily="18" charset="0"/>
                              <a:ea typeface="Cambria Math" panose="02040503050406030204" pitchFamily="18" charset="0"/>
                            </a:rPr>
                          </m:ctrlPr>
                        </m:sSubPr>
                        <m:e>
                          <m:r>
                            <a:rPr lang="es-ES" sz="2800" b="0" i="1" smtClean="0">
                              <a:solidFill>
                                <a:srgbClr val="C00000"/>
                              </a:solidFill>
                              <a:latin typeface="Cambria Math" panose="02040503050406030204" pitchFamily="18" charset="0"/>
                              <a:ea typeface="Cambria Math" panose="02040503050406030204" pitchFamily="18" charset="0"/>
                            </a:rPr>
                            <m:t>ℰ</m:t>
                          </m:r>
                        </m:e>
                        <m:sub>
                          <m:r>
                            <a:rPr lang="es-ES" sz="2800" b="0" i="1" smtClean="0">
                              <a:solidFill>
                                <a:srgbClr val="C00000"/>
                              </a:solidFill>
                              <a:latin typeface="Cambria Math" panose="02040503050406030204" pitchFamily="18" charset="0"/>
                              <a:ea typeface="Cambria Math" panose="02040503050406030204" pitchFamily="18" charset="0"/>
                            </a:rPr>
                            <m:t>0</m:t>
                          </m:r>
                        </m:sub>
                      </m:sSub>
                      <m:r>
                        <a:rPr lang="es-ES" sz="2800" b="0" i="1" smtClean="0">
                          <a:solidFill>
                            <a:srgbClr val="C00000"/>
                          </a:solidFill>
                          <a:latin typeface="Cambria Math" panose="02040503050406030204" pitchFamily="18" charset="0"/>
                          <a:ea typeface="Cambria Math" panose="02040503050406030204" pitchFamily="18" charset="0"/>
                        </a:rPr>
                        <m:t>⟩</m:t>
                      </m:r>
                    </m:oMath>
                  </m:oMathPara>
                </a14:m>
                <a:endParaRPr lang="en-US" sz="2800" dirty="0">
                  <a:solidFill>
                    <a:srgbClr val="C00000"/>
                  </a:solidFill>
                </a:endParaRPr>
              </a:p>
            </p:txBody>
          </p:sp>
        </mc:Choice>
        <mc:Fallback xmlns="">
          <p:sp>
            <p:nvSpPr>
              <p:cNvPr id="132" name="TextBox 131">
                <a:extLst>
                  <a:ext uri="{FF2B5EF4-FFF2-40B4-BE49-F238E27FC236}">
                    <a16:creationId xmlns:a16="http://schemas.microsoft.com/office/drawing/2014/main" id="{167E3A72-B90F-4157-9F46-26387D81EAA9}"/>
                  </a:ext>
                </a:extLst>
              </p:cNvPr>
              <p:cNvSpPr txBox="1">
                <a:spLocks noRot="1" noChangeAspect="1" noMove="1" noResize="1" noEditPoints="1" noAdjustHandles="1" noChangeArrowheads="1" noChangeShapeType="1" noTextEdit="1"/>
              </p:cNvSpPr>
              <p:nvPr/>
            </p:nvSpPr>
            <p:spPr>
              <a:xfrm>
                <a:off x="860217" y="1130067"/>
                <a:ext cx="713785" cy="430887"/>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Oval 132">
                <a:extLst>
                  <a:ext uri="{FF2B5EF4-FFF2-40B4-BE49-F238E27FC236}">
                    <a16:creationId xmlns:a16="http://schemas.microsoft.com/office/drawing/2014/main" id="{F6C3D89A-7B67-4B20-AE8E-832647B4A534}"/>
                  </a:ext>
                </a:extLst>
              </p:cNvPr>
              <p:cNvSpPr/>
              <p:nvPr/>
            </p:nvSpPr>
            <p:spPr>
              <a:xfrm>
                <a:off x="1656399" y="2988882"/>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133" name="Oval 132">
                <a:extLst>
                  <a:ext uri="{FF2B5EF4-FFF2-40B4-BE49-F238E27FC236}">
                    <a16:creationId xmlns:a16="http://schemas.microsoft.com/office/drawing/2014/main" id="{F6C3D89A-7B67-4B20-AE8E-832647B4A534}"/>
                  </a:ext>
                </a:extLst>
              </p:cNvPr>
              <p:cNvSpPr>
                <a:spLocks noRot="1" noChangeAspect="1" noMove="1" noResize="1" noEditPoints="1" noAdjustHandles="1" noChangeArrowheads="1" noChangeShapeType="1" noTextEdit="1"/>
              </p:cNvSpPr>
              <p:nvPr/>
            </p:nvSpPr>
            <p:spPr>
              <a:xfrm>
                <a:off x="1656399" y="2988882"/>
                <a:ext cx="601734" cy="601734"/>
              </a:xfrm>
              <a:prstGeom prst="ellipse">
                <a:avLst/>
              </a:prstGeom>
              <a:blipFill>
                <a:blip r:embed="rId22"/>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Oval 133">
                <a:extLst>
                  <a:ext uri="{FF2B5EF4-FFF2-40B4-BE49-F238E27FC236}">
                    <a16:creationId xmlns:a16="http://schemas.microsoft.com/office/drawing/2014/main" id="{ACFC846C-188F-4D35-B796-9E455BAAD8E4}"/>
                  </a:ext>
                </a:extLst>
              </p:cNvPr>
              <p:cNvSpPr/>
              <p:nvPr/>
            </p:nvSpPr>
            <p:spPr>
              <a:xfrm>
                <a:off x="1633243" y="4885875"/>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134" name="Oval 133">
                <a:extLst>
                  <a:ext uri="{FF2B5EF4-FFF2-40B4-BE49-F238E27FC236}">
                    <a16:creationId xmlns:a16="http://schemas.microsoft.com/office/drawing/2014/main" id="{ACFC846C-188F-4D35-B796-9E455BAAD8E4}"/>
                  </a:ext>
                </a:extLst>
              </p:cNvPr>
              <p:cNvSpPr>
                <a:spLocks noRot="1" noChangeAspect="1" noMove="1" noResize="1" noEditPoints="1" noAdjustHandles="1" noChangeArrowheads="1" noChangeShapeType="1" noTextEdit="1"/>
              </p:cNvSpPr>
              <p:nvPr/>
            </p:nvSpPr>
            <p:spPr>
              <a:xfrm>
                <a:off x="1633243" y="4885875"/>
                <a:ext cx="601734" cy="601734"/>
              </a:xfrm>
              <a:prstGeom prst="ellipse">
                <a:avLst/>
              </a:prstGeom>
              <a:blipFill>
                <a:blip r:embed="rId23"/>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67D0A949-FD26-456A-A056-4DC586363157}"/>
                  </a:ext>
                </a:extLst>
              </p:cNvPr>
              <p:cNvSpPr txBox="1"/>
              <p:nvPr/>
            </p:nvSpPr>
            <p:spPr>
              <a:xfrm>
                <a:off x="936776" y="4939372"/>
                <a:ext cx="56066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solidFill>
                            <a:srgbClr val="C00000"/>
                          </a:solidFill>
                          <a:latin typeface="Cambria Math" panose="02040503050406030204" pitchFamily="18" charset="0"/>
                        </a:rPr>
                        <m:t>|</m:t>
                      </m:r>
                      <m:r>
                        <a:rPr lang="es-ES" sz="2800" b="0" i="1" smtClean="0">
                          <a:solidFill>
                            <a:srgbClr val="C00000"/>
                          </a:solidFill>
                          <a:latin typeface="Cambria Math" panose="02040503050406030204" pitchFamily="18" charset="0"/>
                          <a:ea typeface="Cambria Math" panose="02040503050406030204" pitchFamily="18" charset="0"/>
                        </a:rPr>
                        <m:t>ℰ</m:t>
                      </m:r>
                      <m:r>
                        <a:rPr lang="es-ES" sz="2800" b="0" i="1" smtClean="0">
                          <a:solidFill>
                            <a:srgbClr val="C00000"/>
                          </a:solidFill>
                          <a:latin typeface="Cambria Math" panose="02040503050406030204" pitchFamily="18" charset="0"/>
                          <a:ea typeface="Cambria Math" panose="02040503050406030204" pitchFamily="18" charset="0"/>
                        </a:rPr>
                        <m:t>⟩</m:t>
                      </m:r>
                    </m:oMath>
                  </m:oMathPara>
                </a14:m>
                <a:endParaRPr lang="en-US" sz="2800" dirty="0">
                  <a:solidFill>
                    <a:srgbClr val="C00000"/>
                  </a:solidFill>
                </a:endParaRPr>
              </a:p>
            </p:txBody>
          </p:sp>
        </mc:Choice>
        <mc:Fallback xmlns="">
          <p:sp>
            <p:nvSpPr>
              <p:cNvPr id="135" name="TextBox 134">
                <a:extLst>
                  <a:ext uri="{FF2B5EF4-FFF2-40B4-BE49-F238E27FC236}">
                    <a16:creationId xmlns:a16="http://schemas.microsoft.com/office/drawing/2014/main" id="{67D0A949-FD26-456A-A056-4DC586363157}"/>
                  </a:ext>
                </a:extLst>
              </p:cNvPr>
              <p:cNvSpPr txBox="1">
                <a:spLocks noRot="1" noChangeAspect="1" noMove="1" noResize="1" noEditPoints="1" noAdjustHandles="1" noChangeArrowheads="1" noChangeShapeType="1" noTextEdit="1"/>
              </p:cNvSpPr>
              <p:nvPr/>
            </p:nvSpPr>
            <p:spPr>
              <a:xfrm>
                <a:off x="936776" y="4939372"/>
                <a:ext cx="560666" cy="43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3F0353CA-E47C-45CF-A3CA-F7329811E756}"/>
                  </a:ext>
                </a:extLst>
              </p:cNvPr>
              <p:cNvSpPr txBox="1"/>
              <p:nvPr/>
            </p:nvSpPr>
            <p:spPr>
              <a:xfrm>
                <a:off x="2116330" y="4000228"/>
                <a:ext cx="2516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1" i="0" smtClean="0">
                          <a:solidFill>
                            <a:srgbClr val="C00000"/>
                          </a:solidFill>
                          <a:latin typeface="Cambria Math" panose="02040503050406030204" pitchFamily="18" charset="0"/>
                        </a:rPr>
                        <m:t>𝐯</m:t>
                      </m:r>
                    </m:oMath>
                  </m:oMathPara>
                </a14:m>
                <a:endParaRPr lang="en-US" sz="2400" b="1" dirty="0">
                  <a:solidFill>
                    <a:srgbClr val="C00000"/>
                  </a:solidFill>
                </a:endParaRPr>
              </a:p>
            </p:txBody>
          </p:sp>
        </mc:Choice>
        <mc:Fallback xmlns="">
          <p:sp>
            <p:nvSpPr>
              <p:cNvPr id="136" name="TextBox 135">
                <a:extLst>
                  <a:ext uri="{FF2B5EF4-FFF2-40B4-BE49-F238E27FC236}">
                    <a16:creationId xmlns:a16="http://schemas.microsoft.com/office/drawing/2014/main" id="{3F0353CA-E47C-45CF-A3CA-F7329811E756}"/>
                  </a:ext>
                </a:extLst>
              </p:cNvPr>
              <p:cNvSpPr txBox="1">
                <a:spLocks noRot="1" noChangeAspect="1" noMove="1" noResize="1" noEditPoints="1" noAdjustHandles="1" noChangeArrowheads="1" noChangeShapeType="1" noTextEdit="1"/>
              </p:cNvSpPr>
              <p:nvPr/>
            </p:nvSpPr>
            <p:spPr>
              <a:xfrm>
                <a:off x="2116330" y="4000228"/>
                <a:ext cx="251672" cy="369332"/>
              </a:xfrm>
              <a:prstGeom prst="rect">
                <a:avLst/>
              </a:prstGeom>
              <a:blipFill>
                <a:blip r:embed="rId10"/>
                <a:stretch>
                  <a:fillRect l="-14634" r="-14634"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DF882902-B3C7-4EFA-9F7F-C769F159DCDB}"/>
                  </a:ext>
                </a:extLst>
              </p:cNvPr>
              <p:cNvSpPr txBox="1"/>
              <p:nvPr/>
            </p:nvSpPr>
            <p:spPr>
              <a:xfrm>
                <a:off x="577613" y="6035326"/>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𝑡</m:t>
                      </m:r>
                    </m:oMath>
                  </m:oMathPara>
                </a14:m>
                <a:endParaRPr lang="en-US" sz="2800" dirty="0"/>
              </a:p>
            </p:txBody>
          </p:sp>
        </mc:Choice>
        <mc:Fallback xmlns="">
          <p:sp>
            <p:nvSpPr>
              <p:cNvPr id="137" name="TextBox 136">
                <a:extLst>
                  <a:ext uri="{FF2B5EF4-FFF2-40B4-BE49-F238E27FC236}">
                    <a16:creationId xmlns:a16="http://schemas.microsoft.com/office/drawing/2014/main" id="{DF882902-B3C7-4EFA-9F7F-C769F159DCDB}"/>
                  </a:ext>
                </a:extLst>
              </p:cNvPr>
              <p:cNvSpPr txBox="1">
                <a:spLocks noRot="1" noChangeAspect="1" noMove="1" noResize="1" noEditPoints="1" noAdjustHandles="1" noChangeArrowheads="1" noChangeShapeType="1" noTextEdit="1"/>
              </p:cNvSpPr>
              <p:nvPr/>
            </p:nvSpPr>
            <p:spPr>
              <a:xfrm>
                <a:off x="577613" y="6035326"/>
                <a:ext cx="249235" cy="430887"/>
              </a:xfrm>
              <a:prstGeom prst="rect">
                <a:avLst/>
              </a:prstGeom>
              <a:blipFill>
                <a:blip r:embed="rId15"/>
                <a:stretch>
                  <a:fillRect/>
                </a:stretch>
              </a:blipFill>
            </p:spPr>
            <p:txBody>
              <a:bodyPr/>
              <a:lstStyle/>
              <a:p>
                <a:r>
                  <a:rPr lang="en-US">
                    <a:noFill/>
                  </a:rPr>
                  <a:t> </a:t>
                </a:r>
              </a:p>
            </p:txBody>
          </p:sp>
        </mc:Fallback>
      </mc:AlternateContent>
      <p:sp>
        <p:nvSpPr>
          <p:cNvPr id="79" name="Oval 78">
            <a:extLst>
              <a:ext uri="{FF2B5EF4-FFF2-40B4-BE49-F238E27FC236}">
                <a16:creationId xmlns:a16="http://schemas.microsoft.com/office/drawing/2014/main" id="{B5306EC5-F3BD-4060-A14B-87240C2BB969}"/>
              </a:ext>
            </a:extLst>
          </p:cNvPr>
          <p:cNvSpPr/>
          <p:nvPr/>
        </p:nvSpPr>
        <p:spPr>
          <a:xfrm>
            <a:off x="1922327" y="2732402"/>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7152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a:solidFill>
                    <a:schemeClr val="bg1"/>
                  </a:solidFill>
                  <a:latin typeface="Helvetica" pitchFamily="2" charset="0"/>
                  <a:cs typeface="Arial" panose="020B0604020202020204" pitchFamily="34" charset="0"/>
                </a:rPr>
                <a:t>Free </a:t>
              </a:r>
              <a:r>
                <a:rPr lang="es-ES" sz="2800" dirty="0" err="1">
                  <a:solidFill>
                    <a:schemeClr val="bg1"/>
                  </a:solidFill>
                  <a:latin typeface="Helvetica" pitchFamily="2" charset="0"/>
                  <a:cs typeface="Arial" panose="020B0604020202020204" pitchFamily="34" charset="0"/>
                </a:rPr>
                <a:t>electrons</a:t>
              </a:r>
              <a:r>
                <a:rPr lang="es-ES" sz="2800" dirty="0">
                  <a:solidFill>
                    <a:schemeClr val="bg1"/>
                  </a:solidFill>
                  <a:latin typeface="Helvetica" pitchFamily="2" charset="0"/>
                  <a:cs typeface="Arial" panose="020B0604020202020204" pitchFamily="34" charset="0"/>
                </a:rPr>
                <a:t> as light </a:t>
              </a:r>
              <a:r>
                <a:rPr lang="es-ES" sz="2800" dirty="0" err="1">
                  <a:solidFill>
                    <a:schemeClr val="bg1"/>
                  </a:solidFill>
                  <a:latin typeface="Helvetica" pitchFamily="2" charset="0"/>
                  <a:cs typeface="Arial" panose="020B0604020202020204" pitchFamily="34" charset="0"/>
                </a:rPr>
                <a:t>generators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 name="Rectangle 66">
            <a:extLst>
              <a:ext uri="{FF2B5EF4-FFF2-40B4-BE49-F238E27FC236}">
                <a16:creationId xmlns:a16="http://schemas.microsoft.com/office/drawing/2014/main" id="{6E02115E-60A3-481F-A19D-59DB5237EF2D}"/>
              </a:ext>
            </a:extLst>
          </p:cNvPr>
          <p:cNvSpPr/>
          <p:nvPr/>
        </p:nvSpPr>
        <p:spPr>
          <a:xfrm>
            <a:off x="2894769" y="2262289"/>
            <a:ext cx="688787" cy="24929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34F61BEA-32CA-4369-8415-31E94AAE958F}"/>
              </a:ext>
            </a:extLst>
          </p:cNvPr>
          <p:cNvSpPr/>
          <p:nvPr/>
        </p:nvSpPr>
        <p:spPr>
          <a:xfrm rot="10800000">
            <a:off x="1472314" y="6164668"/>
            <a:ext cx="781406" cy="442686"/>
          </a:xfrm>
          <a:custGeom>
            <a:avLst/>
            <a:gdLst>
              <a:gd name="connsiteX0" fmla="*/ 739708 w 781406"/>
              <a:gd name="connsiteY0" fmla="*/ 644933 h 644933"/>
              <a:gd name="connsiteX1" fmla="*/ 41697 w 781406"/>
              <a:gd name="connsiteY1" fmla="*/ 644933 h 644933"/>
              <a:gd name="connsiteX2" fmla="*/ 152362 w 781406"/>
              <a:gd name="connsiteY2" fmla="*/ 454132 h 644933"/>
              <a:gd name="connsiteX3" fmla="*/ 0 w 781406"/>
              <a:gd name="connsiteY3" fmla="*/ 454132 h 644933"/>
              <a:gd name="connsiteX4" fmla="*/ 0 w 781406"/>
              <a:gd name="connsiteY4" fmla="*/ 0 h 644933"/>
              <a:gd name="connsiteX5" fmla="*/ 781406 w 781406"/>
              <a:gd name="connsiteY5" fmla="*/ 0 h 644933"/>
              <a:gd name="connsiteX6" fmla="*/ 781406 w 781406"/>
              <a:gd name="connsiteY6" fmla="*/ 454132 h 644933"/>
              <a:gd name="connsiteX7" fmla="*/ 629044 w 781406"/>
              <a:gd name="connsiteY7" fmla="*/ 454132 h 64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406" h="644933">
                <a:moveTo>
                  <a:pt x="739708" y="644933"/>
                </a:moveTo>
                <a:lnTo>
                  <a:pt x="41697" y="644933"/>
                </a:lnTo>
                <a:lnTo>
                  <a:pt x="152362" y="454132"/>
                </a:lnTo>
                <a:lnTo>
                  <a:pt x="0" y="454132"/>
                </a:lnTo>
                <a:lnTo>
                  <a:pt x="0" y="0"/>
                </a:lnTo>
                <a:lnTo>
                  <a:pt x="781406" y="0"/>
                </a:lnTo>
                <a:lnTo>
                  <a:pt x="781406" y="454132"/>
                </a:lnTo>
                <a:lnTo>
                  <a:pt x="629044" y="454132"/>
                </a:lnTo>
                <a:close/>
              </a:path>
            </a:pathLst>
          </a:cu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1044CF1-FC56-4607-9274-7F822A0122B1}"/>
              </a:ext>
            </a:extLst>
          </p:cNvPr>
          <p:cNvSpPr txBox="1"/>
          <p:nvPr/>
        </p:nvSpPr>
        <p:spPr>
          <a:xfrm>
            <a:off x="2256022" y="6058114"/>
            <a:ext cx="2139292" cy="646331"/>
          </a:xfrm>
          <a:prstGeom prst="rect">
            <a:avLst/>
          </a:prstGeom>
          <a:noFill/>
        </p:spPr>
        <p:txBody>
          <a:bodyPr wrap="square" rtlCol="0">
            <a:spAutoFit/>
          </a:bodyPr>
          <a:lstStyle/>
          <a:p>
            <a:r>
              <a:rPr lang="en-US" b="1" dirty="0">
                <a:solidFill>
                  <a:schemeClr val="bg1">
                    <a:lumMod val="50000"/>
                  </a:schemeClr>
                </a:solidFill>
              </a:rPr>
              <a:t>energy resolved electron detector</a:t>
            </a:r>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AB6F4B37-C855-4C8C-8A9A-4D35D95DA6E4}"/>
                  </a:ext>
                </a:extLst>
              </p:cNvPr>
              <p:cNvSpPr txBox="1"/>
              <p:nvPr/>
            </p:nvSpPr>
            <p:spPr>
              <a:xfrm>
                <a:off x="3593516" y="2479292"/>
                <a:ext cx="4632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FFF"/>
                          </a:solidFill>
                          <a:latin typeface="Cambria Math" panose="02040503050406030204" pitchFamily="18" charset="0"/>
                        </a:rPr>
                        <m:t>|0⟩</m:t>
                      </m:r>
                    </m:oMath>
                  </m:oMathPara>
                </a14:m>
                <a:endParaRPr lang="en-US" dirty="0">
                  <a:solidFill>
                    <a:srgbClr val="00BFFF"/>
                  </a:solidFill>
                </a:endParaRPr>
              </a:p>
            </p:txBody>
          </p:sp>
        </mc:Choice>
        <mc:Fallback xmlns="">
          <p:sp>
            <p:nvSpPr>
              <p:cNvPr id="78" name="TextBox 77">
                <a:extLst>
                  <a:ext uri="{FF2B5EF4-FFF2-40B4-BE49-F238E27FC236}">
                    <a16:creationId xmlns:a16="http://schemas.microsoft.com/office/drawing/2014/main" id="{AB6F4B37-C855-4C8C-8A9A-4D35D95DA6E4}"/>
                  </a:ext>
                </a:extLst>
              </p:cNvPr>
              <p:cNvSpPr txBox="1">
                <a:spLocks noRot="1" noChangeAspect="1" noMove="1" noResize="1" noEditPoints="1" noAdjustHandles="1" noChangeArrowheads="1" noChangeShapeType="1" noTextEdit="1"/>
              </p:cNvSpPr>
              <p:nvPr/>
            </p:nvSpPr>
            <p:spPr>
              <a:xfrm>
                <a:off x="3593516" y="2479292"/>
                <a:ext cx="463268" cy="369332"/>
              </a:xfrm>
              <a:prstGeom prst="rect">
                <a:avLst/>
              </a:prstGeom>
              <a:blipFill>
                <a:blip r:embed="rId10"/>
                <a:stretch>
                  <a:fillRect l="-21053" r="-22368" b="-38333"/>
                </a:stretch>
              </a:blipFill>
            </p:spPr>
            <p:txBody>
              <a:bodyPr/>
              <a:lstStyle/>
              <a:p>
                <a:r>
                  <a:rPr lang="en-US">
                    <a:noFill/>
                  </a:rPr>
                  <a:t> </a:t>
                </a:r>
              </a:p>
            </p:txBody>
          </p:sp>
        </mc:Fallback>
      </mc:AlternateContent>
      <p:cxnSp>
        <p:nvCxnSpPr>
          <p:cNvPr id="80" name="Straight Connector 79">
            <a:extLst>
              <a:ext uri="{FF2B5EF4-FFF2-40B4-BE49-F238E27FC236}">
                <a16:creationId xmlns:a16="http://schemas.microsoft.com/office/drawing/2014/main" id="{02DBC1A9-9640-4639-A01E-26BADA64CFFE}"/>
              </a:ext>
            </a:extLst>
          </p:cNvPr>
          <p:cNvCxnSpPr/>
          <p:nvPr/>
        </p:nvCxnSpPr>
        <p:spPr>
          <a:xfrm>
            <a:off x="2889598" y="2262289"/>
            <a:ext cx="0" cy="249291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6881031-E70E-4A40-9E68-5EC491EAFD24}"/>
              </a:ext>
            </a:extLst>
          </p:cNvPr>
          <p:cNvCxnSpPr/>
          <p:nvPr/>
        </p:nvCxnSpPr>
        <p:spPr>
          <a:xfrm>
            <a:off x="3565510" y="2266041"/>
            <a:ext cx="0" cy="249291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974958CB-A785-4A71-A66D-3510F2BE64BF}"/>
              </a:ext>
            </a:extLst>
          </p:cNvPr>
          <p:cNvSpPr txBox="1"/>
          <p:nvPr/>
        </p:nvSpPr>
        <p:spPr>
          <a:xfrm>
            <a:off x="2369991" y="1760684"/>
            <a:ext cx="1737846" cy="461665"/>
          </a:xfrm>
          <a:prstGeom prst="rect">
            <a:avLst/>
          </a:prstGeom>
          <a:noFill/>
        </p:spPr>
        <p:txBody>
          <a:bodyPr wrap="square" rtlCol="0">
            <a:spAutoFit/>
          </a:bodyPr>
          <a:lstStyle/>
          <a:p>
            <a:pPr algn="ctr"/>
            <a:r>
              <a:rPr lang="en-US" sz="2400" dirty="0">
                <a:solidFill>
                  <a:schemeClr val="bg1">
                    <a:lumMod val="50000"/>
                  </a:schemeClr>
                </a:solidFill>
              </a:rPr>
              <a:t>waveguide</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1AE78568-EFDC-4422-AAEC-3E512BB5E02F}"/>
                  </a:ext>
                </a:extLst>
              </p:cNvPr>
              <p:cNvSpPr txBox="1"/>
              <p:nvPr/>
            </p:nvSpPr>
            <p:spPr>
              <a:xfrm>
                <a:off x="3607466" y="3519361"/>
                <a:ext cx="11439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0F0"/>
                          </a:solidFill>
                          <a:latin typeface="Cambria Math" panose="02040503050406030204" pitchFamily="18" charset="0"/>
                        </a:rPr>
                        <m:t>𝑐</m:t>
                      </m:r>
                      <m:r>
                        <a:rPr lang="es-ES" sz="2400" b="0" i="1" smtClean="0">
                          <a:solidFill>
                            <a:srgbClr val="00B0F0"/>
                          </a:solidFill>
                          <a:latin typeface="Cambria Math" panose="02040503050406030204" pitchFamily="18" charset="0"/>
                        </a:rPr>
                        <m:t>/</m:t>
                      </m:r>
                      <m:r>
                        <a:rPr lang="es-ES" sz="2400" b="0" i="1" smtClean="0">
                          <a:solidFill>
                            <a:srgbClr val="00B0F0"/>
                          </a:solidFill>
                          <a:latin typeface="Cambria Math" panose="02040503050406030204" pitchFamily="18" charset="0"/>
                        </a:rPr>
                        <m:t>𝑛</m:t>
                      </m:r>
                      <m:r>
                        <a:rPr lang="es-ES" sz="2400" b="0" i="1" smtClean="0">
                          <a:solidFill>
                            <a:srgbClr val="00B0F0"/>
                          </a:solidFill>
                          <a:latin typeface="Cambria Math" panose="02040503050406030204" pitchFamily="18" charset="0"/>
                        </a:rPr>
                        <m:t>=</m:t>
                      </m:r>
                      <m:r>
                        <a:rPr lang="es-ES" sz="2400" b="0" i="1" smtClean="0">
                          <a:solidFill>
                            <a:srgbClr val="00B0F0"/>
                          </a:solidFill>
                          <a:latin typeface="Cambria Math" panose="02040503050406030204" pitchFamily="18" charset="0"/>
                        </a:rPr>
                        <m:t>𝑣</m:t>
                      </m:r>
                    </m:oMath>
                  </m:oMathPara>
                </a14:m>
                <a:endParaRPr lang="en-US" sz="2400" dirty="0">
                  <a:solidFill>
                    <a:srgbClr val="00B0F0"/>
                  </a:solidFill>
                </a:endParaRPr>
              </a:p>
            </p:txBody>
          </p:sp>
        </mc:Choice>
        <mc:Fallback xmlns="">
          <p:sp>
            <p:nvSpPr>
              <p:cNvPr id="84" name="TextBox 83">
                <a:extLst>
                  <a:ext uri="{FF2B5EF4-FFF2-40B4-BE49-F238E27FC236}">
                    <a16:creationId xmlns:a16="http://schemas.microsoft.com/office/drawing/2014/main" id="{1AE78568-EFDC-4422-AAEC-3E512BB5E02F}"/>
                  </a:ext>
                </a:extLst>
              </p:cNvPr>
              <p:cNvSpPr txBox="1">
                <a:spLocks noRot="1" noChangeAspect="1" noMove="1" noResize="1" noEditPoints="1" noAdjustHandles="1" noChangeArrowheads="1" noChangeShapeType="1" noTextEdit="1"/>
              </p:cNvSpPr>
              <p:nvPr/>
            </p:nvSpPr>
            <p:spPr>
              <a:xfrm>
                <a:off x="3607466" y="3519361"/>
                <a:ext cx="1143968" cy="369332"/>
              </a:xfrm>
              <a:prstGeom prst="rect">
                <a:avLst/>
              </a:prstGeom>
              <a:blipFill>
                <a:blip r:embed="rId13"/>
                <a:stretch>
                  <a:fillRect l="-2674" r="-2139" b="-37705"/>
                </a:stretch>
              </a:blipFill>
            </p:spPr>
            <p:txBody>
              <a:bodyPr/>
              <a:lstStyle/>
              <a:p>
                <a:r>
                  <a:rPr lang="en-US">
                    <a:noFill/>
                  </a:rPr>
                  <a:t> </a:t>
                </a:r>
              </a:p>
            </p:txBody>
          </p:sp>
        </mc:Fallback>
      </mc:AlternateContent>
      <p:grpSp>
        <p:nvGrpSpPr>
          <p:cNvPr id="91" name="Group 90">
            <a:extLst>
              <a:ext uri="{FF2B5EF4-FFF2-40B4-BE49-F238E27FC236}">
                <a16:creationId xmlns:a16="http://schemas.microsoft.com/office/drawing/2014/main" id="{F9FDE277-76F7-4104-8A82-381ADA6A4E67}"/>
              </a:ext>
            </a:extLst>
          </p:cNvPr>
          <p:cNvGrpSpPr/>
          <p:nvPr/>
        </p:nvGrpSpPr>
        <p:grpSpPr>
          <a:xfrm>
            <a:off x="2931564" y="3633558"/>
            <a:ext cx="271446" cy="395399"/>
            <a:chOff x="5271081" y="1518010"/>
            <a:chExt cx="805622" cy="1173501"/>
          </a:xfrm>
        </p:grpSpPr>
        <p:pic>
          <p:nvPicPr>
            <p:cNvPr id="92" name="Picture 91">
              <a:extLst>
                <a:ext uri="{FF2B5EF4-FFF2-40B4-BE49-F238E27FC236}">
                  <a16:creationId xmlns:a16="http://schemas.microsoft.com/office/drawing/2014/main" id="{33E58367-23BB-439C-B52D-9E6219C678AC}"/>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93" name="Straight Arrow Connector 92">
              <a:extLst>
                <a:ext uri="{FF2B5EF4-FFF2-40B4-BE49-F238E27FC236}">
                  <a16:creationId xmlns:a16="http://schemas.microsoft.com/office/drawing/2014/main" id="{B521B43D-79F7-483F-94B5-BD6FCAF72421}"/>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A7C4C4EB-25AE-4717-B2F9-727D5A782B3B}"/>
              </a:ext>
            </a:extLst>
          </p:cNvPr>
          <p:cNvGrpSpPr/>
          <p:nvPr/>
        </p:nvGrpSpPr>
        <p:grpSpPr>
          <a:xfrm>
            <a:off x="3142277" y="3460193"/>
            <a:ext cx="271446" cy="395399"/>
            <a:chOff x="5271081" y="1518010"/>
            <a:chExt cx="805622" cy="1173501"/>
          </a:xfrm>
        </p:grpSpPr>
        <p:pic>
          <p:nvPicPr>
            <p:cNvPr id="101" name="Picture 100">
              <a:extLst>
                <a:ext uri="{FF2B5EF4-FFF2-40B4-BE49-F238E27FC236}">
                  <a16:creationId xmlns:a16="http://schemas.microsoft.com/office/drawing/2014/main" id="{D45B0282-69FF-4593-8723-16904D8D0727}"/>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02" name="Straight Arrow Connector 101">
              <a:extLst>
                <a:ext uri="{FF2B5EF4-FFF2-40B4-BE49-F238E27FC236}">
                  <a16:creationId xmlns:a16="http://schemas.microsoft.com/office/drawing/2014/main" id="{B2FCBE53-78E0-46C6-AB9C-91D74A97EAE3}"/>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EA556634-4DAB-4762-B996-368A6CA1A8FD}"/>
              </a:ext>
            </a:extLst>
          </p:cNvPr>
          <p:cNvGrpSpPr/>
          <p:nvPr/>
        </p:nvGrpSpPr>
        <p:grpSpPr>
          <a:xfrm>
            <a:off x="3282980" y="3758252"/>
            <a:ext cx="271446" cy="395399"/>
            <a:chOff x="5271081" y="1518010"/>
            <a:chExt cx="805622" cy="1173501"/>
          </a:xfrm>
        </p:grpSpPr>
        <p:pic>
          <p:nvPicPr>
            <p:cNvPr id="104" name="Picture 103">
              <a:extLst>
                <a:ext uri="{FF2B5EF4-FFF2-40B4-BE49-F238E27FC236}">
                  <a16:creationId xmlns:a16="http://schemas.microsoft.com/office/drawing/2014/main" id="{44631B1A-7990-442B-9B6E-E16C1BEA2981}"/>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05" name="Straight Arrow Connector 104">
              <a:extLst>
                <a:ext uri="{FF2B5EF4-FFF2-40B4-BE49-F238E27FC236}">
                  <a16:creationId xmlns:a16="http://schemas.microsoft.com/office/drawing/2014/main" id="{7BCEBADD-75D8-4AA3-ADEF-4A556BB69F0A}"/>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27E48460-142A-422F-830A-8E281801F3C9}"/>
              </a:ext>
            </a:extLst>
          </p:cNvPr>
          <p:cNvGrpSpPr/>
          <p:nvPr/>
        </p:nvGrpSpPr>
        <p:grpSpPr>
          <a:xfrm>
            <a:off x="3076450" y="3872466"/>
            <a:ext cx="271446" cy="395399"/>
            <a:chOff x="5271081" y="1518010"/>
            <a:chExt cx="805622" cy="1173501"/>
          </a:xfrm>
        </p:grpSpPr>
        <p:pic>
          <p:nvPicPr>
            <p:cNvPr id="107" name="Picture 106">
              <a:extLst>
                <a:ext uri="{FF2B5EF4-FFF2-40B4-BE49-F238E27FC236}">
                  <a16:creationId xmlns:a16="http://schemas.microsoft.com/office/drawing/2014/main" id="{51B902EB-768A-43A4-BBAB-872A48483963}"/>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08" name="Straight Arrow Connector 107">
              <a:extLst>
                <a:ext uri="{FF2B5EF4-FFF2-40B4-BE49-F238E27FC236}">
                  <a16:creationId xmlns:a16="http://schemas.microsoft.com/office/drawing/2014/main" id="{53610117-EEDB-4C44-BE15-C0E63EF3D3AC}"/>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A5FB5F61-93C9-4B9E-AA92-BCC4B5E421BA}"/>
              </a:ext>
            </a:extLst>
          </p:cNvPr>
          <p:cNvGrpSpPr/>
          <p:nvPr/>
        </p:nvGrpSpPr>
        <p:grpSpPr>
          <a:xfrm>
            <a:off x="2921795" y="4052703"/>
            <a:ext cx="271446" cy="395399"/>
            <a:chOff x="5271081" y="1518010"/>
            <a:chExt cx="805622" cy="1173501"/>
          </a:xfrm>
        </p:grpSpPr>
        <p:pic>
          <p:nvPicPr>
            <p:cNvPr id="110" name="Picture 109">
              <a:extLst>
                <a:ext uri="{FF2B5EF4-FFF2-40B4-BE49-F238E27FC236}">
                  <a16:creationId xmlns:a16="http://schemas.microsoft.com/office/drawing/2014/main" id="{0FAA076C-FA23-4C54-94E3-19AF00363948}"/>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1" name="Straight Arrow Connector 110">
              <a:extLst>
                <a:ext uri="{FF2B5EF4-FFF2-40B4-BE49-F238E27FC236}">
                  <a16:creationId xmlns:a16="http://schemas.microsoft.com/office/drawing/2014/main" id="{8F97E7FB-D862-4A91-8648-ACBC0F75FD6A}"/>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CB677BFC-36BF-4B26-800C-F6F69F5196D0}"/>
              </a:ext>
            </a:extLst>
          </p:cNvPr>
          <p:cNvGrpSpPr/>
          <p:nvPr/>
        </p:nvGrpSpPr>
        <p:grpSpPr>
          <a:xfrm>
            <a:off x="3206811" y="4111672"/>
            <a:ext cx="271446" cy="395399"/>
            <a:chOff x="5271081" y="1518010"/>
            <a:chExt cx="805622" cy="1173501"/>
          </a:xfrm>
        </p:grpSpPr>
        <p:pic>
          <p:nvPicPr>
            <p:cNvPr id="113" name="Picture 112">
              <a:extLst>
                <a:ext uri="{FF2B5EF4-FFF2-40B4-BE49-F238E27FC236}">
                  <a16:creationId xmlns:a16="http://schemas.microsoft.com/office/drawing/2014/main" id="{30DB025B-C9B7-4B3B-A247-8B882761495C}"/>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4" name="Straight Arrow Connector 113">
              <a:extLst>
                <a:ext uri="{FF2B5EF4-FFF2-40B4-BE49-F238E27FC236}">
                  <a16:creationId xmlns:a16="http://schemas.microsoft.com/office/drawing/2014/main" id="{C750E2FE-BBBB-4DCB-8712-5D64F842E944}"/>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5" name="Group 114">
            <a:extLst>
              <a:ext uri="{FF2B5EF4-FFF2-40B4-BE49-F238E27FC236}">
                <a16:creationId xmlns:a16="http://schemas.microsoft.com/office/drawing/2014/main" id="{2BA20F84-85B4-4D04-B313-DA7B3716FBBB}"/>
              </a:ext>
            </a:extLst>
          </p:cNvPr>
          <p:cNvGrpSpPr/>
          <p:nvPr/>
        </p:nvGrpSpPr>
        <p:grpSpPr>
          <a:xfrm>
            <a:off x="3044644" y="4342299"/>
            <a:ext cx="271446" cy="395399"/>
            <a:chOff x="5271081" y="1518010"/>
            <a:chExt cx="805622" cy="1173501"/>
          </a:xfrm>
        </p:grpSpPr>
        <p:pic>
          <p:nvPicPr>
            <p:cNvPr id="116" name="Picture 115">
              <a:extLst>
                <a:ext uri="{FF2B5EF4-FFF2-40B4-BE49-F238E27FC236}">
                  <a16:creationId xmlns:a16="http://schemas.microsoft.com/office/drawing/2014/main" id="{930C46C8-F7BF-45A0-B35C-7B0B4AFD37FF}"/>
                </a:ext>
              </a:extLst>
            </p:cNvPr>
            <p:cNvPicPr>
              <a:picLocks noChangeAspect="1"/>
            </p:cNvPicPr>
            <p:nvPr/>
          </p:nvPicPr>
          <p:blipFill rotWithShape="1">
            <a:blip r:embed="rId14">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7" name="Straight Arrow Connector 116">
              <a:extLst>
                <a:ext uri="{FF2B5EF4-FFF2-40B4-BE49-F238E27FC236}">
                  <a16:creationId xmlns:a16="http://schemas.microsoft.com/office/drawing/2014/main" id="{993780A7-B39D-4F6E-AAC8-65FFF50519F9}"/>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sp>
        <p:nvSpPr>
          <p:cNvPr id="141" name="TextBox 140">
            <a:extLst>
              <a:ext uri="{FF2B5EF4-FFF2-40B4-BE49-F238E27FC236}">
                <a16:creationId xmlns:a16="http://schemas.microsoft.com/office/drawing/2014/main" id="{9B5888A7-A76D-407C-8758-5CA65D9A428C}"/>
              </a:ext>
            </a:extLst>
          </p:cNvPr>
          <p:cNvSpPr txBox="1"/>
          <p:nvPr/>
        </p:nvSpPr>
        <p:spPr>
          <a:xfrm>
            <a:off x="6314597" y="6000538"/>
            <a:ext cx="5482807" cy="707886"/>
          </a:xfrm>
          <a:prstGeom prst="rect">
            <a:avLst/>
          </a:prstGeom>
          <a:noFill/>
        </p:spPr>
        <p:txBody>
          <a:bodyPr wrap="square" rtlCol="0">
            <a:spAutoFit/>
          </a:bodyPr>
          <a:lstStyle/>
          <a:p>
            <a:pPr algn="ctr"/>
            <a:r>
              <a:rPr lang="en-US" sz="2000" dirty="0">
                <a:solidFill>
                  <a:schemeClr val="accent1">
                    <a:lumMod val="75000"/>
                  </a:schemeClr>
                </a:solidFill>
              </a:rPr>
              <a:t>A. Feist, ..., T. </a:t>
            </a:r>
            <a:r>
              <a:rPr lang="en-US" sz="2000" dirty="0" err="1">
                <a:solidFill>
                  <a:schemeClr val="accent1">
                    <a:lumMod val="75000"/>
                  </a:schemeClr>
                </a:solidFill>
              </a:rPr>
              <a:t>Kippenberg</a:t>
            </a:r>
            <a:r>
              <a:rPr lang="en-US" sz="2000" dirty="0">
                <a:solidFill>
                  <a:schemeClr val="accent1">
                    <a:lumMod val="75000"/>
                  </a:schemeClr>
                </a:solidFill>
              </a:rPr>
              <a:t>, and C. Ropers, </a:t>
            </a:r>
            <a:r>
              <a:rPr lang="es-ES" sz="2000" dirty="0" err="1">
                <a:solidFill>
                  <a:schemeClr val="accent1">
                    <a:lumMod val="75000"/>
                  </a:schemeClr>
                </a:solidFill>
              </a:rPr>
              <a:t>Science</a:t>
            </a:r>
            <a:r>
              <a:rPr lang="es-ES" sz="2000" dirty="0">
                <a:solidFill>
                  <a:schemeClr val="accent1">
                    <a:lumMod val="75000"/>
                  </a:schemeClr>
                </a:solidFill>
              </a:rPr>
              <a:t> (2022)</a:t>
            </a:r>
            <a:endParaRPr lang="en-US" sz="2000" dirty="0">
              <a:solidFill>
                <a:schemeClr val="accent1">
                  <a:lumMod val="75000"/>
                </a:schemeClr>
              </a:solidFill>
            </a:endParaRPr>
          </a:p>
        </p:txBody>
      </p:sp>
      <p:sp>
        <p:nvSpPr>
          <p:cNvPr id="142" name="TextBox 141">
            <a:extLst>
              <a:ext uri="{FF2B5EF4-FFF2-40B4-BE49-F238E27FC236}">
                <a16:creationId xmlns:a16="http://schemas.microsoft.com/office/drawing/2014/main" id="{839B2E42-1E37-4DC7-8CE2-E02B7907F429}"/>
              </a:ext>
            </a:extLst>
          </p:cNvPr>
          <p:cNvSpPr txBox="1"/>
          <p:nvPr/>
        </p:nvSpPr>
        <p:spPr>
          <a:xfrm>
            <a:off x="5634832" y="787078"/>
            <a:ext cx="6119255" cy="369332"/>
          </a:xfrm>
          <a:prstGeom prst="rect">
            <a:avLst/>
          </a:prstGeom>
          <a:noFill/>
        </p:spPr>
        <p:txBody>
          <a:bodyPr wrap="square" rtlCol="0">
            <a:spAutoFit/>
          </a:bodyPr>
          <a:lstStyle/>
          <a:p>
            <a:pPr algn="ctr"/>
            <a:r>
              <a:rPr lang="en-US" b="1" dirty="0"/>
              <a:t>single-photon state generation</a:t>
            </a:r>
          </a:p>
        </p:txBody>
      </p:sp>
      <p:grpSp>
        <p:nvGrpSpPr>
          <p:cNvPr id="3" name="Group 2">
            <a:extLst>
              <a:ext uri="{FF2B5EF4-FFF2-40B4-BE49-F238E27FC236}">
                <a16:creationId xmlns:a16="http://schemas.microsoft.com/office/drawing/2014/main" id="{A29C633F-2BD0-4F04-9359-24B30783FF41}"/>
              </a:ext>
            </a:extLst>
          </p:cNvPr>
          <p:cNvGrpSpPr/>
          <p:nvPr/>
        </p:nvGrpSpPr>
        <p:grpSpPr>
          <a:xfrm>
            <a:off x="5327962" y="1246253"/>
            <a:ext cx="6560968" cy="4546216"/>
            <a:chOff x="5469998" y="1588623"/>
            <a:chExt cx="6105780" cy="4230808"/>
          </a:xfrm>
        </p:grpSpPr>
        <p:pic>
          <p:nvPicPr>
            <p:cNvPr id="140" name="Picture 139">
              <a:extLst>
                <a:ext uri="{FF2B5EF4-FFF2-40B4-BE49-F238E27FC236}">
                  <a16:creationId xmlns:a16="http://schemas.microsoft.com/office/drawing/2014/main" id="{22E86C72-6FD4-4518-BBAC-476A6677D942}"/>
                </a:ext>
              </a:extLst>
            </p:cNvPr>
            <p:cNvPicPr>
              <a:picLocks noChangeAspect="1"/>
            </p:cNvPicPr>
            <p:nvPr/>
          </p:nvPicPr>
          <p:blipFill>
            <a:blip r:embed="rId15"/>
            <a:stretch>
              <a:fillRect/>
            </a:stretch>
          </p:blipFill>
          <p:spPr>
            <a:xfrm>
              <a:off x="5469998" y="1588623"/>
              <a:ext cx="3156493" cy="4230808"/>
            </a:xfrm>
            <a:prstGeom prst="rect">
              <a:avLst/>
            </a:prstGeom>
          </p:spPr>
        </p:pic>
        <p:pic>
          <p:nvPicPr>
            <p:cNvPr id="2" name="Picture 1">
              <a:extLst>
                <a:ext uri="{FF2B5EF4-FFF2-40B4-BE49-F238E27FC236}">
                  <a16:creationId xmlns:a16="http://schemas.microsoft.com/office/drawing/2014/main" id="{109D4244-5DDB-489D-B4D2-24D3A8F28FF2}"/>
                </a:ext>
              </a:extLst>
            </p:cNvPr>
            <p:cNvPicPr>
              <a:picLocks noChangeAspect="1"/>
            </p:cNvPicPr>
            <p:nvPr/>
          </p:nvPicPr>
          <p:blipFill>
            <a:blip r:embed="rId16"/>
            <a:stretch>
              <a:fillRect/>
            </a:stretch>
          </p:blipFill>
          <p:spPr>
            <a:xfrm>
              <a:off x="8800640" y="2466474"/>
              <a:ext cx="2775138" cy="2334166"/>
            </a:xfrm>
            <a:prstGeom prst="rect">
              <a:avLst/>
            </a:prstGeom>
          </p:spPr>
        </p:pic>
      </p:grpSp>
      <p:cxnSp>
        <p:nvCxnSpPr>
          <p:cNvPr id="48" name="Straight Arrow Connector 47">
            <a:extLst>
              <a:ext uri="{FF2B5EF4-FFF2-40B4-BE49-F238E27FC236}">
                <a16:creationId xmlns:a16="http://schemas.microsoft.com/office/drawing/2014/main" id="{EC211DE4-169A-4DA7-ADB2-75FA4EC28E1B}"/>
              </a:ext>
            </a:extLst>
          </p:cNvPr>
          <p:cNvCxnSpPr/>
          <p:nvPr/>
        </p:nvCxnSpPr>
        <p:spPr>
          <a:xfrm>
            <a:off x="1934845" y="5007478"/>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05C03AB-4451-4CB2-8C86-9C6B99F0981F}"/>
              </a:ext>
            </a:extLst>
          </p:cNvPr>
          <p:cNvCxnSpPr/>
          <p:nvPr/>
        </p:nvCxnSpPr>
        <p:spPr>
          <a:xfrm>
            <a:off x="1933928" y="1391301"/>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Oval 49">
                <a:extLst>
                  <a:ext uri="{FF2B5EF4-FFF2-40B4-BE49-F238E27FC236}">
                    <a16:creationId xmlns:a16="http://schemas.microsoft.com/office/drawing/2014/main" id="{A32DCE66-F50D-4B7D-8AB1-00DCF5F8B973}"/>
                  </a:ext>
                </a:extLst>
              </p:cNvPr>
              <p:cNvSpPr/>
              <p:nvPr/>
            </p:nvSpPr>
            <p:spPr>
              <a:xfrm>
                <a:off x="1634714" y="1081642"/>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50" name="Oval 49">
                <a:extLst>
                  <a:ext uri="{FF2B5EF4-FFF2-40B4-BE49-F238E27FC236}">
                    <a16:creationId xmlns:a16="http://schemas.microsoft.com/office/drawing/2014/main" id="{A32DCE66-F50D-4B7D-8AB1-00DCF5F8B973}"/>
                  </a:ext>
                </a:extLst>
              </p:cNvPr>
              <p:cNvSpPr>
                <a:spLocks noRot="1" noChangeAspect="1" noMove="1" noResize="1" noEditPoints="1" noAdjustHandles="1" noChangeArrowheads="1" noChangeShapeType="1" noTextEdit="1"/>
              </p:cNvSpPr>
              <p:nvPr/>
            </p:nvSpPr>
            <p:spPr>
              <a:xfrm>
                <a:off x="1634714" y="1081642"/>
                <a:ext cx="601734" cy="601734"/>
              </a:xfrm>
              <a:prstGeom prst="ellipse">
                <a:avLst/>
              </a:prstGeom>
              <a:blipFill>
                <a:blip r:embed="rId17"/>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6B8A2E7F-03B4-49C7-97EF-7E71D97BE669}"/>
                  </a:ext>
                </a:extLst>
              </p:cNvPr>
              <p:cNvSpPr txBox="1"/>
              <p:nvPr/>
            </p:nvSpPr>
            <p:spPr>
              <a:xfrm>
                <a:off x="2094645" y="2092988"/>
                <a:ext cx="2516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1" i="0" smtClean="0">
                          <a:solidFill>
                            <a:srgbClr val="C00000"/>
                          </a:solidFill>
                          <a:latin typeface="Cambria Math" panose="02040503050406030204" pitchFamily="18" charset="0"/>
                        </a:rPr>
                        <m:t>𝐯</m:t>
                      </m:r>
                    </m:oMath>
                  </m:oMathPara>
                </a14:m>
                <a:endParaRPr lang="en-US" sz="2400" b="1" dirty="0">
                  <a:solidFill>
                    <a:srgbClr val="C00000"/>
                  </a:solidFill>
                </a:endParaRPr>
              </a:p>
            </p:txBody>
          </p:sp>
        </mc:Choice>
        <mc:Fallback xmlns="">
          <p:sp>
            <p:nvSpPr>
              <p:cNvPr id="51" name="TextBox 50">
                <a:extLst>
                  <a:ext uri="{FF2B5EF4-FFF2-40B4-BE49-F238E27FC236}">
                    <a16:creationId xmlns:a16="http://schemas.microsoft.com/office/drawing/2014/main" id="{6B8A2E7F-03B4-49C7-97EF-7E71D97BE669}"/>
                  </a:ext>
                </a:extLst>
              </p:cNvPr>
              <p:cNvSpPr txBox="1">
                <a:spLocks noRot="1" noChangeAspect="1" noMove="1" noResize="1" noEditPoints="1" noAdjustHandles="1" noChangeArrowheads="1" noChangeShapeType="1" noTextEdit="1"/>
              </p:cNvSpPr>
              <p:nvPr/>
            </p:nvSpPr>
            <p:spPr>
              <a:xfrm>
                <a:off x="2094645" y="2092988"/>
                <a:ext cx="251672" cy="369332"/>
              </a:xfrm>
              <a:prstGeom prst="rect">
                <a:avLst/>
              </a:prstGeom>
              <a:blipFill>
                <a:blip r:embed="rId18"/>
                <a:stretch>
                  <a:fillRect l="-14634" r="-14634" b="-1639"/>
                </a:stretch>
              </a:blipFill>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989CF6A9-0826-4715-AADE-F2E4ECF8335F}"/>
              </a:ext>
            </a:extLst>
          </p:cNvPr>
          <p:cNvCxnSpPr/>
          <p:nvPr/>
        </p:nvCxnSpPr>
        <p:spPr>
          <a:xfrm>
            <a:off x="1955613" y="3298541"/>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1459695-B9F0-4B4E-84EC-1928F5234BAE}"/>
              </a:ext>
            </a:extLst>
          </p:cNvPr>
          <p:cNvCxnSpPr>
            <a:cxnSpLocks/>
          </p:cNvCxnSpPr>
          <p:nvPr/>
        </p:nvCxnSpPr>
        <p:spPr>
          <a:xfrm>
            <a:off x="467685" y="1022311"/>
            <a:ext cx="0" cy="5140765"/>
          </a:xfrm>
          <a:prstGeom prst="straightConnector1">
            <a:avLst/>
          </a:prstGeom>
          <a:ln w="38100">
            <a:solidFill>
              <a:schemeClr val="tx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1830559-B7B2-4B79-8C7A-3EF3CF838BEF}"/>
                  </a:ext>
                </a:extLst>
              </p:cNvPr>
              <p:cNvSpPr txBox="1"/>
              <p:nvPr/>
            </p:nvSpPr>
            <p:spPr>
              <a:xfrm>
                <a:off x="860217" y="1130067"/>
                <a:ext cx="71378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solidFill>
                            <a:srgbClr val="C00000"/>
                          </a:solidFill>
                          <a:latin typeface="Cambria Math" panose="02040503050406030204" pitchFamily="18" charset="0"/>
                        </a:rPr>
                        <m:t>|</m:t>
                      </m:r>
                      <m:sSub>
                        <m:sSubPr>
                          <m:ctrlPr>
                            <a:rPr lang="es-ES" sz="2800" b="0" i="1" smtClean="0">
                              <a:solidFill>
                                <a:srgbClr val="C00000"/>
                              </a:solidFill>
                              <a:latin typeface="Cambria Math" panose="02040503050406030204" pitchFamily="18" charset="0"/>
                              <a:ea typeface="Cambria Math" panose="02040503050406030204" pitchFamily="18" charset="0"/>
                            </a:rPr>
                          </m:ctrlPr>
                        </m:sSubPr>
                        <m:e>
                          <m:r>
                            <a:rPr lang="es-ES" sz="2800" b="0" i="1" smtClean="0">
                              <a:solidFill>
                                <a:srgbClr val="C00000"/>
                              </a:solidFill>
                              <a:latin typeface="Cambria Math" panose="02040503050406030204" pitchFamily="18" charset="0"/>
                              <a:ea typeface="Cambria Math" panose="02040503050406030204" pitchFamily="18" charset="0"/>
                            </a:rPr>
                            <m:t>ℰ</m:t>
                          </m:r>
                        </m:e>
                        <m:sub>
                          <m:r>
                            <a:rPr lang="es-ES" sz="2800" b="0" i="1" smtClean="0">
                              <a:solidFill>
                                <a:srgbClr val="C00000"/>
                              </a:solidFill>
                              <a:latin typeface="Cambria Math" panose="02040503050406030204" pitchFamily="18" charset="0"/>
                              <a:ea typeface="Cambria Math" panose="02040503050406030204" pitchFamily="18" charset="0"/>
                            </a:rPr>
                            <m:t>0</m:t>
                          </m:r>
                        </m:sub>
                      </m:sSub>
                      <m:r>
                        <a:rPr lang="es-ES" sz="2800" b="0" i="1" smtClean="0">
                          <a:solidFill>
                            <a:srgbClr val="C00000"/>
                          </a:solidFill>
                          <a:latin typeface="Cambria Math" panose="02040503050406030204" pitchFamily="18" charset="0"/>
                          <a:ea typeface="Cambria Math" panose="02040503050406030204" pitchFamily="18" charset="0"/>
                        </a:rPr>
                        <m:t>⟩</m:t>
                      </m:r>
                    </m:oMath>
                  </m:oMathPara>
                </a14:m>
                <a:endParaRPr lang="en-US" sz="2800" dirty="0">
                  <a:solidFill>
                    <a:srgbClr val="C00000"/>
                  </a:solidFill>
                </a:endParaRPr>
              </a:p>
            </p:txBody>
          </p:sp>
        </mc:Choice>
        <mc:Fallback xmlns="">
          <p:sp>
            <p:nvSpPr>
              <p:cNvPr id="54" name="TextBox 53">
                <a:extLst>
                  <a:ext uri="{FF2B5EF4-FFF2-40B4-BE49-F238E27FC236}">
                    <a16:creationId xmlns:a16="http://schemas.microsoft.com/office/drawing/2014/main" id="{61830559-B7B2-4B79-8C7A-3EF3CF838BEF}"/>
                  </a:ext>
                </a:extLst>
              </p:cNvPr>
              <p:cNvSpPr txBox="1">
                <a:spLocks noRot="1" noChangeAspect="1" noMove="1" noResize="1" noEditPoints="1" noAdjustHandles="1" noChangeArrowheads="1" noChangeShapeType="1" noTextEdit="1"/>
              </p:cNvSpPr>
              <p:nvPr/>
            </p:nvSpPr>
            <p:spPr>
              <a:xfrm>
                <a:off x="860217" y="1130067"/>
                <a:ext cx="713785" cy="43088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E5C27926-3DDF-4727-B082-8BD41E9920AD}"/>
                  </a:ext>
                </a:extLst>
              </p:cNvPr>
              <p:cNvSpPr/>
              <p:nvPr/>
            </p:nvSpPr>
            <p:spPr>
              <a:xfrm>
                <a:off x="1656399" y="2988882"/>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55" name="Oval 54">
                <a:extLst>
                  <a:ext uri="{FF2B5EF4-FFF2-40B4-BE49-F238E27FC236}">
                    <a16:creationId xmlns:a16="http://schemas.microsoft.com/office/drawing/2014/main" id="{E5C27926-3DDF-4727-B082-8BD41E9920AD}"/>
                  </a:ext>
                </a:extLst>
              </p:cNvPr>
              <p:cNvSpPr>
                <a:spLocks noRot="1" noChangeAspect="1" noMove="1" noResize="1" noEditPoints="1" noAdjustHandles="1" noChangeArrowheads="1" noChangeShapeType="1" noTextEdit="1"/>
              </p:cNvSpPr>
              <p:nvPr/>
            </p:nvSpPr>
            <p:spPr>
              <a:xfrm>
                <a:off x="1656399" y="2988882"/>
                <a:ext cx="601734" cy="601734"/>
              </a:xfrm>
              <a:prstGeom prst="ellipse">
                <a:avLst/>
              </a:prstGeom>
              <a:blipFill>
                <a:blip r:embed="rId20"/>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1C59302A-C7D4-4673-B12C-508D2D71F6F0}"/>
                  </a:ext>
                </a:extLst>
              </p:cNvPr>
              <p:cNvSpPr/>
              <p:nvPr/>
            </p:nvSpPr>
            <p:spPr>
              <a:xfrm>
                <a:off x="1633243" y="4885875"/>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56" name="Oval 55">
                <a:extLst>
                  <a:ext uri="{FF2B5EF4-FFF2-40B4-BE49-F238E27FC236}">
                    <a16:creationId xmlns:a16="http://schemas.microsoft.com/office/drawing/2014/main" id="{1C59302A-C7D4-4673-B12C-508D2D71F6F0}"/>
                  </a:ext>
                </a:extLst>
              </p:cNvPr>
              <p:cNvSpPr>
                <a:spLocks noRot="1" noChangeAspect="1" noMove="1" noResize="1" noEditPoints="1" noAdjustHandles="1" noChangeArrowheads="1" noChangeShapeType="1" noTextEdit="1"/>
              </p:cNvSpPr>
              <p:nvPr/>
            </p:nvSpPr>
            <p:spPr>
              <a:xfrm>
                <a:off x="1633243" y="4885875"/>
                <a:ext cx="601734" cy="601734"/>
              </a:xfrm>
              <a:prstGeom prst="ellipse">
                <a:avLst/>
              </a:prstGeom>
              <a:blipFill>
                <a:blip r:embed="rId21"/>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67534B76-8BD6-417D-8151-B2E377CEE7AF}"/>
                  </a:ext>
                </a:extLst>
              </p:cNvPr>
              <p:cNvSpPr txBox="1"/>
              <p:nvPr/>
            </p:nvSpPr>
            <p:spPr>
              <a:xfrm>
                <a:off x="936776" y="4939372"/>
                <a:ext cx="56066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solidFill>
                            <a:srgbClr val="C00000"/>
                          </a:solidFill>
                          <a:latin typeface="Cambria Math" panose="02040503050406030204" pitchFamily="18" charset="0"/>
                        </a:rPr>
                        <m:t>|</m:t>
                      </m:r>
                      <m:r>
                        <a:rPr lang="es-ES" sz="2800" b="0" i="1" smtClean="0">
                          <a:solidFill>
                            <a:srgbClr val="C00000"/>
                          </a:solidFill>
                          <a:latin typeface="Cambria Math" panose="02040503050406030204" pitchFamily="18" charset="0"/>
                          <a:ea typeface="Cambria Math" panose="02040503050406030204" pitchFamily="18" charset="0"/>
                        </a:rPr>
                        <m:t>ℰ</m:t>
                      </m:r>
                      <m:r>
                        <a:rPr lang="es-ES" sz="2800" b="0" i="1" smtClean="0">
                          <a:solidFill>
                            <a:srgbClr val="C00000"/>
                          </a:solidFill>
                          <a:latin typeface="Cambria Math" panose="02040503050406030204" pitchFamily="18" charset="0"/>
                          <a:ea typeface="Cambria Math" panose="02040503050406030204" pitchFamily="18" charset="0"/>
                        </a:rPr>
                        <m:t>⟩</m:t>
                      </m:r>
                    </m:oMath>
                  </m:oMathPara>
                </a14:m>
                <a:endParaRPr lang="en-US" sz="2800" dirty="0">
                  <a:solidFill>
                    <a:srgbClr val="C00000"/>
                  </a:solidFill>
                </a:endParaRPr>
              </a:p>
            </p:txBody>
          </p:sp>
        </mc:Choice>
        <mc:Fallback xmlns="">
          <p:sp>
            <p:nvSpPr>
              <p:cNvPr id="57" name="TextBox 56">
                <a:extLst>
                  <a:ext uri="{FF2B5EF4-FFF2-40B4-BE49-F238E27FC236}">
                    <a16:creationId xmlns:a16="http://schemas.microsoft.com/office/drawing/2014/main" id="{67534B76-8BD6-417D-8151-B2E377CEE7AF}"/>
                  </a:ext>
                </a:extLst>
              </p:cNvPr>
              <p:cNvSpPr txBox="1">
                <a:spLocks noRot="1" noChangeAspect="1" noMove="1" noResize="1" noEditPoints="1" noAdjustHandles="1" noChangeArrowheads="1" noChangeShapeType="1" noTextEdit="1"/>
              </p:cNvSpPr>
              <p:nvPr/>
            </p:nvSpPr>
            <p:spPr>
              <a:xfrm>
                <a:off x="936776" y="4939372"/>
                <a:ext cx="560666" cy="43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4BED10A-AFE8-46B3-87A9-56B08D93695A}"/>
                  </a:ext>
                </a:extLst>
              </p:cNvPr>
              <p:cNvSpPr txBox="1"/>
              <p:nvPr/>
            </p:nvSpPr>
            <p:spPr>
              <a:xfrm>
                <a:off x="2116330" y="4000228"/>
                <a:ext cx="2516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1" i="0" smtClean="0">
                          <a:solidFill>
                            <a:srgbClr val="C00000"/>
                          </a:solidFill>
                          <a:latin typeface="Cambria Math" panose="02040503050406030204" pitchFamily="18" charset="0"/>
                        </a:rPr>
                        <m:t>𝐯</m:t>
                      </m:r>
                    </m:oMath>
                  </m:oMathPara>
                </a14:m>
                <a:endParaRPr lang="en-US" sz="2400" b="1" dirty="0">
                  <a:solidFill>
                    <a:srgbClr val="C00000"/>
                  </a:solidFill>
                </a:endParaRPr>
              </a:p>
            </p:txBody>
          </p:sp>
        </mc:Choice>
        <mc:Fallback xmlns="">
          <p:sp>
            <p:nvSpPr>
              <p:cNvPr id="58" name="TextBox 57">
                <a:extLst>
                  <a:ext uri="{FF2B5EF4-FFF2-40B4-BE49-F238E27FC236}">
                    <a16:creationId xmlns:a16="http://schemas.microsoft.com/office/drawing/2014/main" id="{E4BED10A-AFE8-46B3-87A9-56B08D93695A}"/>
                  </a:ext>
                </a:extLst>
              </p:cNvPr>
              <p:cNvSpPr txBox="1">
                <a:spLocks noRot="1" noChangeAspect="1" noMove="1" noResize="1" noEditPoints="1" noAdjustHandles="1" noChangeArrowheads="1" noChangeShapeType="1" noTextEdit="1"/>
              </p:cNvSpPr>
              <p:nvPr/>
            </p:nvSpPr>
            <p:spPr>
              <a:xfrm>
                <a:off x="2116330" y="4000228"/>
                <a:ext cx="251672" cy="369332"/>
              </a:xfrm>
              <a:prstGeom prst="rect">
                <a:avLst/>
              </a:prstGeom>
              <a:blipFill>
                <a:blip r:embed="rId10"/>
                <a:stretch>
                  <a:fillRect l="-14634" r="-14634"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E2146E3-9AEA-402A-A604-5362141632BF}"/>
                  </a:ext>
                </a:extLst>
              </p:cNvPr>
              <p:cNvSpPr txBox="1"/>
              <p:nvPr/>
            </p:nvSpPr>
            <p:spPr>
              <a:xfrm>
                <a:off x="577613" y="6035326"/>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𝑡</m:t>
                      </m:r>
                    </m:oMath>
                  </m:oMathPara>
                </a14:m>
                <a:endParaRPr lang="en-US" sz="2800" dirty="0"/>
              </a:p>
            </p:txBody>
          </p:sp>
        </mc:Choice>
        <mc:Fallback xmlns="">
          <p:sp>
            <p:nvSpPr>
              <p:cNvPr id="59" name="TextBox 58">
                <a:extLst>
                  <a:ext uri="{FF2B5EF4-FFF2-40B4-BE49-F238E27FC236}">
                    <a16:creationId xmlns:a16="http://schemas.microsoft.com/office/drawing/2014/main" id="{DE2146E3-9AEA-402A-A604-5362141632BF}"/>
                  </a:ext>
                </a:extLst>
              </p:cNvPr>
              <p:cNvSpPr txBox="1">
                <a:spLocks noRot="1" noChangeAspect="1" noMove="1" noResize="1" noEditPoints="1" noAdjustHandles="1" noChangeArrowheads="1" noChangeShapeType="1" noTextEdit="1"/>
              </p:cNvSpPr>
              <p:nvPr/>
            </p:nvSpPr>
            <p:spPr>
              <a:xfrm>
                <a:off x="577613" y="6035326"/>
                <a:ext cx="249235" cy="430887"/>
              </a:xfrm>
              <a:prstGeom prst="rect">
                <a:avLst/>
              </a:prstGeom>
              <a:blipFill>
                <a:blip r:embed="rId22"/>
                <a:stretch>
                  <a:fillRect/>
                </a:stretch>
              </a:blipFill>
            </p:spPr>
            <p:txBody>
              <a:bodyPr/>
              <a:lstStyle/>
              <a:p>
                <a:r>
                  <a:rPr lang="en-US">
                    <a:noFill/>
                  </a:rPr>
                  <a:t> </a:t>
                </a:r>
              </a:p>
            </p:txBody>
          </p:sp>
        </mc:Fallback>
      </mc:AlternateContent>
      <p:sp>
        <p:nvSpPr>
          <p:cNvPr id="60" name="Oval 59">
            <a:extLst>
              <a:ext uri="{FF2B5EF4-FFF2-40B4-BE49-F238E27FC236}">
                <a16:creationId xmlns:a16="http://schemas.microsoft.com/office/drawing/2014/main" id="{945E3924-7E24-4658-94A7-8EA5728ABFF2}"/>
              </a:ext>
            </a:extLst>
          </p:cNvPr>
          <p:cNvSpPr/>
          <p:nvPr/>
        </p:nvSpPr>
        <p:spPr>
          <a:xfrm>
            <a:off x="1922327" y="2732402"/>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348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a:solidFill>
                    <a:schemeClr val="bg1"/>
                  </a:solidFill>
                  <a:latin typeface="Helvetica" pitchFamily="2" charset="0"/>
                  <a:cs typeface="Arial" panose="020B0604020202020204" pitchFamily="34" charset="0"/>
                </a:rPr>
                <a:t>Free </a:t>
              </a:r>
              <a:r>
                <a:rPr lang="es-ES" sz="2800" dirty="0" err="1">
                  <a:solidFill>
                    <a:schemeClr val="bg1"/>
                  </a:solidFill>
                  <a:latin typeface="Helvetica" pitchFamily="2" charset="0"/>
                  <a:cs typeface="Arial" panose="020B0604020202020204" pitchFamily="34" charset="0"/>
                </a:rPr>
                <a:t>electrons</a:t>
              </a:r>
              <a:r>
                <a:rPr lang="es-ES" sz="2800" dirty="0">
                  <a:solidFill>
                    <a:schemeClr val="bg1"/>
                  </a:solidFill>
                  <a:latin typeface="Helvetica" pitchFamily="2" charset="0"/>
                  <a:cs typeface="Arial" panose="020B0604020202020204" pitchFamily="34" charset="0"/>
                </a:rPr>
                <a:t> as quantum light </a:t>
              </a:r>
              <a:r>
                <a:rPr lang="es-ES" sz="2800" dirty="0" err="1">
                  <a:solidFill>
                    <a:schemeClr val="bg1"/>
                  </a:solidFill>
                  <a:latin typeface="Helvetica" pitchFamily="2" charset="0"/>
                  <a:cs typeface="Arial" panose="020B0604020202020204" pitchFamily="34" charset="0"/>
                </a:rPr>
                <a:t>generators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id="{31CF49B4-C755-44DF-861D-333A020B083F}"/>
              </a:ext>
            </a:extLst>
          </p:cNvPr>
          <p:cNvGrpSpPr/>
          <p:nvPr/>
        </p:nvGrpSpPr>
        <p:grpSpPr>
          <a:xfrm>
            <a:off x="3489538" y="794369"/>
            <a:ext cx="5212924" cy="5994148"/>
            <a:chOff x="6144093" y="794369"/>
            <a:chExt cx="5212924" cy="5994148"/>
          </a:xfrm>
        </p:grpSpPr>
        <p:sp>
          <p:nvSpPr>
            <p:cNvPr id="55" name="Freeform: Shape 54">
              <a:extLst>
                <a:ext uri="{FF2B5EF4-FFF2-40B4-BE49-F238E27FC236}">
                  <a16:creationId xmlns:a16="http://schemas.microsoft.com/office/drawing/2014/main" id="{808D5559-1A08-470A-B94D-4958D5E7B28F}"/>
                </a:ext>
              </a:extLst>
            </p:cNvPr>
            <p:cNvSpPr/>
            <p:nvPr/>
          </p:nvSpPr>
          <p:spPr>
            <a:xfrm rot="19553484">
              <a:off x="7428823" y="3610221"/>
              <a:ext cx="3130277" cy="3178296"/>
            </a:xfrm>
            <a:custGeom>
              <a:avLst/>
              <a:gdLst>
                <a:gd name="connsiteX0" fmla="*/ 3130277 w 3130277"/>
                <a:gd name="connsiteY0" fmla="*/ 70519 h 3178296"/>
                <a:gd name="connsiteX1" fmla="*/ 3130277 w 3130277"/>
                <a:gd name="connsiteY1" fmla="*/ 3178296 h 3178296"/>
                <a:gd name="connsiteX2" fmla="*/ 2429469 w 3130277"/>
                <a:gd name="connsiteY2" fmla="*/ 3178296 h 3178296"/>
                <a:gd name="connsiteX3" fmla="*/ 2429469 w 3130277"/>
                <a:gd name="connsiteY3" fmla="*/ 836404 h 3178296"/>
                <a:gd name="connsiteX4" fmla="*/ 260061 w 3130277"/>
                <a:gd name="connsiteY4" fmla="*/ 1703349 h 3178296"/>
                <a:gd name="connsiteX5" fmla="*/ 0 w 3130277"/>
                <a:gd name="connsiteY5" fmla="*/ 1052581 h 3178296"/>
                <a:gd name="connsiteX6" fmla="*/ 2429469 w 3130277"/>
                <a:gd name="connsiteY6" fmla="*/ 81708 h 3178296"/>
                <a:gd name="connsiteX7" fmla="*/ 2429469 w 3130277"/>
                <a:gd name="connsiteY7" fmla="*/ 70519 h 3178296"/>
                <a:gd name="connsiteX8" fmla="*/ 2457468 w 3130277"/>
                <a:gd name="connsiteY8" fmla="*/ 70519 h 3178296"/>
                <a:gd name="connsiteX9" fmla="*/ 2633932 w 3130277"/>
                <a:gd name="connsiteY9" fmla="*/ 0 h 3178296"/>
                <a:gd name="connsiteX10" fmla="*/ 2662113 w 3130277"/>
                <a:gd name="connsiteY10" fmla="*/ 70519 h 31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0277" h="3178296">
                  <a:moveTo>
                    <a:pt x="3130277" y="70519"/>
                  </a:moveTo>
                  <a:lnTo>
                    <a:pt x="3130277" y="3178296"/>
                  </a:lnTo>
                  <a:lnTo>
                    <a:pt x="2429469" y="3178296"/>
                  </a:lnTo>
                  <a:lnTo>
                    <a:pt x="2429469" y="836404"/>
                  </a:lnTo>
                  <a:lnTo>
                    <a:pt x="260061" y="1703349"/>
                  </a:lnTo>
                  <a:lnTo>
                    <a:pt x="0" y="1052581"/>
                  </a:lnTo>
                  <a:lnTo>
                    <a:pt x="2429469" y="81708"/>
                  </a:lnTo>
                  <a:lnTo>
                    <a:pt x="2429469" y="70519"/>
                  </a:lnTo>
                  <a:lnTo>
                    <a:pt x="2457468" y="70519"/>
                  </a:lnTo>
                  <a:lnTo>
                    <a:pt x="2633932" y="0"/>
                  </a:lnTo>
                  <a:lnTo>
                    <a:pt x="2662113" y="70519"/>
                  </a:lnTo>
                  <a:close/>
                </a:path>
              </a:pathLst>
            </a:custGeom>
            <a:solidFill>
              <a:srgbClr val="FF9B9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a:p>
          </p:txBody>
        </p:sp>
        <p:cxnSp>
          <p:nvCxnSpPr>
            <p:cNvPr id="48" name="Straight Arrow Connector 47">
              <a:extLst>
                <a:ext uri="{FF2B5EF4-FFF2-40B4-BE49-F238E27FC236}">
                  <a16:creationId xmlns:a16="http://schemas.microsoft.com/office/drawing/2014/main" id="{907F58C1-50D7-487C-A13F-4DF842A1E197}"/>
                </a:ext>
              </a:extLst>
            </p:cNvPr>
            <p:cNvCxnSpPr>
              <a:cxnSpLocks/>
            </p:cNvCxnSpPr>
            <p:nvPr/>
          </p:nvCxnSpPr>
          <p:spPr>
            <a:xfrm flipH="1">
              <a:off x="7985790" y="3750502"/>
              <a:ext cx="1148308" cy="168119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097880F2-E4AC-451D-BF7B-D4336F7A1802}"/>
                </a:ext>
              </a:extLst>
            </p:cNvPr>
            <p:cNvSpPr/>
            <p:nvPr/>
          </p:nvSpPr>
          <p:spPr>
            <a:xfrm>
              <a:off x="8921850" y="794369"/>
              <a:ext cx="700808" cy="2611691"/>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51" name="Straight Arrow Connector 50">
              <a:extLst>
                <a:ext uri="{FF2B5EF4-FFF2-40B4-BE49-F238E27FC236}">
                  <a16:creationId xmlns:a16="http://schemas.microsoft.com/office/drawing/2014/main" id="{D6A28285-44A5-480D-892D-674CDBB9B76C}"/>
                </a:ext>
              </a:extLst>
            </p:cNvPr>
            <p:cNvCxnSpPr>
              <a:cxnSpLocks/>
            </p:cNvCxnSpPr>
            <p:nvPr/>
          </p:nvCxnSpPr>
          <p:spPr>
            <a:xfrm>
              <a:off x="9256739" y="1026428"/>
              <a:ext cx="0" cy="219161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D0A52390-6AA4-466C-AEA0-8274E39362E5}"/>
                </a:ext>
              </a:extLst>
            </p:cNvPr>
            <p:cNvGrpSpPr/>
            <p:nvPr/>
          </p:nvGrpSpPr>
          <p:grpSpPr>
            <a:xfrm>
              <a:off x="7364567" y="3347113"/>
              <a:ext cx="3904704" cy="81888"/>
              <a:chOff x="7364567" y="3347112"/>
              <a:chExt cx="3904752" cy="81889"/>
            </a:xfrm>
          </p:grpSpPr>
          <p:sp>
            <p:nvSpPr>
              <p:cNvPr id="4" name="Rectangle 3">
                <a:extLst>
                  <a:ext uri="{FF2B5EF4-FFF2-40B4-BE49-F238E27FC236}">
                    <a16:creationId xmlns:a16="http://schemas.microsoft.com/office/drawing/2014/main" id="{C831CD49-F75E-47BD-AF3E-484054A6D7C0}"/>
                  </a:ext>
                </a:extLst>
              </p:cNvPr>
              <p:cNvSpPr/>
              <p:nvPr/>
            </p:nvSpPr>
            <p:spPr>
              <a:xfrm>
                <a:off x="7364567"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16AFD24-6041-42C2-8C82-A67716F94BBF}"/>
                  </a:ext>
                </a:extLst>
              </p:cNvPr>
              <p:cNvSpPr/>
              <p:nvPr/>
            </p:nvSpPr>
            <p:spPr>
              <a:xfrm>
                <a:off x="7867706"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C20C9C7-B021-4167-AD4E-6CCC1F3554F1}"/>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2D3BE112-2411-47C8-87A1-FB17193FF4B9}"/>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EFBA633-F618-48B6-A61D-E646E028ACED}"/>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CF3FA5D-0EF7-41A6-8D34-7C5AC2B51176}"/>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E2DA2BF-5DB0-4A68-9D9E-11E744B0A71B}"/>
                  </a:ext>
                </a:extLst>
              </p:cNvPr>
              <p:cNvSpPr/>
              <p:nvPr/>
            </p:nvSpPr>
            <p:spPr>
              <a:xfrm>
                <a:off x="10383401"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C2D7A9C-F36C-4202-81E9-F49250188C57}"/>
                  </a:ext>
                </a:extLst>
              </p:cNvPr>
              <p:cNvSpPr/>
              <p:nvPr/>
            </p:nvSpPr>
            <p:spPr>
              <a:xfrm>
                <a:off x="10886540"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a:extLst>
                <a:ext uri="{FF2B5EF4-FFF2-40B4-BE49-F238E27FC236}">
                  <a16:creationId xmlns:a16="http://schemas.microsoft.com/office/drawing/2014/main" id="{C84DEE85-2716-4A0F-B4BE-60061878EFAE}"/>
                </a:ext>
              </a:extLst>
            </p:cNvPr>
            <p:cNvCxnSpPr>
              <a:cxnSpLocks/>
            </p:cNvCxnSpPr>
            <p:nvPr/>
          </p:nvCxnSpPr>
          <p:spPr>
            <a:xfrm>
              <a:off x="9439725" y="3748833"/>
              <a:ext cx="1152657" cy="168756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F68A808-5874-45F0-83E5-55901655FA2A}"/>
                </a:ext>
              </a:extLst>
            </p:cNvPr>
            <p:cNvSpPr txBox="1"/>
            <p:nvPr/>
          </p:nvSpPr>
          <p:spPr>
            <a:xfrm>
              <a:off x="7187490" y="6205881"/>
              <a:ext cx="4169527" cy="400110"/>
            </a:xfrm>
            <a:prstGeom prst="rect">
              <a:avLst/>
            </a:prstGeom>
            <a:noFill/>
          </p:spPr>
          <p:txBody>
            <a:bodyPr wrap="square" rtlCol="0">
              <a:spAutoFit/>
            </a:bodyPr>
            <a:lstStyle/>
            <a:p>
              <a:pPr algn="ctr"/>
              <a:r>
                <a:rPr lang="en-US" sz="2000" b="1" dirty="0">
                  <a:solidFill>
                    <a:srgbClr val="C00000"/>
                  </a:solidFill>
                </a:rPr>
                <a:t>50/50 split electron wave (25%)</a:t>
              </a:r>
            </a:p>
          </p:txBody>
        </p:sp>
        <p:sp>
          <p:nvSpPr>
            <p:cNvPr id="57" name="TextBox 56">
              <a:extLst>
                <a:ext uri="{FF2B5EF4-FFF2-40B4-BE49-F238E27FC236}">
                  <a16:creationId xmlns:a16="http://schemas.microsoft.com/office/drawing/2014/main" id="{1E9BA737-E8A4-4814-804E-5DE8BECBE2B9}"/>
                </a:ext>
              </a:extLst>
            </p:cNvPr>
            <p:cNvSpPr txBox="1"/>
            <p:nvPr/>
          </p:nvSpPr>
          <p:spPr>
            <a:xfrm>
              <a:off x="6530730" y="794370"/>
              <a:ext cx="2433221" cy="400110"/>
            </a:xfrm>
            <a:prstGeom prst="rect">
              <a:avLst/>
            </a:prstGeom>
            <a:noFill/>
          </p:spPr>
          <p:txBody>
            <a:bodyPr wrap="square" rtlCol="0">
              <a:spAutoFit/>
            </a:bodyPr>
            <a:lstStyle/>
            <a:p>
              <a:pPr algn="ctr"/>
              <a:r>
                <a:rPr lang="en-US" sz="2000" b="1" dirty="0">
                  <a:solidFill>
                    <a:srgbClr val="C00000"/>
                  </a:solidFill>
                </a:rPr>
                <a:t>electron wave</a:t>
              </a:r>
            </a:p>
          </p:txBody>
        </p:sp>
        <p:sp>
          <p:nvSpPr>
            <p:cNvPr id="58" name="TextBox 57">
              <a:extLst>
                <a:ext uri="{FF2B5EF4-FFF2-40B4-BE49-F238E27FC236}">
                  <a16:creationId xmlns:a16="http://schemas.microsoft.com/office/drawing/2014/main" id="{979738F4-5B2F-4ECE-A6C4-DD0800A8BC07}"/>
                </a:ext>
              </a:extLst>
            </p:cNvPr>
            <p:cNvSpPr txBox="1"/>
            <p:nvPr/>
          </p:nvSpPr>
          <p:spPr>
            <a:xfrm>
              <a:off x="6144093" y="2653152"/>
              <a:ext cx="2494836" cy="369332"/>
            </a:xfrm>
            <a:prstGeom prst="rect">
              <a:avLst/>
            </a:prstGeom>
            <a:noFill/>
          </p:spPr>
          <p:txBody>
            <a:bodyPr wrap="square" rtlCol="0">
              <a:spAutoFit/>
            </a:bodyPr>
            <a:lstStyle/>
            <a:p>
              <a:pPr algn="ctr"/>
              <a:r>
                <a:rPr lang="en-US" b="1" dirty="0"/>
                <a:t>transmission grating</a:t>
              </a:r>
            </a:p>
          </p:txBody>
        </p:sp>
      </p:grpSp>
    </p:spTree>
    <p:extLst>
      <p:ext uri="{BB962C8B-B14F-4D97-AF65-F5344CB8AC3E}">
        <p14:creationId xmlns:p14="http://schemas.microsoft.com/office/powerpoint/2010/main" val="2317437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Arrow Connector 90">
            <a:extLst>
              <a:ext uri="{FF2B5EF4-FFF2-40B4-BE49-F238E27FC236}">
                <a16:creationId xmlns:a16="http://schemas.microsoft.com/office/drawing/2014/main" id="{3F92CFAA-026F-4A2A-8D6A-3C4A5AC8F9AB}"/>
              </a:ext>
            </a:extLst>
          </p:cNvPr>
          <p:cNvCxnSpPr/>
          <p:nvPr/>
        </p:nvCxnSpPr>
        <p:spPr>
          <a:xfrm>
            <a:off x="1934845" y="5007478"/>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E85960E-D62E-4E50-8425-2EA405224916}"/>
              </a:ext>
            </a:extLst>
          </p:cNvPr>
          <p:cNvCxnSpPr/>
          <p:nvPr/>
        </p:nvCxnSpPr>
        <p:spPr>
          <a:xfrm>
            <a:off x="1933928" y="1391301"/>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Oval 88">
                <a:extLst>
                  <a:ext uri="{FF2B5EF4-FFF2-40B4-BE49-F238E27FC236}">
                    <a16:creationId xmlns:a16="http://schemas.microsoft.com/office/drawing/2014/main" id="{E323591C-7D24-4536-9CA7-0E472E59F2B8}"/>
                  </a:ext>
                </a:extLst>
              </p:cNvPr>
              <p:cNvSpPr/>
              <p:nvPr/>
            </p:nvSpPr>
            <p:spPr>
              <a:xfrm>
                <a:off x="1634714" y="1081642"/>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89" name="Oval 88">
                <a:extLst>
                  <a:ext uri="{FF2B5EF4-FFF2-40B4-BE49-F238E27FC236}">
                    <a16:creationId xmlns:a16="http://schemas.microsoft.com/office/drawing/2014/main" id="{E323591C-7D24-4536-9CA7-0E472E59F2B8}"/>
                  </a:ext>
                </a:extLst>
              </p:cNvPr>
              <p:cNvSpPr>
                <a:spLocks noRot="1" noChangeAspect="1" noMove="1" noResize="1" noEditPoints="1" noAdjustHandles="1" noChangeArrowheads="1" noChangeShapeType="1" noTextEdit="1"/>
              </p:cNvSpPr>
              <p:nvPr/>
            </p:nvSpPr>
            <p:spPr>
              <a:xfrm>
                <a:off x="1634714" y="1081642"/>
                <a:ext cx="601734" cy="601734"/>
              </a:xfrm>
              <a:prstGeom prst="ellipse">
                <a:avLst/>
              </a:prstGeom>
              <a:blipFill>
                <a:blip r:embed="rId3"/>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DF6769DD-572E-47FA-A20B-9F866F4F0992}"/>
                  </a:ext>
                </a:extLst>
              </p:cNvPr>
              <p:cNvSpPr txBox="1"/>
              <p:nvPr/>
            </p:nvSpPr>
            <p:spPr>
              <a:xfrm>
                <a:off x="2094645" y="2092988"/>
                <a:ext cx="2516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1" i="0" smtClean="0">
                          <a:solidFill>
                            <a:srgbClr val="C00000"/>
                          </a:solidFill>
                          <a:latin typeface="Cambria Math" panose="02040503050406030204" pitchFamily="18" charset="0"/>
                        </a:rPr>
                        <m:t>𝐯</m:t>
                      </m:r>
                    </m:oMath>
                  </m:oMathPara>
                </a14:m>
                <a:endParaRPr lang="en-US" sz="2400" b="1" dirty="0">
                  <a:solidFill>
                    <a:srgbClr val="C00000"/>
                  </a:solidFill>
                </a:endParaRPr>
              </a:p>
            </p:txBody>
          </p:sp>
        </mc:Choice>
        <mc:Fallback xmlns="">
          <p:sp>
            <p:nvSpPr>
              <p:cNvPr id="90" name="TextBox 89">
                <a:extLst>
                  <a:ext uri="{FF2B5EF4-FFF2-40B4-BE49-F238E27FC236}">
                    <a16:creationId xmlns:a16="http://schemas.microsoft.com/office/drawing/2014/main" id="{DF6769DD-572E-47FA-A20B-9F866F4F0992}"/>
                  </a:ext>
                </a:extLst>
              </p:cNvPr>
              <p:cNvSpPr txBox="1">
                <a:spLocks noRot="1" noChangeAspect="1" noMove="1" noResize="1" noEditPoints="1" noAdjustHandles="1" noChangeArrowheads="1" noChangeShapeType="1" noTextEdit="1"/>
              </p:cNvSpPr>
              <p:nvPr/>
            </p:nvSpPr>
            <p:spPr>
              <a:xfrm>
                <a:off x="2094645" y="2092988"/>
                <a:ext cx="251672" cy="369332"/>
              </a:xfrm>
              <a:prstGeom prst="rect">
                <a:avLst/>
              </a:prstGeom>
              <a:blipFill>
                <a:blip r:embed="rId4"/>
                <a:stretch>
                  <a:fillRect l="-14634" r="-14634" b="-1639"/>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AA84C5FB-0B9D-47F6-9376-ACBD00C0D4A5}"/>
              </a:ext>
            </a:extLst>
          </p:cNvPr>
          <p:cNvCxnSpPr/>
          <p:nvPr/>
        </p:nvCxnSpPr>
        <p:spPr>
          <a:xfrm>
            <a:off x="1955613" y="3298541"/>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a:solidFill>
                    <a:schemeClr val="bg1"/>
                  </a:solidFill>
                  <a:latin typeface="Helvetica" pitchFamily="2" charset="0"/>
                  <a:cs typeface="Arial" panose="020B0604020202020204" pitchFamily="34" charset="0"/>
                </a:rPr>
                <a:t>Free </a:t>
              </a:r>
              <a:r>
                <a:rPr lang="es-ES" sz="2800" dirty="0" err="1">
                  <a:solidFill>
                    <a:schemeClr val="bg1"/>
                  </a:solidFill>
                  <a:latin typeface="Helvetica" pitchFamily="2" charset="0"/>
                  <a:cs typeface="Arial" panose="020B0604020202020204" pitchFamily="34" charset="0"/>
                </a:rPr>
                <a:t>electrons</a:t>
              </a:r>
              <a:r>
                <a:rPr lang="es-ES" sz="2800" dirty="0">
                  <a:solidFill>
                    <a:schemeClr val="bg1"/>
                  </a:solidFill>
                  <a:latin typeface="Helvetica" pitchFamily="2" charset="0"/>
                  <a:cs typeface="Arial" panose="020B0604020202020204" pitchFamily="34" charset="0"/>
                </a:rPr>
                <a:t> as quantum light </a:t>
              </a:r>
              <a:r>
                <a:rPr lang="es-ES" sz="2800" dirty="0" err="1">
                  <a:solidFill>
                    <a:schemeClr val="bg1"/>
                  </a:solidFill>
                  <a:latin typeface="Helvetica" pitchFamily="2" charset="0"/>
                  <a:cs typeface="Arial" panose="020B0604020202020204" pitchFamily="34" charset="0"/>
                </a:rPr>
                <a:t>generators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5"/>
              <a:extLst>
                <a:ext uri="{FF2B5EF4-FFF2-40B4-BE49-F238E27FC236}">
                  <a16:creationId xmlns:a16="http://schemas.microsoft.com/office/drawing/2014/main" id="{32B86FBE-1992-112A-E752-9899A81AC1A5}"/>
                </a:ext>
              </a:extLst>
            </p:cNvPr>
            <p:cNvPicPr>
              <a:picLocks noChangeAspect="1"/>
            </p:cNvPicPr>
            <p:nvPr/>
          </p:nvPicPr>
          <p:blipFill>
            <a:blip r:embed="rId6"/>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7">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Cross 6">
            <a:extLst>
              <a:ext uri="{FF2B5EF4-FFF2-40B4-BE49-F238E27FC236}">
                <a16:creationId xmlns:a16="http://schemas.microsoft.com/office/drawing/2014/main" id="{05C9233E-64A5-4A5C-9DAF-AB7474F00D6F}"/>
              </a:ext>
            </a:extLst>
          </p:cNvPr>
          <p:cNvSpPr/>
          <p:nvPr/>
        </p:nvSpPr>
        <p:spPr>
          <a:xfrm>
            <a:off x="5276534" y="3298541"/>
            <a:ext cx="894407" cy="894407"/>
          </a:xfrm>
          <a:prstGeom prst="plus">
            <a:avLst>
              <a:gd name="adj" fmla="val 41487"/>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965AB81-37F8-49FD-BF3E-43C19650B320}"/>
              </a:ext>
            </a:extLst>
          </p:cNvPr>
          <p:cNvSpPr/>
          <p:nvPr/>
        </p:nvSpPr>
        <p:spPr>
          <a:xfrm>
            <a:off x="2987366" y="2262289"/>
            <a:ext cx="688787" cy="24929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0DB45885-986C-44CC-AB3A-19E843D973BB}"/>
              </a:ext>
            </a:extLst>
          </p:cNvPr>
          <p:cNvCxnSpPr>
            <a:cxnSpLocks/>
          </p:cNvCxnSpPr>
          <p:nvPr/>
        </p:nvCxnSpPr>
        <p:spPr>
          <a:xfrm>
            <a:off x="467685" y="1022311"/>
            <a:ext cx="0" cy="5140765"/>
          </a:xfrm>
          <a:prstGeom prst="straightConnector1">
            <a:avLst/>
          </a:prstGeom>
          <a:ln w="38100">
            <a:solidFill>
              <a:schemeClr val="tx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F6418926-704B-4055-B0E0-E6DEC2AB7683}"/>
                  </a:ext>
                </a:extLst>
              </p:cNvPr>
              <p:cNvSpPr txBox="1"/>
              <p:nvPr/>
            </p:nvSpPr>
            <p:spPr>
              <a:xfrm>
                <a:off x="860217" y="1130067"/>
                <a:ext cx="71378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solidFill>
                            <a:srgbClr val="C00000"/>
                          </a:solidFill>
                          <a:latin typeface="Cambria Math" panose="02040503050406030204" pitchFamily="18" charset="0"/>
                        </a:rPr>
                        <m:t>|</m:t>
                      </m:r>
                      <m:sSub>
                        <m:sSubPr>
                          <m:ctrlPr>
                            <a:rPr lang="es-ES" sz="2800" b="0" i="1" smtClean="0">
                              <a:solidFill>
                                <a:srgbClr val="C00000"/>
                              </a:solidFill>
                              <a:latin typeface="Cambria Math" panose="02040503050406030204" pitchFamily="18" charset="0"/>
                              <a:ea typeface="Cambria Math" panose="02040503050406030204" pitchFamily="18" charset="0"/>
                            </a:rPr>
                          </m:ctrlPr>
                        </m:sSubPr>
                        <m:e>
                          <m:r>
                            <a:rPr lang="es-ES" sz="2800" b="0" i="1" smtClean="0">
                              <a:solidFill>
                                <a:srgbClr val="C00000"/>
                              </a:solidFill>
                              <a:latin typeface="Cambria Math" panose="02040503050406030204" pitchFamily="18" charset="0"/>
                              <a:ea typeface="Cambria Math" panose="02040503050406030204" pitchFamily="18" charset="0"/>
                            </a:rPr>
                            <m:t>ℰ</m:t>
                          </m:r>
                        </m:e>
                        <m:sub>
                          <m:r>
                            <a:rPr lang="es-ES" sz="2800" b="0" i="1" smtClean="0">
                              <a:solidFill>
                                <a:srgbClr val="C00000"/>
                              </a:solidFill>
                              <a:latin typeface="Cambria Math" panose="02040503050406030204" pitchFamily="18" charset="0"/>
                              <a:ea typeface="Cambria Math" panose="02040503050406030204" pitchFamily="18" charset="0"/>
                            </a:rPr>
                            <m:t>0</m:t>
                          </m:r>
                        </m:sub>
                      </m:sSub>
                      <m:r>
                        <a:rPr lang="es-ES" sz="2800" b="0" i="1" smtClean="0">
                          <a:solidFill>
                            <a:srgbClr val="C00000"/>
                          </a:solidFill>
                          <a:latin typeface="Cambria Math" panose="02040503050406030204" pitchFamily="18" charset="0"/>
                          <a:ea typeface="Cambria Math" panose="02040503050406030204" pitchFamily="18" charset="0"/>
                        </a:rPr>
                        <m:t>⟩</m:t>
                      </m:r>
                    </m:oMath>
                  </m:oMathPara>
                </a14:m>
                <a:endParaRPr lang="en-US" sz="2800" dirty="0">
                  <a:solidFill>
                    <a:srgbClr val="C00000"/>
                  </a:solidFill>
                </a:endParaRPr>
              </a:p>
            </p:txBody>
          </p:sp>
        </mc:Choice>
        <mc:Fallback xmlns="">
          <p:sp>
            <p:nvSpPr>
              <p:cNvPr id="52" name="TextBox 51">
                <a:extLst>
                  <a:ext uri="{FF2B5EF4-FFF2-40B4-BE49-F238E27FC236}">
                    <a16:creationId xmlns:a16="http://schemas.microsoft.com/office/drawing/2014/main" id="{F6418926-704B-4055-B0E0-E6DEC2AB7683}"/>
                  </a:ext>
                </a:extLst>
              </p:cNvPr>
              <p:cNvSpPr txBox="1">
                <a:spLocks noRot="1" noChangeAspect="1" noMove="1" noResize="1" noEditPoints="1" noAdjustHandles="1" noChangeArrowheads="1" noChangeShapeType="1" noTextEdit="1"/>
              </p:cNvSpPr>
              <p:nvPr/>
            </p:nvSpPr>
            <p:spPr>
              <a:xfrm>
                <a:off x="860217" y="1130067"/>
                <a:ext cx="713785" cy="43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Oval 53">
                <a:extLst>
                  <a:ext uri="{FF2B5EF4-FFF2-40B4-BE49-F238E27FC236}">
                    <a16:creationId xmlns:a16="http://schemas.microsoft.com/office/drawing/2014/main" id="{FD8AA405-420C-4A2E-B75E-8DE18068AAE4}"/>
                  </a:ext>
                </a:extLst>
              </p:cNvPr>
              <p:cNvSpPr/>
              <p:nvPr/>
            </p:nvSpPr>
            <p:spPr>
              <a:xfrm>
                <a:off x="1656399" y="2988882"/>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54" name="Oval 53">
                <a:extLst>
                  <a:ext uri="{FF2B5EF4-FFF2-40B4-BE49-F238E27FC236}">
                    <a16:creationId xmlns:a16="http://schemas.microsoft.com/office/drawing/2014/main" id="{FD8AA405-420C-4A2E-B75E-8DE18068AAE4}"/>
                  </a:ext>
                </a:extLst>
              </p:cNvPr>
              <p:cNvSpPr>
                <a:spLocks noRot="1" noChangeAspect="1" noMove="1" noResize="1" noEditPoints="1" noAdjustHandles="1" noChangeArrowheads="1" noChangeShapeType="1" noTextEdit="1"/>
              </p:cNvSpPr>
              <p:nvPr/>
            </p:nvSpPr>
            <p:spPr>
              <a:xfrm>
                <a:off x="1656399" y="2988882"/>
                <a:ext cx="601734" cy="601734"/>
              </a:xfrm>
              <a:prstGeom prst="ellipse">
                <a:avLst/>
              </a:prstGeom>
              <a:blipFill>
                <a:blip r:embed="rId15"/>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Oval 54">
                <a:extLst>
                  <a:ext uri="{FF2B5EF4-FFF2-40B4-BE49-F238E27FC236}">
                    <a16:creationId xmlns:a16="http://schemas.microsoft.com/office/drawing/2014/main" id="{ECAB5A9B-DA40-4072-A089-C926F5D1FECB}"/>
                  </a:ext>
                </a:extLst>
              </p:cNvPr>
              <p:cNvSpPr/>
              <p:nvPr/>
            </p:nvSpPr>
            <p:spPr>
              <a:xfrm>
                <a:off x="1633243" y="4885875"/>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55" name="Oval 54">
                <a:extLst>
                  <a:ext uri="{FF2B5EF4-FFF2-40B4-BE49-F238E27FC236}">
                    <a16:creationId xmlns:a16="http://schemas.microsoft.com/office/drawing/2014/main" id="{ECAB5A9B-DA40-4072-A089-C926F5D1FECB}"/>
                  </a:ext>
                </a:extLst>
              </p:cNvPr>
              <p:cNvSpPr>
                <a:spLocks noRot="1" noChangeAspect="1" noMove="1" noResize="1" noEditPoints="1" noAdjustHandles="1" noChangeArrowheads="1" noChangeShapeType="1" noTextEdit="1"/>
              </p:cNvSpPr>
              <p:nvPr/>
            </p:nvSpPr>
            <p:spPr>
              <a:xfrm>
                <a:off x="1633243" y="4885875"/>
                <a:ext cx="601734" cy="601734"/>
              </a:xfrm>
              <a:prstGeom prst="ellipse">
                <a:avLst/>
              </a:prstGeom>
              <a:blipFill>
                <a:blip r:embed="rId16"/>
                <a:stretch>
                  <a:fillRect/>
                </a:stretch>
              </a:blipFill>
              <a:ln w="38100">
                <a:solidFill>
                  <a:srgbClr val="C00000"/>
                </a:solidFill>
              </a:ln>
            </p:spPr>
            <p:txBody>
              <a:bodyPr/>
              <a:lstStyle/>
              <a:p>
                <a:r>
                  <a:rPr lang="en-US">
                    <a:noFill/>
                  </a:rPr>
                  <a:t> </a:t>
                </a:r>
              </a:p>
            </p:txBody>
          </p:sp>
        </mc:Fallback>
      </mc:AlternateContent>
      <p:sp>
        <p:nvSpPr>
          <p:cNvPr id="56" name="Freeform: Shape 55">
            <a:extLst>
              <a:ext uri="{FF2B5EF4-FFF2-40B4-BE49-F238E27FC236}">
                <a16:creationId xmlns:a16="http://schemas.microsoft.com/office/drawing/2014/main" id="{9A6C0430-41A6-4266-9AFF-6DF04E391D3F}"/>
              </a:ext>
            </a:extLst>
          </p:cNvPr>
          <p:cNvSpPr/>
          <p:nvPr/>
        </p:nvSpPr>
        <p:spPr>
          <a:xfrm rot="10800000">
            <a:off x="1564911" y="6164668"/>
            <a:ext cx="781406" cy="442686"/>
          </a:xfrm>
          <a:custGeom>
            <a:avLst/>
            <a:gdLst>
              <a:gd name="connsiteX0" fmla="*/ 739708 w 781406"/>
              <a:gd name="connsiteY0" fmla="*/ 644933 h 644933"/>
              <a:gd name="connsiteX1" fmla="*/ 41697 w 781406"/>
              <a:gd name="connsiteY1" fmla="*/ 644933 h 644933"/>
              <a:gd name="connsiteX2" fmla="*/ 152362 w 781406"/>
              <a:gd name="connsiteY2" fmla="*/ 454132 h 644933"/>
              <a:gd name="connsiteX3" fmla="*/ 0 w 781406"/>
              <a:gd name="connsiteY3" fmla="*/ 454132 h 644933"/>
              <a:gd name="connsiteX4" fmla="*/ 0 w 781406"/>
              <a:gd name="connsiteY4" fmla="*/ 0 h 644933"/>
              <a:gd name="connsiteX5" fmla="*/ 781406 w 781406"/>
              <a:gd name="connsiteY5" fmla="*/ 0 h 644933"/>
              <a:gd name="connsiteX6" fmla="*/ 781406 w 781406"/>
              <a:gd name="connsiteY6" fmla="*/ 454132 h 644933"/>
              <a:gd name="connsiteX7" fmla="*/ 629044 w 781406"/>
              <a:gd name="connsiteY7" fmla="*/ 454132 h 64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406" h="644933">
                <a:moveTo>
                  <a:pt x="739708" y="644933"/>
                </a:moveTo>
                <a:lnTo>
                  <a:pt x="41697" y="644933"/>
                </a:lnTo>
                <a:lnTo>
                  <a:pt x="152362" y="454132"/>
                </a:lnTo>
                <a:lnTo>
                  <a:pt x="0" y="454132"/>
                </a:lnTo>
                <a:lnTo>
                  <a:pt x="0" y="0"/>
                </a:lnTo>
                <a:lnTo>
                  <a:pt x="781406" y="0"/>
                </a:lnTo>
                <a:lnTo>
                  <a:pt x="781406" y="454132"/>
                </a:lnTo>
                <a:lnTo>
                  <a:pt x="629044" y="454132"/>
                </a:lnTo>
                <a:close/>
              </a:path>
            </a:pathLst>
          </a:cu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B48CADF-228A-4606-9C8D-DD81F365AC81}"/>
              </a:ext>
            </a:extLst>
          </p:cNvPr>
          <p:cNvSpPr txBox="1"/>
          <p:nvPr/>
        </p:nvSpPr>
        <p:spPr>
          <a:xfrm>
            <a:off x="2348619" y="6058114"/>
            <a:ext cx="2139292" cy="646331"/>
          </a:xfrm>
          <a:prstGeom prst="rect">
            <a:avLst/>
          </a:prstGeom>
          <a:noFill/>
        </p:spPr>
        <p:txBody>
          <a:bodyPr wrap="square" rtlCol="0">
            <a:spAutoFit/>
          </a:bodyPr>
          <a:lstStyle/>
          <a:p>
            <a:r>
              <a:rPr lang="en-US" b="1" dirty="0">
                <a:solidFill>
                  <a:schemeClr val="bg1">
                    <a:lumMod val="50000"/>
                  </a:schemeClr>
                </a:solidFill>
              </a:rPr>
              <a:t>energy resolved electron detector</a:t>
            </a: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8E9B114-34FC-4D7F-A51D-A72CF50259DE}"/>
                  </a:ext>
                </a:extLst>
              </p:cNvPr>
              <p:cNvSpPr txBox="1"/>
              <p:nvPr/>
            </p:nvSpPr>
            <p:spPr>
              <a:xfrm>
                <a:off x="3686113" y="2479292"/>
                <a:ext cx="4632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FFF"/>
                          </a:solidFill>
                          <a:latin typeface="Cambria Math" panose="02040503050406030204" pitchFamily="18" charset="0"/>
                        </a:rPr>
                        <m:t>|0⟩</m:t>
                      </m:r>
                    </m:oMath>
                  </m:oMathPara>
                </a14:m>
                <a:endParaRPr lang="en-US" dirty="0">
                  <a:solidFill>
                    <a:srgbClr val="00BFFF"/>
                  </a:solidFill>
                </a:endParaRPr>
              </a:p>
            </p:txBody>
          </p:sp>
        </mc:Choice>
        <mc:Fallback xmlns="">
          <p:sp>
            <p:nvSpPr>
              <p:cNvPr id="58" name="TextBox 57">
                <a:extLst>
                  <a:ext uri="{FF2B5EF4-FFF2-40B4-BE49-F238E27FC236}">
                    <a16:creationId xmlns:a16="http://schemas.microsoft.com/office/drawing/2014/main" id="{F8E9B114-34FC-4D7F-A51D-A72CF50259DE}"/>
                  </a:ext>
                </a:extLst>
              </p:cNvPr>
              <p:cNvSpPr txBox="1">
                <a:spLocks noRot="1" noChangeAspect="1" noMove="1" noResize="1" noEditPoints="1" noAdjustHandles="1" noChangeArrowheads="1" noChangeShapeType="1" noTextEdit="1"/>
              </p:cNvSpPr>
              <p:nvPr/>
            </p:nvSpPr>
            <p:spPr>
              <a:xfrm>
                <a:off x="3686113" y="2479292"/>
                <a:ext cx="463268" cy="369332"/>
              </a:xfrm>
              <a:prstGeom prst="rect">
                <a:avLst/>
              </a:prstGeom>
              <a:blipFill>
                <a:blip r:embed="rId17"/>
                <a:stretch>
                  <a:fillRect l="-22368" r="-21053"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4501820-D446-49FA-8318-DF49D2ED15D1}"/>
                  </a:ext>
                </a:extLst>
              </p:cNvPr>
              <p:cNvSpPr txBox="1"/>
              <p:nvPr/>
            </p:nvSpPr>
            <p:spPr>
              <a:xfrm>
                <a:off x="936776" y="4939372"/>
                <a:ext cx="56066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solidFill>
                            <a:srgbClr val="C00000"/>
                          </a:solidFill>
                          <a:latin typeface="Cambria Math" panose="02040503050406030204" pitchFamily="18" charset="0"/>
                        </a:rPr>
                        <m:t>|</m:t>
                      </m:r>
                      <m:r>
                        <a:rPr lang="es-ES" sz="2800" b="0" i="1" smtClean="0">
                          <a:solidFill>
                            <a:srgbClr val="C00000"/>
                          </a:solidFill>
                          <a:latin typeface="Cambria Math" panose="02040503050406030204" pitchFamily="18" charset="0"/>
                          <a:ea typeface="Cambria Math" panose="02040503050406030204" pitchFamily="18" charset="0"/>
                        </a:rPr>
                        <m:t>ℰ</m:t>
                      </m:r>
                      <m:r>
                        <a:rPr lang="es-ES" sz="2800" b="0" i="1" smtClean="0">
                          <a:solidFill>
                            <a:srgbClr val="C00000"/>
                          </a:solidFill>
                          <a:latin typeface="Cambria Math" panose="02040503050406030204" pitchFamily="18" charset="0"/>
                          <a:ea typeface="Cambria Math" panose="02040503050406030204" pitchFamily="18" charset="0"/>
                        </a:rPr>
                        <m:t>⟩</m:t>
                      </m:r>
                    </m:oMath>
                  </m:oMathPara>
                </a14:m>
                <a:endParaRPr lang="en-US" sz="2800" dirty="0">
                  <a:solidFill>
                    <a:srgbClr val="C00000"/>
                  </a:solidFill>
                </a:endParaRPr>
              </a:p>
            </p:txBody>
          </p:sp>
        </mc:Choice>
        <mc:Fallback xmlns="">
          <p:sp>
            <p:nvSpPr>
              <p:cNvPr id="59" name="TextBox 58">
                <a:extLst>
                  <a:ext uri="{FF2B5EF4-FFF2-40B4-BE49-F238E27FC236}">
                    <a16:creationId xmlns:a16="http://schemas.microsoft.com/office/drawing/2014/main" id="{54501820-D446-49FA-8318-DF49D2ED15D1}"/>
                  </a:ext>
                </a:extLst>
              </p:cNvPr>
              <p:cNvSpPr txBox="1">
                <a:spLocks noRot="1" noChangeAspect="1" noMove="1" noResize="1" noEditPoints="1" noAdjustHandles="1" noChangeArrowheads="1" noChangeShapeType="1" noTextEdit="1"/>
              </p:cNvSpPr>
              <p:nvPr/>
            </p:nvSpPr>
            <p:spPr>
              <a:xfrm>
                <a:off x="936776" y="4939372"/>
                <a:ext cx="560666" cy="430887"/>
              </a:xfrm>
              <a:prstGeom prst="rect">
                <a:avLst/>
              </a:prstGeom>
              <a:blipFill>
                <a:blip r:embed="rId18"/>
                <a:stretch>
                  <a:fillRect/>
                </a:stretch>
              </a:blipFill>
            </p:spPr>
            <p:txBody>
              <a:bodyPr/>
              <a:lstStyle/>
              <a:p>
                <a:r>
                  <a:rPr lang="en-US">
                    <a:noFill/>
                  </a:rPr>
                  <a:t> </a:t>
                </a:r>
              </a:p>
            </p:txBody>
          </p:sp>
        </mc:Fallback>
      </mc:AlternateContent>
      <p:cxnSp>
        <p:nvCxnSpPr>
          <p:cNvPr id="60" name="Straight Connector 59">
            <a:extLst>
              <a:ext uri="{FF2B5EF4-FFF2-40B4-BE49-F238E27FC236}">
                <a16:creationId xmlns:a16="http://schemas.microsoft.com/office/drawing/2014/main" id="{31777B82-74EA-4937-8192-88CBD10991A1}"/>
              </a:ext>
            </a:extLst>
          </p:cNvPr>
          <p:cNvCxnSpPr/>
          <p:nvPr/>
        </p:nvCxnSpPr>
        <p:spPr>
          <a:xfrm>
            <a:off x="2982195" y="2262289"/>
            <a:ext cx="0" cy="249291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5365084-B5CD-45D6-9709-ED73DCB37FC1}"/>
              </a:ext>
            </a:extLst>
          </p:cNvPr>
          <p:cNvCxnSpPr/>
          <p:nvPr/>
        </p:nvCxnSpPr>
        <p:spPr>
          <a:xfrm>
            <a:off x="3658107" y="2266041"/>
            <a:ext cx="0" cy="249291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7075F9E-CC99-4CB6-B935-027D715B3520}"/>
              </a:ext>
            </a:extLst>
          </p:cNvPr>
          <p:cNvSpPr txBox="1"/>
          <p:nvPr/>
        </p:nvSpPr>
        <p:spPr>
          <a:xfrm>
            <a:off x="2462588" y="1760684"/>
            <a:ext cx="1737846" cy="461665"/>
          </a:xfrm>
          <a:prstGeom prst="rect">
            <a:avLst/>
          </a:prstGeom>
          <a:noFill/>
        </p:spPr>
        <p:txBody>
          <a:bodyPr wrap="square" rtlCol="0">
            <a:spAutoFit/>
          </a:bodyPr>
          <a:lstStyle/>
          <a:p>
            <a:pPr algn="ctr"/>
            <a:r>
              <a:rPr lang="en-US" sz="2400" dirty="0">
                <a:solidFill>
                  <a:schemeClr val="bg1">
                    <a:lumMod val="50000"/>
                  </a:schemeClr>
                </a:solidFill>
              </a:rPr>
              <a:t>waveguide</a:t>
            </a:r>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C5CFFA30-5A90-41FD-B520-81218FE06EC4}"/>
                  </a:ext>
                </a:extLst>
              </p:cNvPr>
              <p:cNvSpPr txBox="1"/>
              <p:nvPr/>
            </p:nvSpPr>
            <p:spPr>
              <a:xfrm>
                <a:off x="2116330" y="4000228"/>
                <a:ext cx="2516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1" i="0" smtClean="0">
                          <a:solidFill>
                            <a:srgbClr val="C00000"/>
                          </a:solidFill>
                          <a:latin typeface="Cambria Math" panose="02040503050406030204" pitchFamily="18" charset="0"/>
                        </a:rPr>
                        <m:t>𝐯</m:t>
                      </m:r>
                    </m:oMath>
                  </m:oMathPara>
                </a14:m>
                <a:endParaRPr lang="en-US" sz="2400" b="1" dirty="0">
                  <a:solidFill>
                    <a:srgbClr val="C00000"/>
                  </a:solidFill>
                </a:endParaRPr>
              </a:p>
            </p:txBody>
          </p:sp>
        </mc:Choice>
        <mc:Fallback xmlns="">
          <p:sp>
            <p:nvSpPr>
              <p:cNvPr id="63" name="TextBox 62">
                <a:extLst>
                  <a:ext uri="{FF2B5EF4-FFF2-40B4-BE49-F238E27FC236}">
                    <a16:creationId xmlns:a16="http://schemas.microsoft.com/office/drawing/2014/main" id="{C5CFFA30-5A90-41FD-B520-81218FE06EC4}"/>
                  </a:ext>
                </a:extLst>
              </p:cNvPr>
              <p:cNvSpPr txBox="1">
                <a:spLocks noRot="1" noChangeAspect="1" noMove="1" noResize="1" noEditPoints="1" noAdjustHandles="1" noChangeArrowheads="1" noChangeShapeType="1" noTextEdit="1"/>
              </p:cNvSpPr>
              <p:nvPr/>
            </p:nvSpPr>
            <p:spPr>
              <a:xfrm>
                <a:off x="2116330" y="4000228"/>
                <a:ext cx="251672" cy="369332"/>
              </a:xfrm>
              <a:prstGeom prst="rect">
                <a:avLst/>
              </a:prstGeom>
              <a:blipFill>
                <a:blip r:embed="rId19"/>
                <a:stretch>
                  <a:fillRect l="-14634" r="-14634"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252FA08-8BD1-4F4E-91F8-ED51FC073D35}"/>
                  </a:ext>
                </a:extLst>
              </p:cNvPr>
              <p:cNvSpPr txBox="1"/>
              <p:nvPr/>
            </p:nvSpPr>
            <p:spPr>
              <a:xfrm>
                <a:off x="3700063" y="3519361"/>
                <a:ext cx="11439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0F0"/>
                          </a:solidFill>
                          <a:latin typeface="Cambria Math" panose="02040503050406030204" pitchFamily="18" charset="0"/>
                        </a:rPr>
                        <m:t>𝑐</m:t>
                      </m:r>
                      <m:r>
                        <a:rPr lang="es-ES" sz="2400" b="0" i="1" smtClean="0">
                          <a:solidFill>
                            <a:srgbClr val="00B0F0"/>
                          </a:solidFill>
                          <a:latin typeface="Cambria Math" panose="02040503050406030204" pitchFamily="18" charset="0"/>
                        </a:rPr>
                        <m:t>/</m:t>
                      </m:r>
                      <m:r>
                        <a:rPr lang="es-ES" sz="2400" b="0" i="1" smtClean="0">
                          <a:solidFill>
                            <a:srgbClr val="00B0F0"/>
                          </a:solidFill>
                          <a:latin typeface="Cambria Math" panose="02040503050406030204" pitchFamily="18" charset="0"/>
                        </a:rPr>
                        <m:t>𝑛</m:t>
                      </m:r>
                      <m:r>
                        <a:rPr lang="es-ES" sz="2400" b="0" i="1" smtClean="0">
                          <a:solidFill>
                            <a:srgbClr val="00B0F0"/>
                          </a:solidFill>
                          <a:latin typeface="Cambria Math" panose="02040503050406030204" pitchFamily="18" charset="0"/>
                        </a:rPr>
                        <m:t>=</m:t>
                      </m:r>
                      <m:r>
                        <a:rPr lang="es-ES" sz="2400" b="0" i="1" smtClean="0">
                          <a:solidFill>
                            <a:srgbClr val="00B0F0"/>
                          </a:solidFill>
                          <a:latin typeface="Cambria Math" panose="02040503050406030204" pitchFamily="18" charset="0"/>
                        </a:rPr>
                        <m:t>𝑣</m:t>
                      </m:r>
                    </m:oMath>
                  </m:oMathPara>
                </a14:m>
                <a:endParaRPr lang="en-US" sz="2400" dirty="0">
                  <a:solidFill>
                    <a:srgbClr val="00B0F0"/>
                  </a:solidFill>
                </a:endParaRPr>
              </a:p>
            </p:txBody>
          </p:sp>
        </mc:Choice>
        <mc:Fallback xmlns="">
          <p:sp>
            <p:nvSpPr>
              <p:cNvPr id="64" name="TextBox 63">
                <a:extLst>
                  <a:ext uri="{FF2B5EF4-FFF2-40B4-BE49-F238E27FC236}">
                    <a16:creationId xmlns:a16="http://schemas.microsoft.com/office/drawing/2014/main" id="{6252FA08-8BD1-4F4E-91F8-ED51FC073D35}"/>
                  </a:ext>
                </a:extLst>
              </p:cNvPr>
              <p:cNvSpPr txBox="1">
                <a:spLocks noRot="1" noChangeAspect="1" noMove="1" noResize="1" noEditPoints="1" noAdjustHandles="1" noChangeArrowheads="1" noChangeShapeType="1" noTextEdit="1"/>
              </p:cNvSpPr>
              <p:nvPr/>
            </p:nvSpPr>
            <p:spPr>
              <a:xfrm>
                <a:off x="3700063" y="3519361"/>
                <a:ext cx="1143968" cy="369332"/>
              </a:xfrm>
              <a:prstGeom prst="rect">
                <a:avLst/>
              </a:prstGeom>
              <a:blipFill>
                <a:blip r:embed="rId20"/>
                <a:stretch>
                  <a:fillRect l="-2660" r="-1596" b="-37705"/>
                </a:stretch>
              </a:blipFill>
            </p:spPr>
            <p:txBody>
              <a:bodyPr/>
              <a:lstStyle/>
              <a:p>
                <a:r>
                  <a:rPr lang="en-US">
                    <a:noFill/>
                  </a:rPr>
                  <a:t> </a:t>
                </a:r>
              </a:p>
            </p:txBody>
          </p:sp>
        </mc:Fallback>
      </mc:AlternateContent>
      <p:grpSp>
        <p:nvGrpSpPr>
          <p:cNvPr id="65" name="Group 64">
            <a:extLst>
              <a:ext uri="{FF2B5EF4-FFF2-40B4-BE49-F238E27FC236}">
                <a16:creationId xmlns:a16="http://schemas.microsoft.com/office/drawing/2014/main" id="{160E851A-4B06-4ECC-9C23-43A0258D006D}"/>
              </a:ext>
            </a:extLst>
          </p:cNvPr>
          <p:cNvGrpSpPr/>
          <p:nvPr/>
        </p:nvGrpSpPr>
        <p:grpSpPr>
          <a:xfrm>
            <a:off x="3024161" y="3633558"/>
            <a:ext cx="271446" cy="395399"/>
            <a:chOff x="5271081" y="1518010"/>
            <a:chExt cx="805622" cy="1173501"/>
          </a:xfrm>
        </p:grpSpPr>
        <p:pic>
          <p:nvPicPr>
            <p:cNvPr id="66" name="Picture 65">
              <a:extLst>
                <a:ext uri="{FF2B5EF4-FFF2-40B4-BE49-F238E27FC236}">
                  <a16:creationId xmlns:a16="http://schemas.microsoft.com/office/drawing/2014/main" id="{8ED64233-DEE0-404B-A748-C409C6A336E3}"/>
                </a:ext>
              </a:extLst>
            </p:cNvPr>
            <p:cNvPicPr>
              <a:picLocks noChangeAspect="1"/>
            </p:cNvPicPr>
            <p:nvPr/>
          </p:nvPicPr>
          <p:blipFill rotWithShape="1">
            <a:blip r:embed="rId21">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67" name="Straight Arrow Connector 66">
              <a:extLst>
                <a:ext uri="{FF2B5EF4-FFF2-40B4-BE49-F238E27FC236}">
                  <a16:creationId xmlns:a16="http://schemas.microsoft.com/office/drawing/2014/main" id="{2B63570E-42E4-4B95-94F4-EBD022117B6F}"/>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D4C785F2-9340-4CB9-A6A1-04029DFADF7F}"/>
              </a:ext>
            </a:extLst>
          </p:cNvPr>
          <p:cNvGrpSpPr/>
          <p:nvPr/>
        </p:nvGrpSpPr>
        <p:grpSpPr>
          <a:xfrm>
            <a:off x="3234874" y="3460193"/>
            <a:ext cx="271446" cy="395399"/>
            <a:chOff x="5271081" y="1518010"/>
            <a:chExt cx="805622" cy="1173501"/>
          </a:xfrm>
        </p:grpSpPr>
        <p:pic>
          <p:nvPicPr>
            <p:cNvPr id="69" name="Picture 68">
              <a:extLst>
                <a:ext uri="{FF2B5EF4-FFF2-40B4-BE49-F238E27FC236}">
                  <a16:creationId xmlns:a16="http://schemas.microsoft.com/office/drawing/2014/main" id="{A2F77F7A-C4A9-45AA-B77F-94067AA25C80}"/>
                </a:ext>
              </a:extLst>
            </p:cNvPr>
            <p:cNvPicPr>
              <a:picLocks noChangeAspect="1"/>
            </p:cNvPicPr>
            <p:nvPr/>
          </p:nvPicPr>
          <p:blipFill rotWithShape="1">
            <a:blip r:embed="rId21">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70" name="Straight Arrow Connector 69">
              <a:extLst>
                <a:ext uri="{FF2B5EF4-FFF2-40B4-BE49-F238E27FC236}">
                  <a16:creationId xmlns:a16="http://schemas.microsoft.com/office/drawing/2014/main" id="{D880A42F-2640-4E21-B35E-3AE7E4922A28}"/>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2DB85530-4BCF-41C1-8477-B7A37AA4FF9F}"/>
              </a:ext>
            </a:extLst>
          </p:cNvPr>
          <p:cNvGrpSpPr/>
          <p:nvPr/>
        </p:nvGrpSpPr>
        <p:grpSpPr>
          <a:xfrm>
            <a:off x="3375577" y="3758252"/>
            <a:ext cx="271446" cy="395399"/>
            <a:chOff x="5271081" y="1518010"/>
            <a:chExt cx="805622" cy="1173501"/>
          </a:xfrm>
        </p:grpSpPr>
        <p:pic>
          <p:nvPicPr>
            <p:cNvPr id="72" name="Picture 71">
              <a:extLst>
                <a:ext uri="{FF2B5EF4-FFF2-40B4-BE49-F238E27FC236}">
                  <a16:creationId xmlns:a16="http://schemas.microsoft.com/office/drawing/2014/main" id="{65AF4E26-9817-4A11-8CD6-8B3E7AD56AD0}"/>
                </a:ext>
              </a:extLst>
            </p:cNvPr>
            <p:cNvPicPr>
              <a:picLocks noChangeAspect="1"/>
            </p:cNvPicPr>
            <p:nvPr/>
          </p:nvPicPr>
          <p:blipFill rotWithShape="1">
            <a:blip r:embed="rId21">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73" name="Straight Arrow Connector 72">
              <a:extLst>
                <a:ext uri="{FF2B5EF4-FFF2-40B4-BE49-F238E27FC236}">
                  <a16:creationId xmlns:a16="http://schemas.microsoft.com/office/drawing/2014/main" id="{3BC945E6-ECA3-4417-970B-7A4E900E7C9C}"/>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A8AB710C-909A-4C15-BE31-A79F8B7F0F74}"/>
              </a:ext>
            </a:extLst>
          </p:cNvPr>
          <p:cNvGrpSpPr/>
          <p:nvPr/>
        </p:nvGrpSpPr>
        <p:grpSpPr>
          <a:xfrm>
            <a:off x="3169047" y="3872466"/>
            <a:ext cx="271446" cy="395399"/>
            <a:chOff x="5271081" y="1518010"/>
            <a:chExt cx="805622" cy="1173501"/>
          </a:xfrm>
        </p:grpSpPr>
        <p:pic>
          <p:nvPicPr>
            <p:cNvPr id="75" name="Picture 74">
              <a:extLst>
                <a:ext uri="{FF2B5EF4-FFF2-40B4-BE49-F238E27FC236}">
                  <a16:creationId xmlns:a16="http://schemas.microsoft.com/office/drawing/2014/main" id="{DF5EC063-207B-4FDF-AAAC-9E2F9F9BAAAF}"/>
                </a:ext>
              </a:extLst>
            </p:cNvPr>
            <p:cNvPicPr>
              <a:picLocks noChangeAspect="1"/>
            </p:cNvPicPr>
            <p:nvPr/>
          </p:nvPicPr>
          <p:blipFill rotWithShape="1">
            <a:blip r:embed="rId21">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76" name="Straight Arrow Connector 75">
              <a:extLst>
                <a:ext uri="{FF2B5EF4-FFF2-40B4-BE49-F238E27FC236}">
                  <a16:creationId xmlns:a16="http://schemas.microsoft.com/office/drawing/2014/main" id="{C58BB33D-BA2C-455D-97A9-DCEEE71DD1C6}"/>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89BEF3C9-0AFA-4B48-8FF2-324CCC6735A1}"/>
              </a:ext>
            </a:extLst>
          </p:cNvPr>
          <p:cNvGrpSpPr/>
          <p:nvPr/>
        </p:nvGrpSpPr>
        <p:grpSpPr>
          <a:xfrm>
            <a:off x="3014392" y="4052703"/>
            <a:ext cx="271446" cy="395399"/>
            <a:chOff x="5271081" y="1518010"/>
            <a:chExt cx="805622" cy="1173501"/>
          </a:xfrm>
        </p:grpSpPr>
        <p:pic>
          <p:nvPicPr>
            <p:cNvPr id="78" name="Picture 77">
              <a:extLst>
                <a:ext uri="{FF2B5EF4-FFF2-40B4-BE49-F238E27FC236}">
                  <a16:creationId xmlns:a16="http://schemas.microsoft.com/office/drawing/2014/main" id="{D7ED797B-44BF-4A5A-85DC-A16FBF4D4634}"/>
                </a:ext>
              </a:extLst>
            </p:cNvPr>
            <p:cNvPicPr>
              <a:picLocks noChangeAspect="1"/>
            </p:cNvPicPr>
            <p:nvPr/>
          </p:nvPicPr>
          <p:blipFill rotWithShape="1">
            <a:blip r:embed="rId21">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79" name="Straight Arrow Connector 78">
              <a:extLst>
                <a:ext uri="{FF2B5EF4-FFF2-40B4-BE49-F238E27FC236}">
                  <a16:creationId xmlns:a16="http://schemas.microsoft.com/office/drawing/2014/main" id="{8AB48E32-7D28-4954-99EE-8375A131C91F}"/>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5ACD00AD-F51D-4057-98F0-C28965609C50}"/>
              </a:ext>
            </a:extLst>
          </p:cNvPr>
          <p:cNvGrpSpPr/>
          <p:nvPr/>
        </p:nvGrpSpPr>
        <p:grpSpPr>
          <a:xfrm>
            <a:off x="3299408" y="4111672"/>
            <a:ext cx="271446" cy="395399"/>
            <a:chOff x="5271081" y="1518010"/>
            <a:chExt cx="805622" cy="1173501"/>
          </a:xfrm>
        </p:grpSpPr>
        <p:pic>
          <p:nvPicPr>
            <p:cNvPr id="81" name="Picture 80">
              <a:extLst>
                <a:ext uri="{FF2B5EF4-FFF2-40B4-BE49-F238E27FC236}">
                  <a16:creationId xmlns:a16="http://schemas.microsoft.com/office/drawing/2014/main" id="{E89D8A63-3BBA-41A9-8853-CD5D14F45892}"/>
                </a:ext>
              </a:extLst>
            </p:cNvPr>
            <p:cNvPicPr>
              <a:picLocks noChangeAspect="1"/>
            </p:cNvPicPr>
            <p:nvPr/>
          </p:nvPicPr>
          <p:blipFill rotWithShape="1">
            <a:blip r:embed="rId21">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82" name="Straight Arrow Connector 81">
              <a:extLst>
                <a:ext uri="{FF2B5EF4-FFF2-40B4-BE49-F238E27FC236}">
                  <a16:creationId xmlns:a16="http://schemas.microsoft.com/office/drawing/2014/main" id="{AAE419BB-728E-4EDF-A1E3-1772FE056752}"/>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980E6012-164F-41AA-AD06-15ECDAA5CA25}"/>
              </a:ext>
            </a:extLst>
          </p:cNvPr>
          <p:cNvGrpSpPr/>
          <p:nvPr/>
        </p:nvGrpSpPr>
        <p:grpSpPr>
          <a:xfrm>
            <a:off x="3137241" y="4342299"/>
            <a:ext cx="271446" cy="395399"/>
            <a:chOff x="5271081" y="1518010"/>
            <a:chExt cx="805622" cy="1173501"/>
          </a:xfrm>
        </p:grpSpPr>
        <p:pic>
          <p:nvPicPr>
            <p:cNvPr id="84" name="Picture 83">
              <a:extLst>
                <a:ext uri="{FF2B5EF4-FFF2-40B4-BE49-F238E27FC236}">
                  <a16:creationId xmlns:a16="http://schemas.microsoft.com/office/drawing/2014/main" id="{C870EDD6-35FC-4182-BEC8-AF58DA15D0DA}"/>
                </a:ext>
              </a:extLst>
            </p:cNvPr>
            <p:cNvPicPr>
              <a:picLocks noChangeAspect="1"/>
            </p:cNvPicPr>
            <p:nvPr/>
          </p:nvPicPr>
          <p:blipFill rotWithShape="1">
            <a:blip r:embed="rId21">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85" name="Straight Arrow Connector 84">
              <a:extLst>
                <a:ext uri="{FF2B5EF4-FFF2-40B4-BE49-F238E27FC236}">
                  <a16:creationId xmlns:a16="http://schemas.microsoft.com/office/drawing/2014/main" id="{462C4597-C7F0-461E-A63E-33804059238C}"/>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43375F9-A788-47C3-8D37-98706DEBF84F}"/>
                  </a:ext>
                </a:extLst>
              </p:cNvPr>
              <p:cNvSpPr txBox="1"/>
              <p:nvPr/>
            </p:nvSpPr>
            <p:spPr>
              <a:xfrm>
                <a:off x="577613" y="6035326"/>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𝑡</m:t>
                      </m:r>
                    </m:oMath>
                  </m:oMathPara>
                </a14:m>
                <a:endParaRPr lang="en-US" sz="2800" dirty="0"/>
              </a:p>
            </p:txBody>
          </p:sp>
        </mc:Choice>
        <mc:Fallback xmlns="">
          <p:sp>
            <p:nvSpPr>
              <p:cNvPr id="22" name="TextBox 21">
                <a:extLst>
                  <a:ext uri="{FF2B5EF4-FFF2-40B4-BE49-F238E27FC236}">
                    <a16:creationId xmlns:a16="http://schemas.microsoft.com/office/drawing/2014/main" id="{643375F9-A788-47C3-8D37-98706DEBF84F}"/>
                  </a:ext>
                </a:extLst>
              </p:cNvPr>
              <p:cNvSpPr txBox="1">
                <a:spLocks noRot="1" noChangeAspect="1" noMove="1" noResize="1" noEditPoints="1" noAdjustHandles="1" noChangeArrowheads="1" noChangeShapeType="1" noTextEdit="1"/>
              </p:cNvSpPr>
              <p:nvPr/>
            </p:nvSpPr>
            <p:spPr>
              <a:xfrm>
                <a:off x="577613" y="6035326"/>
                <a:ext cx="249235" cy="430887"/>
              </a:xfrm>
              <a:prstGeom prst="rect">
                <a:avLst/>
              </a:prstGeom>
              <a:blipFill>
                <a:blip r:embed="rId22"/>
                <a:stretch>
                  <a:fillRect/>
                </a:stretch>
              </a:blipFill>
            </p:spPr>
            <p:txBody>
              <a:bodyPr/>
              <a:lstStyle/>
              <a:p>
                <a:r>
                  <a:rPr lang="en-US">
                    <a:noFill/>
                  </a:rPr>
                  <a:t> </a:t>
                </a:r>
              </a:p>
            </p:txBody>
          </p:sp>
        </mc:Fallback>
      </mc:AlternateContent>
      <p:sp>
        <p:nvSpPr>
          <p:cNvPr id="106" name="Freeform: Shape 105">
            <a:extLst>
              <a:ext uri="{FF2B5EF4-FFF2-40B4-BE49-F238E27FC236}">
                <a16:creationId xmlns:a16="http://schemas.microsoft.com/office/drawing/2014/main" id="{4E0A47C3-8155-464B-98A8-D43FE983908B}"/>
              </a:ext>
            </a:extLst>
          </p:cNvPr>
          <p:cNvSpPr/>
          <p:nvPr/>
        </p:nvSpPr>
        <p:spPr>
          <a:xfrm rot="19553484">
            <a:off x="7428823" y="3610221"/>
            <a:ext cx="3130277" cy="3178296"/>
          </a:xfrm>
          <a:custGeom>
            <a:avLst/>
            <a:gdLst>
              <a:gd name="connsiteX0" fmla="*/ 3130277 w 3130277"/>
              <a:gd name="connsiteY0" fmla="*/ 70519 h 3178296"/>
              <a:gd name="connsiteX1" fmla="*/ 3130277 w 3130277"/>
              <a:gd name="connsiteY1" fmla="*/ 3178296 h 3178296"/>
              <a:gd name="connsiteX2" fmla="*/ 2429469 w 3130277"/>
              <a:gd name="connsiteY2" fmla="*/ 3178296 h 3178296"/>
              <a:gd name="connsiteX3" fmla="*/ 2429469 w 3130277"/>
              <a:gd name="connsiteY3" fmla="*/ 836404 h 3178296"/>
              <a:gd name="connsiteX4" fmla="*/ 260061 w 3130277"/>
              <a:gd name="connsiteY4" fmla="*/ 1703349 h 3178296"/>
              <a:gd name="connsiteX5" fmla="*/ 0 w 3130277"/>
              <a:gd name="connsiteY5" fmla="*/ 1052581 h 3178296"/>
              <a:gd name="connsiteX6" fmla="*/ 2429469 w 3130277"/>
              <a:gd name="connsiteY6" fmla="*/ 81708 h 3178296"/>
              <a:gd name="connsiteX7" fmla="*/ 2429469 w 3130277"/>
              <a:gd name="connsiteY7" fmla="*/ 70519 h 3178296"/>
              <a:gd name="connsiteX8" fmla="*/ 2457468 w 3130277"/>
              <a:gd name="connsiteY8" fmla="*/ 70519 h 3178296"/>
              <a:gd name="connsiteX9" fmla="*/ 2633932 w 3130277"/>
              <a:gd name="connsiteY9" fmla="*/ 0 h 3178296"/>
              <a:gd name="connsiteX10" fmla="*/ 2662113 w 3130277"/>
              <a:gd name="connsiteY10" fmla="*/ 70519 h 3178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0277" h="3178296">
                <a:moveTo>
                  <a:pt x="3130277" y="70519"/>
                </a:moveTo>
                <a:lnTo>
                  <a:pt x="3130277" y="3178296"/>
                </a:lnTo>
                <a:lnTo>
                  <a:pt x="2429469" y="3178296"/>
                </a:lnTo>
                <a:lnTo>
                  <a:pt x="2429469" y="836404"/>
                </a:lnTo>
                <a:lnTo>
                  <a:pt x="260061" y="1703349"/>
                </a:lnTo>
                <a:lnTo>
                  <a:pt x="0" y="1052581"/>
                </a:lnTo>
                <a:lnTo>
                  <a:pt x="2429469" y="81708"/>
                </a:lnTo>
                <a:lnTo>
                  <a:pt x="2429469" y="70519"/>
                </a:lnTo>
                <a:lnTo>
                  <a:pt x="2457468" y="70519"/>
                </a:lnTo>
                <a:lnTo>
                  <a:pt x="2633932" y="0"/>
                </a:lnTo>
                <a:lnTo>
                  <a:pt x="2662113" y="70519"/>
                </a:lnTo>
                <a:close/>
              </a:path>
            </a:pathLst>
          </a:custGeom>
          <a:solidFill>
            <a:srgbClr val="FF9B9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a:p>
        </p:txBody>
      </p:sp>
      <p:cxnSp>
        <p:nvCxnSpPr>
          <p:cNvPr id="107" name="Straight Arrow Connector 106">
            <a:extLst>
              <a:ext uri="{FF2B5EF4-FFF2-40B4-BE49-F238E27FC236}">
                <a16:creationId xmlns:a16="http://schemas.microsoft.com/office/drawing/2014/main" id="{36F3AA70-2254-40EA-ACA2-CCAB34EADD14}"/>
              </a:ext>
            </a:extLst>
          </p:cNvPr>
          <p:cNvCxnSpPr>
            <a:cxnSpLocks/>
          </p:cNvCxnSpPr>
          <p:nvPr/>
        </p:nvCxnSpPr>
        <p:spPr>
          <a:xfrm flipH="1">
            <a:off x="7985790" y="3750502"/>
            <a:ext cx="1148308" cy="168119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66A46883-549D-4083-8D3A-2691089CED8D}"/>
              </a:ext>
            </a:extLst>
          </p:cNvPr>
          <p:cNvSpPr/>
          <p:nvPr/>
        </p:nvSpPr>
        <p:spPr>
          <a:xfrm>
            <a:off x="8921850" y="794369"/>
            <a:ext cx="700808" cy="2611691"/>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09" name="Straight Arrow Connector 108">
            <a:extLst>
              <a:ext uri="{FF2B5EF4-FFF2-40B4-BE49-F238E27FC236}">
                <a16:creationId xmlns:a16="http://schemas.microsoft.com/office/drawing/2014/main" id="{59B7C865-1837-471E-96E1-55B9664D808C}"/>
              </a:ext>
            </a:extLst>
          </p:cNvPr>
          <p:cNvCxnSpPr>
            <a:cxnSpLocks/>
          </p:cNvCxnSpPr>
          <p:nvPr/>
        </p:nvCxnSpPr>
        <p:spPr>
          <a:xfrm>
            <a:off x="9256739" y="1026428"/>
            <a:ext cx="0" cy="219161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0" name="Group 109">
            <a:extLst>
              <a:ext uri="{FF2B5EF4-FFF2-40B4-BE49-F238E27FC236}">
                <a16:creationId xmlns:a16="http://schemas.microsoft.com/office/drawing/2014/main" id="{76825780-A8CA-4437-93F2-EE5002AF4A6B}"/>
              </a:ext>
            </a:extLst>
          </p:cNvPr>
          <p:cNvGrpSpPr/>
          <p:nvPr/>
        </p:nvGrpSpPr>
        <p:grpSpPr>
          <a:xfrm>
            <a:off x="7364567" y="3347113"/>
            <a:ext cx="3904704" cy="81888"/>
            <a:chOff x="7364567" y="3347112"/>
            <a:chExt cx="3904752" cy="81889"/>
          </a:xfrm>
        </p:grpSpPr>
        <p:sp>
          <p:nvSpPr>
            <p:cNvPr id="111" name="Rectangle 110">
              <a:extLst>
                <a:ext uri="{FF2B5EF4-FFF2-40B4-BE49-F238E27FC236}">
                  <a16:creationId xmlns:a16="http://schemas.microsoft.com/office/drawing/2014/main" id="{2AD4C2D8-77FD-4D30-87CB-D68D026CE842}"/>
                </a:ext>
              </a:extLst>
            </p:cNvPr>
            <p:cNvSpPr/>
            <p:nvPr/>
          </p:nvSpPr>
          <p:spPr>
            <a:xfrm>
              <a:off x="7364567"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C78B70F1-9DC0-4535-B811-8CCB6A5175DE}"/>
                </a:ext>
              </a:extLst>
            </p:cNvPr>
            <p:cNvSpPr/>
            <p:nvPr/>
          </p:nvSpPr>
          <p:spPr>
            <a:xfrm>
              <a:off x="7867706"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186EDF15-5E52-4A47-AAB0-6BCF4FBE0817}"/>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A8BB4C1C-902F-41F1-A63F-856EF6CD0B70}"/>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7C8D1F2F-8478-4484-80E1-13702684CB76}"/>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BFFA060C-7C9E-4CCD-BDC6-245EEAF5F72C}"/>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7901DC5-D695-44E6-88E1-DDC4651AA6A6}"/>
                </a:ext>
              </a:extLst>
            </p:cNvPr>
            <p:cNvSpPr/>
            <p:nvPr/>
          </p:nvSpPr>
          <p:spPr>
            <a:xfrm>
              <a:off x="10383401"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91332CA8-AA3C-45CD-BEF5-783B64ABBF65}"/>
                </a:ext>
              </a:extLst>
            </p:cNvPr>
            <p:cNvSpPr/>
            <p:nvPr/>
          </p:nvSpPr>
          <p:spPr>
            <a:xfrm>
              <a:off x="10886540"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9" name="Straight Arrow Connector 118">
            <a:extLst>
              <a:ext uri="{FF2B5EF4-FFF2-40B4-BE49-F238E27FC236}">
                <a16:creationId xmlns:a16="http://schemas.microsoft.com/office/drawing/2014/main" id="{E2D54FEE-92EE-4C38-AC52-C0DFAB9B5ACA}"/>
              </a:ext>
            </a:extLst>
          </p:cNvPr>
          <p:cNvCxnSpPr>
            <a:cxnSpLocks/>
          </p:cNvCxnSpPr>
          <p:nvPr/>
        </p:nvCxnSpPr>
        <p:spPr>
          <a:xfrm>
            <a:off x="9439725" y="3748833"/>
            <a:ext cx="1152657" cy="168756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6157657D-D3B5-4852-A472-7EC1F65D32EB}"/>
              </a:ext>
            </a:extLst>
          </p:cNvPr>
          <p:cNvSpPr txBox="1"/>
          <p:nvPr/>
        </p:nvSpPr>
        <p:spPr>
          <a:xfrm>
            <a:off x="7187490" y="6205881"/>
            <a:ext cx="4169527" cy="400110"/>
          </a:xfrm>
          <a:prstGeom prst="rect">
            <a:avLst/>
          </a:prstGeom>
          <a:noFill/>
        </p:spPr>
        <p:txBody>
          <a:bodyPr wrap="square" rtlCol="0">
            <a:spAutoFit/>
          </a:bodyPr>
          <a:lstStyle/>
          <a:p>
            <a:pPr algn="ctr"/>
            <a:r>
              <a:rPr lang="en-US" sz="2000" b="1" dirty="0">
                <a:solidFill>
                  <a:srgbClr val="C00000"/>
                </a:solidFill>
              </a:rPr>
              <a:t>50/50 split electron wave (25%)</a:t>
            </a:r>
          </a:p>
        </p:txBody>
      </p:sp>
      <p:sp>
        <p:nvSpPr>
          <p:cNvPr id="121" name="TextBox 120">
            <a:extLst>
              <a:ext uri="{FF2B5EF4-FFF2-40B4-BE49-F238E27FC236}">
                <a16:creationId xmlns:a16="http://schemas.microsoft.com/office/drawing/2014/main" id="{557F92E1-82B3-4283-BFD2-90ED24920110}"/>
              </a:ext>
            </a:extLst>
          </p:cNvPr>
          <p:cNvSpPr txBox="1"/>
          <p:nvPr/>
        </p:nvSpPr>
        <p:spPr>
          <a:xfrm>
            <a:off x="6530730" y="794370"/>
            <a:ext cx="2433221" cy="400110"/>
          </a:xfrm>
          <a:prstGeom prst="rect">
            <a:avLst/>
          </a:prstGeom>
          <a:noFill/>
        </p:spPr>
        <p:txBody>
          <a:bodyPr wrap="square" rtlCol="0">
            <a:spAutoFit/>
          </a:bodyPr>
          <a:lstStyle/>
          <a:p>
            <a:pPr algn="ctr"/>
            <a:r>
              <a:rPr lang="en-US" sz="2000" b="1" dirty="0">
                <a:solidFill>
                  <a:srgbClr val="C00000"/>
                </a:solidFill>
              </a:rPr>
              <a:t>electron wave</a:t>
            </a:r>
          </a:p>
        </p:txBody>
      </p:sp>
      <p:sp>
        <p:nvSpPr>
          <p:cNvPr id="86" name="TextBox 85">
            <a:extLst>
              <a:ext uri="{FF2B5EF4-FFF2-40B4-BE49-F238E27FC236}">
                <a16:creationId xmlns:a16="http://schemas.microsoft.com/office/drawing/2014/main" id="{C1C474C0-ABE5-4F94-8F9E-1209575A247B}"/>
              </a:ext>
            </a:extLst>
          </p:cNvPr>
          <p:cNvSpPr txBox="1"/>
          <p:nvPr/>
        </p:nvSpPr>
        <p:spPr>
          <a:xfrm>
            <a:off x="6144093" y="2653152"/>
            <a:ext cx="2494836" cy="369332"/>
          </a:xfrm>
          <a:prstGeom prst="rect">
            <a:avLst/>
          </a:prstGeom>
          <a:noFill/>
        </p:spPr>
        <p:txBody>
          <a:bodyPr wrap="square" rtlCol="0">
            <a:spAutoFit/>
          </a:bodyPr>
          <a:lstStyle/>
          <a:p>
            <a:pPr algn="ctr"/>
            <a:r>
              <a:rPr lang="en-US" b="1" dirty="0"/>
              <a:t>transmission grating</a:t>
            </a:r>
          </a:p>
        </p:txBody>
      </p:sp>
      <p:sp>
        <p:nvSpPr>
          <p:cNvPr id="87" name="Oval 86">
            <a:extLst>
              <a:ext uri="{FF2B5EF4-FFF2-40B4-BE49-F238E27FC236}">
                <a16:creationId xmlns:a16="http://schemas.microsoft.com/office/drawing/2014/main" id="{9EDB54FC-7CA0-4523-9985-4535423764CC}"/>
              </a:ext>
            </a:extLst>
          </p:cNvPr>
          <p:cNvSpPr/>
          <p:nvPr/>
        </p:nvSpPr>
        <p:spPr>
          <a:xfrm>
            <a:off x="1922327" y="2732402"/>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33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825DBF-0A3B-4624-84D2-48AB8570E0E7}"/>
              </a:ext>
            </a:extLst>
          </p:cNvPr>
          <p:cNvSpPr/>
          <p:nvPr/>
        </p:nvSpPr>
        <p:spPr>
          <a:xfrm>
            <a:off x="6084503" y="1519785"/>
            <a:ext cx="1175815" cy="3798325"/>
          </a:xfrm>
          <a:custGeom>
            <a:avLst/>
            <a:gdLst>
              <a:gd name="connsiteX0" fmla="*/ 190448 w 1175815"/>
              <a:gd name="connsiteY0" fmla="*/ 0 h 3798325"/>
              <a:gd name="connsiteX1" fmla="*/ 1171805 w 1175815"/>
              <a:gd name="connsiteY1" fmla="*/ 1448989 h 3798325"/>
              <a:gd name="connsiteX2" fmla="*/ 1172850 w 1175815"/>
              <a:gd name="connsiteY2" fmla="*/ 1448989 h 3798325"/>
              <a:gd name="connsiteX3" fmla="*/ 1172850 w 1175815"/>
              <a:gd name="connsiteY3" fmla="*/ 2409414 h 3798325"/>
              <a:gd name="connsiteX4" fmla="*/ 1175815 w 1175815"/>
              <a:gd name="connsiteY4" fmla="*/ 2411490 h 3798325"/>
              <a:gd name="connsiteX5" fmla="*/ 204830 w 1175815"/>
              <a:gd name="connsiteY5" fmla="*/ 3798325 h 3798325"/>
              <a:gd name="connsiteX6" fmla="*/ 16783 w 1175815"/>
              <a:gd name="connsiteY6" fmla="*/ 3666665 h 3798325"/>
              <a:gd name="connsiteX7" fmla="*/ 942834 w 1175815"/>
              <a:gd name="connsiteY7" fmla="*/ 2344009 h 3798325"/>
              <a:gd name="connsiteX8" fmla="*/ 942834 w 1175815"/>
              <a:gd name="connsiteY8" fmla="*/ 1521094 h 3798325"/>
              <a:gd name="connsiteX9" fmla="*/ 0 w 1175815"/>
              <a:gd name="connsiteY9" fmla="*/ 128985 h 379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5815" h="3798325">
                <a:moveTo>
                  <a:pt x="190448" y="0"/>
                </a:moveTo>
                <a:lnTo>
                  <a:pt x="1171805" y="1448989"/>
                </a:lnTo>
                <a:lnTo>
                  <a:pt x="1172850" y="1448989"/>
                </a:lnTo>
                <a:lnTo>
                  <a:pt x="1172850" y="2409414"/>
                </a:lnTo>
                <a:lnTo>
                  <a:pt x="1175815" y="2411490"/>
                </a:lnTo>
                <a:lnTo>
                  <a:pt x="204830" y="3798325"/>
                </a:lnTo>
                <a:lnTo>
                  <a:pt x="16783" y="3666665"/>
                </a:lnTo>
                <a:lnTo>
                  <a:pt x="942834" y="2344009"/>
                </a:lnTo>
                <a:lnTo>
                  <a:pt x="942834" y="1521094"/>
                </a:lnTo>
                <a:lnTo>
                  <a:pt x="0" y="128985"/>
                </a:lnTo>
                <a:close/>
              </a:path>
            </a:pathLst>
          </a:custGeom>
          <a:solidFill>
            <a:srgbClr val="FF9B9B">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7" name="Rectangle 66">
            <a:extLst>
              <a:ext uri="{FF2B5EF4-FFF2-40B4-BE49-F238E27FC236}">
                <a16:creationId xmlns:a16="http://schemas.microsoft.com/office/drawing/2014/main" id="{27AA9ACF-C928-4E09-A15F-5C79341DD75D}"/>
              </a:ext>
            </a:extLst>
          </p:cNvPr>
          <p:cNvSpPr/>
          <p:nvPr/>
        </p:nvSpPr>
        <p:spPr>
          <a:xfrm>
            <a:off x="7362714" y="2181069"/>
            <a:ext cx="628790" cy="2487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68" name="Group 67">
            <a:extLst>
              <a:ext uri="{FF2B5EF4-FFF2-40B4-BE49-F238E27FC236}">
                <a16:creationId xmlns:a16="http://schemas.microsoft.com/office/drawing/2014/main" id="{D3211ECB-9FD1-4513-BEA6-BCC11446C8F3}"/>
              </a:ext>
            </a:extLst>
          </p:cNvPr>
          <p:cNvGrpSpPr/>
          <p:nvPr/>
        </p:nvGrpSpPr>
        <p:grpSpPr>
          <a:xfrm>
            <a:off x="7402950" y="3402933"/>
            <a:ext cx="554078" cy="807093"/>
            <a:chOff x="5271081" y="1518010"/>
            <a:chExt cx="805622" cy="1173501"/>
          </a:xfrm>
        </p:grpSpPr>
        <p:pic>
          <p:nvPicPr>
            <p:cNvPr id="69" name="Picture 68">
              <a:extLst>
                <a:ext uri="{FF2B5EF4-FFF2-40B4-BE49-F238E27FC236}">
                  <a16:creationId xmlns:a16="http://schemas.microsoft.com/office/drawing/2014/main" id="{BEEE595A-DD3B-4128-870C-2E4EDD98C0FF}"/>
                </a:ext>
              </a:extLst>
            </p:cNvPr>
            <p:cNvPicPr>
              <a:picLocks noChangeAspect="1"/>
            </p:cNvPicPr>
            <p:nvPr/>
          </p:nvPicPr>
          <p:blipFill rotWithShape="1">
            <a:blip r:embed="rId3">
              <a:extLst>
                <a:ext uri="{28A0092B-C50C-407E-A947-70E740481C1C}">
                  <a14:useLocalDpi xmlns:a14="http://schemas.microsoft.com/office/drawing/2010/main" val="0"/>
                </a:ext>
              </a:extLst>
            </a:blip>
            <a:srcRect l="16384" t="12929" r="16842" b="14049"/>
            <a:stretch/>
          </p:blipFill>
          <p:spPr>
            <a:xfrm rot="5400000">
              <a:off x="5121370" y="1667721"/>
              <a:ext cx="1105043" cy="805622"/>
            </a:xfrm>
            <a:prstGeom prst="rect">
              <a:avLst/>
            </a:prstGeom>
          </p:spPr>
        </p:pic>
        <p:cxnSp>
          <p:nvCxnSpPr>
            <p:cNvPr id="70" name="Straight Arrow Connector 69">
              <a:extLst>
                <a:ext uri="{FF2B5EF4-FFF2-40B4-BE49-F238E27FC236}">
                  <a16:creationId xmlns:a16="http://schemas.microsoft.com/office/drawing/2014/main" id="{42D04E64-04C7-4515-867F-20B8AA74405C}"/>
                </a:ext>
              </a:extLst>
            </p:cNvPr>
            <p:cNvCxnSpPr>
              <a:cxnSpLocks/>
            </p:cNvCxnSpPr>
            <p:nvPr/>
          </p:nvCxnSpPr>
          <p:spPr>
            <a:xfrm>
              <a:off x="5668724" y="2566922"/>
              <a:ext cx="0" cy="124589"/>
            </a:xfrm>
            <a:prstGeom prst="straightConnector1">
              <a:avLst/>
            </a:prstGeom>
            <a:ln w="38100">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5" name="Straight Connector 74">
            <a:extLst>
              <a:ext uri="{FF2B5EF4-FFF2-40B4-BE49-F238E27FC236}">
                <a16:creationId xmlns:a16="http://schemas.microsoft.com/office/drawing/2014/main" id="{D336869C-241B-4CEB-B75A-76C0E2512EAF}"/>
              </a:ext>
            </a:extLst>
          </p:cNvPr>
          <p:cNvCxnSpPr>
            <a:cxnSpLocks/>
          </p:cNvCxnSpPr>
          <p:nvPr/>
        </p:nvCxnSpPr>
        <p:spPr>
          <a:xfrm>
            <a:off x="7360791" y="2181069"/>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53B8DD3-B622-4AEB-9749-014A9C3DC4C8}"/>
              </a:ext>
            </a:extLst>
          </p:cNvPr>
          <p:cNvCxnSpPr>
            <a:cxnSpLocks/>
          </p:cNvCxnSpPr>
          <p:nvPr/>
        </p:nvCxnSpPr>
        <p:spPr>
          <a:xfrm>
            <a:off x="7991504" y="2181069"/>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0DC0C229-FF1F-4B52-BC28-B671BC73AAA4}"/>
              </a:ext>
            </a:extLst>
          </p:cNvPr>
          <p:cNvSpPr/>
          <p:nvPr/>
        </p:nvSpPr>
        <p:spPr>
          <a:xfrm>
            <a:off x="6814813" y="2901291"/>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F740427-24B4-4659-8374-B55DC715E8BE}"/>
              </a:ext>
            </a:extLst>
          </p:cNvPr>
          <p:cNvSpPr/>
          <p:nvPr/>
        </p:nvSpPr>
        <p:spPr>
          <a:xfrm>
            <a:off x="4498434" y="2181069"/>
            <a:ext cx="628790" cy="2487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64" name="Group 63">
            <a:extLst>
              <a:ext uri="{FF2B5EF4-FFF2-40B4-BE49-F238E27FC236}">
                <a16:creationId xmlns:a16="http://schemas.microsoft.com/office/drawing/2014/main" id="{52E80C83-123C-4D0A-B71D-E2DDEE244C41}"/>
              </a:ext>
            </a:extLst>
          </p:cNvPr>
          <p:cNvGrpSpPr/>
          <p:nvPr/>
        </p:nvGrpSpPr>
        <p:grpSpPr>
          <a:xfrm>
            <a:off x="4537411" y="3378117"/>
            <a:ext cx="554078" cy="807093"/>
            <a:chOff x="5271081" y="1518010"/>
            <a:chExt cx="805622" cy="1173501"/>
          </a:xfrm>
        </p:grpSpPr>
        <p:pic>
          <p:nvPicPr>
            <p:cNvPr id="65" name="Picture 64">
              <a:extLst>
                <a:ext uri="{FF2B5EF4-FFF2-40B4-BE49-F238E27FC236}">
                  <a16:creationId xmlns:a16="http://schemas.microsoft.com/office/drawing/2014/main" id="{A329B5DD-ED4F-4311-B44F-12DDEDC0E07E}"/>
                </a:ext>
              </a:extLst>
            </p:cNvPr>
            <p:cNvPicPr>
              <a:picLocks noChangeAspect="1"/>
            </p:cNvPicPr>
            <p:nvPr/>
          </p:nvPicPr>
          <p:blipFill rotWithShape="1">
            <a:blip r:embed="rId3">
              <a:extLst>
                <a:ext uri="{28A0092B-C50C-407E-A947-70E740481C1C}">
                  <a14:useLocalDpi xmlns:a14="http://schemas.microsoft.com/office/drawing/2010/main" val="0"/>
                </a:ext>
              </a:extLst>
            </a:blip>
            <a:srcRect l="16384" t="12929" r="16842" b="14049"/>
            <a:stretch/>
          </p:blipFill>
          <p:spPr>
            <a:xfrm rot="5400000">
              <a:off x="5121370" y="1667721"/>
              <a:ext cx="1105043" cy="805622"/>
            </a:xfrm>
            <a:prstGeom prst="rect">
              <a:avLst/>
            </a:prstGeom>
          </p:spPr>
        </p:pic>
        <p:cxnSp>
          <p:nvCxnSpPr>
            <p:cNvPr id="66" name="Straight Arrow Connector 65">
              <a:extLst>
                <a:ext uri="{FF2B5EF4-FFF2-40B4-BE49-F238E27FC236}">
                  <a16:creationId xmlns:a16="http://schemas.microsoft.com/office/drawing/2014/main" id="{B5E328EB-211A-4437-98D1-9C06474E1087}"/>
                </a:ext>
              </a:extLst>
            </p:cNvPr>
            <p:cNvCxnSpPr>
              <a:cxnSpLocks/>
            </p:cNvCxnSpPr>
            <p:nvPr/>
          </p:nvCxnSpPr>
          <p:spPr>
            <a:xfrm>
              <a:off x="5668724" y="2566922"/>
              <a:ext cx="0" cy="124589"/>
            </a:xfrm>
            <a:prstGeom prst="straightConnector1">
              <a:avLst/>
            </a:prstGeom>
            <a:ln w="38100">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3" name="Straight Connector 72">
            <a:extLst>
              <a:ext uri="{FF2B5EF4-FFF2-40B4-BE49-F238E27FC236}">
                <a16:creationId xmlns:a16="http://schemas.microsoft.com/office/drawing/2014/main" id="{8B2F9707-DFC5-4E99-B866-7EBB97304955}"/>
              </a:ext>
            </a:extLst>
          </p:cNvPr>
          <p:cNvCxnSpPr>
            <a:cxnSpLocks/>
          </p:cNvCxnSpPr>
          <p:nvPr/>
        </p:nvCxnSpPr>
        <p:spPr>
          <a:xfrm>
            <a:off x="5127224" y="2181069"/>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3398605-5591-46D5-8716-B74D72C92758}"/>
              </a:ext>
            </a:extLst>
          </p:cNvPr>
          <p:cNvCxnSpPr>
            <a:cxnSpLocks/>
          </p:cNvCxnSpPr>
          <p:nvPr/>
        </p:nvCxnSpPr>
        <p:spPr>
          <a:xfrm>
            <a:off x="4496702" y="2181069"/>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BC124A9E-0806-45C8-BC4E-D236F487E342}"/>
              </a:ext>
            </a:extLst>
          </p:cNvPr>
          <p:cNvSpPr/>
          <p:nvPr/>
        </p:nvSpPr>
        <p:spPr>
          <a:xfrm>
            <a:off x="4540759" y="2891925"/>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bg1"/>
                  </a:solidFill>
                  <a:latin typeface="Helvetica" pitchFamily="2" charset="0"/>
                  <a:cs typeface="Arial" panose="020B0604020202020204" pitchFamily="34" charset="0"/>
                </a:rPr>
                <a:t>Generating</a:t>
              </a:r>
              <a:r>
                <a:rPr lang="es-ES" sz="2800" dirty="0">
                  <a:solidFill>
                    <a:schemeClr val="bg1"/>
                  </a:solidFill>
                  <a:latin typeface="Helvetica" pitchFamily="2" charset="0"/>
                  <a:cs typeface="Arial" panose="020B0604020202020204" pitchFamily="34" charset="0"/>
                </a:rPr>
                <a:t> NOON </a:t>
              </a:r>
              <a:r>
                <a:rPr lang="es-ES" sz="2800" dirty="0" err="1">
                  <a:solidFill>
                    <a:schemeClr val="bg1"/>
                  </a:solidFill>
                  <a:latin typeface="Helvetica" pitchFamily="2" charset="0"/>
                  <a:cs typeface="Arial" panose="020B0604020202020204" pitchFamily="34" charset="0"/>
                </a:rPr>
                <a:t>states</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with</a:t>
              </a:r>
              <a:r>
                <a:rPr lang="es-ES" sz="2800" dirty="0">
                  <a:solidFill>
                    <a:schemeClr val="bg1"/>
                  </a:solidFill>
                  <a:latin typeface="Helvetica" pitchFamily="2" charset="0"/>
                  <a:cs typeface="Arial" panose="020B0604020202020204" pitchFamily="34" charset="0"/>
                </a:rPr>
                <a:t> free </a:t>
              </a:r>
              <a:r>
                <a:rPr lang="es-ES" sz="2800" dirty="0" err="1">
                  <a:solidFill>
                    <a:schemeClr val="bg1"/>
                  </a:solidFill>
                  <a:latin typeface="Helvetica" pitchFamily="2" charset="0"/>
                  <a:cs typeface="Arial" panose="020B0604020202020204" pitchFamily="34" charset="0"/>
                </a:rPr>
                <a:t>electrons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4"/>
              <a:extLst>
                <a:ext uri="{FF2B5EF4-FFF2-40B4-BE49-F238E27FC236}">
                  <a16:creationId xmlns:a16="http://schemas.microsoft.com/office/drawing/2014/main" id="{32B86FBE-1992-112A-E752-9899A81AC1A5}"/>
                </a:ext>
              </a:extLst>
            </p:cNvPr>
            <p:cNvPicPr>
              <a:picLocks noChangeAspect="1"/>
            </p:cNvPicPr>
            <p:nvPr/>
          </p:nvPicPr>
          <p:blipFill>
            <a:blip r:embed="rId5"/>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6">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Rectangle 55">
            <a:extLst>
              <a:ext uri="{FF2B5EF4-FFF2-40B4-BE49-F238E27FC236}">
                <a16:creationId xmlns:a16="http://schemas.microsoft.com/office/drawing/2014/main" id="{CF4278FF-6763-45FD-9A08-6AA5BFBA8701}"/>
              </a:ext>
            </a:extLst>
          </p:cNvPr>
          <p:cNvSpPr/>
          <p:nvPr/>
        </p:nvSpPr>
        <p:spPr>
          <a:xfrm>
            <a:off x="6112902" y="5179328"/>
            <a:ext cx="230017" cy="861377"/>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57" name="Straight Arrow Connector 56">
            <a:extLst>
              <a:ext uri="{FF2B5EF4-FFF2-40B4-BE49-F238E27FC236}">
                <a16:creationId xmlns:a16="http://schemas.microsoft.com/office/drawing/2014/main" id="{424D3951-6826-415B-91D5-B5E52959D810}"/>
              </a:ext>
            </a:extLst>
          </p:cNvPr>
          <p:cNvCxnSpPr/>
          <p:nvPr/>
        </p:nvCxnSpPr>
        <p:spPr>
          <a:xfrm>
            <a:off x="6222818" y="5223188"/>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8" name="Freeform: Shape 47">
            <a:extLst>
              <a:ext uri="{FF2B5EF4-FFF2-40B4-BE49-F238E27FC236}">
                <a16:creationId xmlns:a16="http://schemas.microsoft.com/office/drawing/2014/main" id="{46C83017-6206-427E-8F72-E33F79937995}"/>
              </a:ext>
            </a:extLst>
          </p:cNvPr>
          <p:cNvSpPr/>
          <p:nvPr/>
        </p:nvSpPr>
        <p:spPr>
          <a:xfrm rot="19500146" flipH="1">
            <a:off x="5055686" y="1872954"/>
            <a:ext cx="2246152" cy="2917332"/>
          </a:xfrm>
          <a:custGeom>
            <a:avLst/>
            <a:gdLst>
              <a:gd name="connsiteX0" fmla="*/ 82032 w 2246152"/>
              <a:gd name="connsiteY0" fmla="*/ 0 h 2917332"/>
              <a:gd name="connsiteX1" fmla="*/ 0 w 2246152"/>
              <a:gd name="connsiteY1" fmla="*/ 214891 h 2917332"/>
              <a:gd name="connsiteX2" fmla="*/ 1543868 w 2246152"/>
              <a:gd name="connsiteY2" fmla="*/ 804247 h 2917332"/>
              <a:gd name="connsiteX3" fmla="*/ 2016596 w 2246152"/>
              <a:gd name="connsiteY3" fmla="*/ 1479432 h 2917332"/>
              <a:gd name="connsiteX4" fmla="*/ 2016596 w 2246152"/>
              <a:gd name="connsiteY4" fmla="*/ 2917332 h 2917332"/>
              <a:gd name="connsiteX5" fmla="*/ 2246152 w 2246152"/>
              <a:gd name="connsiteY5" fmla="*/ 2917332 h 2917332"/>
              <a:gd name="connsiteX6" fmla="*/ 2246152 w 2246152"/>
              <a:gd name="connsiteY6" fmla="*/ 1404374 h 2917332"/>
              <a:gd name="connsiteX7" fmla="*/ 2244835 w 2246152"/>
              <a:gd name="connsiteY7" fmla="*/ 1404374 h 2917332"/>
              <a:gd name="connsiteX8" fmla="*/ 1693233 w 2246152"/>
              <a:gd name="connsiteY8" fmla="*/ 616535 h 2917332"/>
              <a:gd name="connsiteX9" fmla="*/ 1690258 w 2246152"/>
              <a:gd name="connsiteY9" fmla="*/ 618617 h 2917332"/>
              <a:gd name="connsiteX10" fmla="*/ 1691822 w 2246152"/>
              <a:gd name="connsiteY10" fmla="*/ 614520 h 291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6152" h="2917332">
                <a:moveTo>
                  <a:pt x="82032" y="0"/>
                </a:moveTo>
                <a:lnTo>
                  <a:pt x="0" y="214891"/>
                </a:lnTo>
                <a:lnTo>
                  <a:pt x="1543868" y="804247"/>
                </a:lnTo>
                <a:lnTo>
                  <a:pt x="2016596" y="1479432"/>
                </a:lnTo>
                <a:lnTo>
                  <a:pt x="2016596" y="2917332"/>
                </a:lnTo>
                <a:lnTo>
                  <a:pt x="2246152" y="2917332"/>
                </a:lnTo>
                <a:lnTo>
                  <a:pt x="2246152" y="1404374"/>
                </a:lnTo>
                <a:lnTo>
                  <a:pt x="2244835" y="1404374"/>
                </a:lnTo>
                <a:lnTo>
                  <a:pt x="1693233" y="616535"/>
                </a:lnTo>
                <a:lnTo>
                  <a:pt x="1690258" y="618617"/>
                </a:lnTo>
                <a:lnTo>
                  <a:pt x="1691822" y="614520"/>
                </a:lnTo>
                <a:close/>
              </a:path>
            </a:pathLst>
          </a:custGeom>
          <a:solidFill>
            <a:srgbClr val="FF9B9B">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9507110-2F96-417F-9D94-613686AC1F6F}"/>
              </a:ext>
            </a:extLst>
          </p:cNvPr>
          <p:cNvCxnSpPr>
            <a:cxnSpLocks/>
          </p:cNvCxnSpPr>
          <p:nvPr/>
        </p:nvCxnSpPr>
        <p:spPr>
          <a:xfrm flipH="1">
            <a:off x="5371024" y="1681974"/>
            <a:ext cx="868729" cy="127187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D3DC112-91F0-4AB7-8D81-03DD596AA3FE}"/>
              </a:ext>
            </a:extLst>
          </p:cNvPr>
          <p:cNvSpPr/>
          <p:nvPr/>
        </p:nvSpPr>
        <p:spPr>
          <a:xfrm>
            <a:off x="6113617" y="726194"/>
            <a:ext cx="230017" cy="96189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20" name="Straight Arrow Connector 19">
            <a:extLst>
              <a:ext uri="{FF2B5EF4-FFF2-40B4-BE49-F238E27FC236}">
                <a16:creationId xmlns:a16="http://schemas.microsoft.com/office/drawing/2014/main" id="{5FAF5E45-C326-4E45-BB1F-D3DD83EDBC51}"/>
              </a:ext>
            </a:extLst>
          </p:cNvPr>
          <p:cNvCxnSpPr/>
          <p:nvPr/>
        </p:nvCxnSpPr>
        <p:spPr>
          <a:xfrm>
            <a:off x="6223533" y="870566"/>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9933C28-38E1-4666-A64E-DE6D326A668B}"/>
              </a:ext>
            </a:extLst>
          </p:cNvPr>
          <p:cNvCxnSpPr>
            <a:cxnSpLocks/>
          </p:cNvCxnSpPr>
          <p:nvPr/>
        </p:nvCxnSpPr>
        <p:spPr>
          <a:xfrm>
            <a:off x="6276657" y="1712436"/>
            <a:ext cx="858593" cy="125703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FAEE77E-4D67-459B-9B1D-EF08EFDE204A}"/>
              </a:ext>
            </a:extLst>
          </p:cNvPr>
          <p:cNvCxnSpPr>
            <a:cxnSpLocks/>
          </p:cNvCxnSpPr>
          <p:nvPr/>
        </p:nvCxnSpPr>
        <p:spPr>
          <a:xfrm>
            <a:off x="7165656" y="3147662"/>
            <a:ext cx="0" cy="6519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42CD2A6-F9F6-41AC-A139-405245B5ABD6}"/>
              </a:ext>
            </a:extLst>
          </p:cNvPr>
          <p:cNvCxnSpPr>
            <a:cxnSpLocks/>
          </p:cNvCxnSpPr>
          <p:nvPr/>
        </p:nvCxnSpPr>
        <p:spPr>
          <a:xfrm>
            <a:off x="5334135" y="3147662"/>
            <a:ext cx="0" cy="6519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E4229FD-430D-4235-8044-983135D880E0}"/>
              </a:ext>
            </a:extLst>
          </p:cNvPr>
          <p:cNvCxnSpPr>
            <a:cxnSpLocks/>
          </p:cNvCxnSpPr>
          <p:nvPr/>
        </p:nvCxnSpPr>
        <p:spPr>
          <a:xfrm>
            <a:off x="5460816" y="4054367"/>
            <a:ext cx="659209" cy="95813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F1513BDF-3A61-4E91-BBC1-F377BF0E0831}"/>
              </a:ext>
            </a:extLst>
          </p:cNvPr>
          <p:cNvCxnSpPr>
            <a:cxnSpLocks/>
          </p:cNvCxnSpPr>
          <p:nvPr/>
        </p:nvCxnSpPr>
        <p:spPr>
          <a:xfrm flipH="1">
            <a:off x="6391748" y="4051440"/>
            <a:ext cx="659209" cy="95813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2" name="Freeform: Shape 61">
            <a:extLst>
              <a:ext uri="{FF2B5EF4-FFF2-40B4-BE49-F238E27FC236}">
                <a16:creationId xmlns:a16="http://schemas.microsoft.com/office/drawing/2014/main" id="{2B6CB059-F9B5-4A53-93D0-8C9B1198E1E2}"/>
              </a:ext>
            </a:extLst>
          </p:cNvPr>
          <p:cNvSpPr/>
          <p:nvPr/>
        </p:nvSpPr>
        <p:spPr>
          <a:xfrm rot="10800000">
            <a:off x="5905963" y="5877492"/>
            <a:ext cx="625965" cy="485413"/>
          </a:xfrm>
          <a:custGeom>
            <a:avLst/>
            <a:gdLst>
              <a:gd name="connsiteX0" fmla="*/ 563062 w 625965"/>
              <a:gd name="connsiteY0" fmla="*/ 485413 h 485413"/>
              <a:gd name="connsiteX1" fmla="*/ 62905 w 625965"/>
              <a:gd name="connsiteY1" fmla="*/ 485413 h 485413"/>
              <a:gd name="connsiteX2" fmla="*/ 156033 w 625965"/>
              <a:gd name="connsiteY2" fmla="*/ 374351 h 485413"/>
              <a:gd name="connsiteX3" fmla="*/ 0 w 625965"/>
              <a:gd name="connsiteY3" fmla="*/ 374351 h 485413"/>
              <a:gd name="connsiteX4" fmla="*/ 0 w 625965"/>
              <a:gd name="connsiteY4" fmla="*/ 0 h 485413"/>
              <a:gd name="connsiteX5" fmla="*/ 625965 w 625965"/>
              <a:gd name="connsiteY5" fmla="*/ 0 h 485413"/>
              <a:gd name="connsiteX6" fmla="*/ 625965 w 625965"/>
              <a:gd name="connsiteY6" fmla="*/ 374351 h 485413"/>
              <a:gd name="connsiteX7" fmla="*/ 469934 w 625965"/>
              <a:gd name="connsiteY7" fmla="*/ 374351 h 48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965" h="485413">
                <a:moveTo>
                  <a:pt x="563062" y="485413"/>
                </a:moveTo>
                <a:lnTo>
                  <a:pt x="62905" y="485413"/>
                </a:lnTo>
                <a:lnTo>
                  <a:pt x="156033" y="374351"/>
                </a:lnTo>
                <a:lnTo>
                  <a:pt x="0" y="374351"/>
                </a:lnTo>
                <a:lnTo>
                  <a:pt x="0" y="0"/>
                </a:lnTo>
                <a:lnTo>
                  <a:pt x="625965" y="0"/>
                </a:lnTo>
                <a:lnTo>
                  <a:pt x="625965" y="374351"/>
                </a:lnTo>
                <a:lnTo>
                  <a:pt x="469934" y="374351"/>
                </a:lnTo>
                <a:close/>
              </a:path>
            </a:pathLst>
          </a:cu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03245EC9-6FA0-4FF4-938D-154A0E647CD1}"/>
                  </a:ext>
                </a:extLst>
              </p:cNvPr>
              <p:cNvSpPr txBox="1"/>
              <p:nvPr/>
            </p:nvSpPr>
            <p:spPr>
              <a:xfrm>
                <a:off x="1898515" y="3105834"/>
                <a:ext cx="2478665" cy="923330"/>
              </a:xfrm>
              <a:prstGeom prst="rect">
                <a:avLst/>
              </a:prstGeom>
              <a:noFill/>
            </p:spPr>
            <p:txBody>
              <a:bodyPr wrap="square" rtlCol="0">
                <a:spAutoFit/>
              </a:bodyPr>
              <a:lstStyle/>
              <a:p>
                <a:pPr algn="ctr"/>
                <a:r>
                  <a:rPr lang="en-US" b="1" dirty="0">
                    <a:solidFill>
                      <a:srgbClr val="00B0F0"/>
                    </a:solidFill>
                  </a:rPr>
                  <a:t>interaction with two identical waveguides</a:t>
                </a:r>
              </a:p>
              <a:p>
                <a:pPr algn="ctr"/>
                <a14:m>
                  <m:oMathPara xmlns:m="http://schemas.openxmlformats.org/officeDocument/2006/math">
                    <m:oMathParaPr>
                      <m:jc m:val="centerGroup"/>
                    </m:oMathParaPr>
                    <m:oMath xmlns:m="http://schemas.openxmlformats.org/officeDocument/2006/math">
                      <m:r>
                        <a:rPr lang="es-ES" b="0" i="1" smtClean="0">
                          <a:solidFill>
                            <a:srgbClr val="00B0F0"/>
                          </a:solidFill>
                          <a:latin typeface="Cambria Math" panose="02040503050406030204" pitchFamily="18" charset="0"/>
                        </a:rPr>
                        <m:t>ℏ</m:t>
                      </m:r>
                      <m:r>
                        <a:rPr lang="es-ES" b="0" i="1" smtClean="0">
                          <a:solidFill>
                            <a:srgbClr val="00B0F0"/>
                          </a:solidFill>
                          <a:latin typeface="Cambria Math" panose="02040503050406030204" pitchFamily="18" charset="0"/>
                        </a:rPr>
                        <m:t>𝜔</m:t>
                      </m:r>
                      <m:r>
                        <a:rPr lang="es-ES" b="0" i="1" smtClean="0">
                          <a:solidFill>
                            <a:srgbClr val="00B0F0"/>
                          </a:solidFill>
                          <a:latin typeface="Cambria Math" panose="02040503050406030204" pitchFamily="18" charset="0"/>
                        </a:rPr>
                        <m:t>∼1 </m:t>
                      </m:r>
                      <m:r>
                        <m:rPr>
                          <m:sty m:val="p"/>
                        </m:rPr>
                        <a:rPr lang="es-ES" b="0" i="0" smtClean="0">
                          <a:solidFill>
                            <a:srgbClr val="00B0F0"/>
                          </a:solidFill>
                          <a:latin typeface="Cambria Math" panose="02040503050406030204" pitchFamily="18" charset="0"/>
                        </a:rPr>
                        <m:t>eV</m:t>
                      </m:r>
                    </m:oMath>
                  </m:oMathPara>
                </a14:m>
                <a:endParaRPr lang="en-US" dirty="0">
                  <a:solidFill>
                    <a:srgbClr val="00B0F0"/>
                  </a:solidFill>
                </a:endParaRPr>
              </a:p>
            </p:txBody>
          </p:sp>
        </mc:Choice>
        <mc:Fallback xmlns="">
          <p:sp>
            <p:nvSpPr>
              <p:cNvPr id="77" name="TextBox 76">
                <a:extLst>
                  <a:ext uri="{FF2B5EF4-FFF2-40B4-BE49-F238E27FC236}">
                    <a16:creationId xmlns:a16="http://schemas.microsoft.com/office/drawing/2014/main" id="{03245EC9-6FA0-4FF4-938D-154A0E647CD1}"/>
                  </a:ext>
                </a:extLst>
              </p:cNvPr>
              <p:cNvSpPr txBox="1">
                <a:spLocks noRot="1" noChangeAspect="1" noMove="1" noResize="1" noEditPoints="1" noAdjustHandles="1" noChangeArrowheads="1" noChangeShapeType="1" noTextEdit="1"/>
              </p:cNvSpPr>
              <p:nvPr/>
            </p:nvSpPr>
            <p:spPr>
              <a:xfrm>
                <a:off x="1898515" y="3105834"/>
                <a:ext cx="2478665" cy="923330"/>
              </a:xfrm>
              <a:prstGeom prst="rect">
                <a:avLst/>
              </a:prstGeom>
              <a:blipFill>
                <a:blip r:embed="rId7"/>
                <a:stretch>
                  <a:fillRect l="-1966" t="-3289" r="-1966"/>
                </a:stretch>
              </a:blipFill>
            </p:spPr>
            <p:txBody>
              <a:bodyPr/>
              <a:lstStyle/>
              <a:p>
                <a:r>
                  <a:rPr lang="en-GB">
                    <a:noFill/>
                  </a:rPr>
                  <a:t> </a:t>
                </a:r>
              </a:p>
            </p:txBody>
          </p:sp>
        </mc:Fallback>
      </mc:AlternateContent>
      <p:sp>
        <p:nvSpPr>
          <p:cNvPr id="78" name="TextBox 77">
            <a:extLst>
              <a:ext uri="{FF2B5EF4-FFF2-40B4-BE49-F238E27FC236}">
                <a16:creationId xmlns:a16="http://schemas.microsoft.com/office/drawing/2014/main" id="{82F73DAA-8FB4-4B23-979D-B5F7D914216D}"/>
              </a:ext>
            </a:extLst>
          </p:cNvPr>
          <p:cNvSpPr txBox="1"/>
          <p:nvPr/>
        </p:nvSpPr>
        <p:spPr>
          <a:xfrm>
            <a:off x="2997337" y="1437418"/>
            <a:ext cx="2724956" cy="646331"/>
          </a:xfrm>
          <a:prstGeom prst="rect">
            <a:avLst/>
          </a:prstGeom>
          <a:noFill/>
        </p:spPr>
        <p:txBody>
          <a:bodyPr wrap="square" rtlCol="0">
            <a:spAutoFit/>
          </a:bodyPr>
          <a:lstStyle/>
          <a:p>
            <a:pPr algn="ctr"/>
            <a:r>
              <a:rPr lang="en-US" b="1" dirty="0">
                <a:solidFill>
                  <a:srgbClr val="C00000"/>
                </a:solidFill>
              </a:rPr>
              <a:t>splitting of the incident free electron</a:t>
            </a:r>
          </a:p>
        </p:txBody>
      </p:sp>
      <p:sp>
        <p:nvSpPr>
          <p:cNvPr id="79" name="TextBox 78">
            <a:extLst>
              <a:ext uri="{FF2B5EF4-FFF2-40B4-BE49-F238E27FC236}">
                <a16:creationId xmlns:a16="http://schemas.microsoft.com/office/drawing/2014/main" id="{E173772D-339D-4AD8-8F80-02A7654EFEA4}"/>
              </a:ext>
            </a:extLst>
          </p:cNvPr>
          <p:cNvSpPr txBox="1"/>
          <p:nvPr/>
        </p:nvSpPr>
        <p:spPr>
          <a:xfrm>
            <a:off x="6599207" y="4631648"/>
            <a:ext cx="2724956" cy="923330"/>
          </a:xfrm>
          <a:prstGeom prst="rect">
            <a:avLst/>
          </a:prstGeom>
          <a:noFill/>
        </p:spPr>
        <p:txBody>
          <a:bodyPr wrap="square" rtlCol="0">
            <a:spAutoFit/>
          </a:bodyPr>
          <a:lstStyle/>
          <a:p>
            <a:pPr algn="ctr"/>
            <a:r>
              <a:rPr lang="en-US" b="1" dirty="0">
                <a:solidFill>
                  <a:srgbClr val="C00000"/>
                </a:solidFill>
              </a:rPr>
              <a:t>recombination to eliminate which-path information</a:t>
            </a:r>
          </a:p>
        </p:txBody>
      </p:sp>
      <p:sp>
        <p:nvSpPr>
          <p:cNvPr id="80" name="TextBox 79">
            <a:extLst>
              <a:ext uri="{FF2B5EF4-FFF2-40B4-BE49-F238E27FC236}">
                <a16:creationId xmlns:a16="http://schemas.microsoft.com/office/drawing/2014/main" id="{3F32F02E-2203-4BAB-A495-DF92A34E10AE}"/>
              </a:ext>
            </a:extLst>
          </p:cNvPr>
          <p:cNvSpPr txBox="1"/>
          <p:nvPr/>
        </p:nvSpPr>
        <p:spPr>
          <a:xfrm>
            <a:off x="2796922" y="5620720"/>
            <a:ext cx="3098165" cy="923330"/>
          </a:xfrm>
          <a:prstGeom prst="rect">
            <a:avLst/>
          </a:prstGeom>
          <a:noFill/>
        </p:spPr>
        <p:txBody>
          <a:bodyPr wrap="square" rtlCol="0">
            <a:spAutoFit/>
          </a:bodyPr>
          <a:lstStyle/>
          <a:p>
            <a:pPr algn="ctr"/>
            <a:r>
              <a:rPr lang="en-US" b="1" dirty="0">
                <a:solidFill>
                  <a:schemeClr val="accent3">
                    <a:lumMod val="75000"/>
                  </a:schemeClr>
                </a:solidFill>
              </a:rPr>
              <a:t>energy resolved measurement heralds the creation of NOON states</a:t>
            </a:r>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C3192C5C-0E2E-43FB-A8EE-A8340FF9A50F}"/>
                  </a:ext>
                </a:extLst>
              </p:cNvPr>
              <p:cNvSpPr txBox="1"/>
              <p:nvPr/>
            </p:nvSpPr>
            <p:spPr>
              <a:xfrm>
                <a:off x="4554222" y="2283472"/>
                <a:ext cx="4632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0F0"/>
                          </a:solidFill>
                          <a:latin typeface="Cambria Math" panose="02040503050406030204" pitchFamily="18" charset="0"/>
                        </a:rPr>
                        <m:t>|0⟩</m:t>
                      </m:r>
                    </m:oMath>
                  </m:oMathPara>
                </a14:m>
                <a:endParaRPr lang="en-US" sz="2400" dirty="0">
                  <a:solidFill>
                    <a:srgbClr val="00B0F0"/>
                  </a:solidFill>
                </a:endParaRPr>
              </a:p>
            </p:txBody>
          </p:sp>
        </mc:Choice>
        <mc:Fallback xmlns="">
          <p:sp>
            <p:nvSpPr>
              <p:cNvPr id="88" name="TextBox 87">
                <a:extLst>
                  <a:ext uri="{FF2B5EF4-FFF2-40B4-BE49-F238E27FC236}">
                    <a16:creationId xmlns:a16="http://schemas.microsoft.com/office/drawing/2014/main" id="{C3192C5C-0E2E-43FB-A8EE-A8340FF9A50F}"/>
                  </a:ext>
                </a:extLst>
              </p:cNvPr>
              <p:cNvSpPr txBox="1">
                <a:spLocks noRot="1" noChangeAspect="1" noMove="1" noResize="1" noEditPoints="1" noAdjustHandles="1" noChangeArrowheads="1" noChangeShapeType="1" noTextEdit="1"/>
              </p:cNvSpPr>
              <p:nvPr/>
            </p:nvSpPr>
            <p:spPr>
              <a:xfrm>
                <a:off x="4554222" y="2283472"/>
                <a:ext cx="463268" cy="369332"/>
              </a:xfrm>
              <a:prstGeom prst="rect">
                <a:avLst/>
              </a:prstGeom>
              <a:blipFill>
                <a:blip r:embed="rId9"/>
                <a:stretch>
                  <a:fillRect l="-21053" r="-22368"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5142A0C3-E81E-4890-BB8D-6FEC18209D46}"/>
                  </a:ext>
                </a:extLst>
              </p:cNvPr>
              <p:cNvSpPr txBox="1"/>
              <p:nvPr/>
            </p:nvSpPr>
            <p:spPr>
              <a:xfrm>
                <a:off x="7442151" y="2283472"/>
                <a:ext cx="4632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0F0"/>
                          </a:solidFill>
                          <a:latin typeface="Cambria Math" panose="02040503050406030204" pitchFamily="18" charset="0"/>
                        </a:rPr>
                        <m:t>|0⟩</m:t>
                      </m:r>
                    </m:oMath>
                  </m:oMathPara>
                </a14:m>
                <a:endParaRPr lang="en-US" sz="2400" dirty="0">
                  <a:solidFill>
                    <a:srgbClr val="00B0F0"/>
                  </a:solidFill>
                </a:endParaRPr>
              </a:p>
            </p:txBody>
          </p:sp>
        </mc:Choice>
        <mc:Fallback xmlns="">
          <p:sp>
            <p:nvSpPr>
              <p:cNvPr id="89" name="TextBox 88">
                <a:extLst>
                  <a:ext uri="{FF2B5EF4-FFF2-40B4-BE49-F238E27FC236}">
                    <a16:creationId xmlns:a16="http://schemas.microsoft.com/office/drawing/2014/main" id="{5142A0C3-E81E-4890-BB8D-6FEC18209D46}"/>
                  </a:ext>
                </a:extLst>
              </p:cNvPr>
              <p:cNvSpPr txBox="1">
                <a:spLocks noRot="1" noChangeAspect="1" noMove="1" noResize="1" noEditPoints="1" noAdjustHandles="1" noChangeArrowheads="1" noChangeShapeType="1" noTextEdit="1"/>
              </p:cNvSpPr>
              <p:nvPr/>
            </p:nvSpPr>
            <p:spPr>
              <a:xfrm>
                <a:off x="7442151" y="2283472"/>
                <a:ext cx="463268" cy="369332"/>
              </a:xfrm>
              <a:prstGeom prst="rect">
                <a:avLst/>
              </a:prstGeom>
              <a:blipFill>
                <a:blip r:embed="rId10"/>
                <a:stretch>
                  <a:fillRect l="-22368" r="-21053" b="-38333"/>
                </a:stretch>
              </a:blipFill>
            </p:spPr>
            <p:txBody>
              <a:bodyPr/>
              <a:lstStyle/>
              <a:p>
                <a:r>
                  <a:rPr lang="en-US">
                    <a:noFill/>
                  </a:rPr>
                  <a:t> </a:t>
                </a:r>
              </a:p>
            </p:txBody>
          </p:sp>
        </mc:Fallback>
      </mc:AlternateContent>
      <p:grpSp>
        <p:nvGrpSpPr>
          <p:cNvPr id="58" name="Group 57">
            <a:extLst>
              <a:ext uri="{FF2B5EF4-FFF2-40B4-BE49-F238E27FC236}">
                <a16:creationId xmlns:a16="http://schemas.microsoft.com/office/drawing/2014/main" id="{2D8D71D0-1987-48F2-BFF1-D83E3B1BC38E}"/>
              </a:ext>
            </a:extLst>
          </p:cNvPr>
          <p:cNvGrpSpPr/>
          <p:nvPr/>
        </p:nvGrpSpPr>
        <p:grpSpPr>
          <a:xfrm>
            <a:off x="5707902" y="1657827"/>
            <a:ext cx="1056421" cy="45719"/>
            <a:chOff x="8370845" y="3347112"/>
            <a:chExt cx="1892196" cy="81889"/>
          </a:xfrm>
        </p:grpSpPr>
        <p:sp>
          <p:nvSpPr>
            <p:cNvPr id="61" name="Rectangle 60">
              <a:extLst>
                <a:ext uri="{FF2B5EF4-FFF2-40B4-BE49-F238E27FC236}">
                  <a16:creationId xmlns:a16="http://schemas.microsoft.com/office/drawing/2014/main" id="{3B8728D4-8709-47E7-BBBA-2702E328BC23}"/>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5B8150F-A394-4990-A6F1-1EBA8CBA369A}"/>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4CA3CCD-BC77-4BF2-973D-BA778CBF8F56}"/>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238884C-B0E4-4B48-A64E-B189C8F8AF02}"/>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24E1154D-BDF2-4F49-A15F-5185AE4240B9}"/>
              </a:ext>
            </a:extLst>
          </p:cNvPr>
          <p:cNvGrpSpPr/>
          <p:nvPr/>
        </p:nvGrpSpPr>
        <p:grpSpPr>
          <a:xfrm>
            <a:off x="5669542" y="5163868"/>
            <a:ext cx="1056421" cy="45719"/>
            <a:chOff x="8370845" y="3347112"/>
            <a:chExt cx="1892196" cy="81889"/>
          </a:xfrm>
        </p:grpSpPr>
        <p:sp>
          <p:nvSpPr>
            <p:cNvPr id="97" name="Rectangle 96">
              <a:extLst>
                <a:ext uri="{FF2B5EF4-FFF2-40B4-BE49-F238E27FC236}">
                  <a16:creationId xmlns:a16="http://schemas.microsoft.com/office/drawing/2014/main" id="{DB045CDC-951D-47AE-9239-4D7752899809}"/>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D27A2663-19CE-4387-9903-C5C2DE51D2A1}"/>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7EC81F4B-D5F4-4DCE-9EF9-7CF51165E91A}"/>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FD5D8311-85C9-4939-AC88-FB0F7B37845B}"/>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0759B1FB-3433-4A63-9A06-F559525A20ED}"/>
              </a:ext>
            </a:extLst>
          </p:cNvPr>
          <p:cNvSpPr/>
          <p:nvPr/>
        </p:nvSpPr>
        <p:spPr>
          <a:xfrm>
            <a:off x="8421189" y="546781"/>
            <a:ext cx="3770811" cy="584775"/>
          </a:xfrm>
          <a:prstGeom prst="rect">
            <a:avLst/>
          </a:prstGeom>
        </p:spPr>
        <p:txBody>
          <a:bodyPr wrap="square">
            <a:spAutoFit/>
          </a:bodyPr>
          <a:lstStyle/>
          <a:p>
            <a:pPr algn="r"/>
            <a:r>
              <a:rPr lang="en-GB" sz="1600" dirty="0">
                <a:solidFill>
                  <a:schemeClr val="tx2">
                    <a:lumMod val="60000"/>
                    <a:lumOff val="40000"/>
                  </a:schemeClr>
                </a:solidFill>
                <a:cs typeface="Arial" panose="020B0604020202020204" pitchFamily="34" charset="0"/>
              </a:rPr>
              <a:t>C.I. Velasco and F.J. García de Abajo, Nat. </a:t>
            </a:r>
            <a:r>
              <a:rPr lang="en-GB" sz="1600" dirty="0" err="1">
                <a:solidFill>
                  <a:schemeClr val="tx2">
                    <a:lumMod val="60000"/>
                    <a:lumOff val="40000"/>
                  </a:schemeClr>
                </a:solidFill>
                <a:cs typeface="Arial" panose="020B0604020202020204" pitchFamily="34" charset="0"/>
              </a:rPr>
              <a:t>Commun</a:t>
            </a:r>
            <a:r>
              <a:rPr lang="en-GB" sz="1600" dirty="0">
                <a:solidFill>
                  <a:schemeClr val="tx2">
                    <a:lumMod val="60000"/>
                    <a:lumOff val="40000"/>
                  </a:schemeClr>
                </a:solidFill>
                <a:cs typeface="Arial" panose="020B0604020202020204" pitchFamily="34" charset="0"/>
              </a:rPr>
              <a:t>. 17, 868 (2026)</a:t>
            </a:r>
            <a:endParaRPr lang="en-US" sz="1600" dirty="0">
              <a:solidFill>
                <a:schemeClr val="tx2">
                  <a:lumMod val="60000"/>
                  <a:lumOff val="40000"/>
                </a:schemeClr>
              </a:solidFill>
              <a:cs typeface="Arial" panose="020B0604020202020204" pitchFamily="34" charset="0"/>
            </a:endParaRPr>
          </a:p>
        </p:txBody>
      </p:sp>
    </p:spTree>
    <p:extLst>
      <p:ext uri="{BB962C8B-B14F-4D97-AF65-F5344CB8AC3E}">
        <p14:creationId xmlns:p14="http://schemas.microsoft.com/office/powerpoint/2010/main" val="403395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bg1"/>
                  </a:solidFill>
                  <a:latin typeface="Helvetica" pitchFamily="2" charset="0"/>
                  <a:cs typeface="Arial" panose="020B0604020202020204" pitchFamily="34" charset="0"/>
                </a:rPr>
                <a:t>Generating</a:t>
              </a:r>
              <a:r>
                <a:rPr lang="es-ES" sz="2800" dirty="0">
                  <a:solidFill>
                    <a:schemeClr val="bg1"/>
                  </a:solidFill>
                  <a:latin typeface="Helvetica" pitchFamily="2" charset="0"/>
                  <a:cs typeface="Arial" panose="020B0604020202020204" pitchFamily="34" charset="0"/>
                </a:rPr>
                <a:t> NOON </a:t>
              </a:r>
              <a:r>
                <a:rPr lang="es-ES" sz="2800" dirty="0" err="1">
                  <a:solidFill>
                    <a:schemeClr val="bg1"/>
                  </a:solidFill>
                  <a:latin typeface="Helvetica" pitchFamily="2" charset="0"/>
                  <a:cs typeface="Arial" panose="020B0604020202020204" pitchFamily="34" charset="0"/>
                </a:rPr>
                <a:t>states</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with</a:t>
              </a:r>
              <a:r>
                <a:rPr lang="es-ES" sz="2800" dirty="0">
                  <a:solidFill>
                    <a:schemeClr val="bg1"/>
                  </a:solidFill>
                  <a:latin typeface="Helvetica" pitchFamily="2" charset="0"/>
                  <a:cs typeface="Arial" panose="020B0604020202020204" pitchFamily="34" charset="0"/>
                </a:rPr>
                <a:t> free </a:t>
              </a:r>
              <a:r>
                <a:rPr lang="es-ES" sz="2800" dirty="0" err="1">
                  <a:solidFill>
                    <a:schemeClr val="bg1"/>
                  </a:solidFill>
                  <a:latin typeface="Helvetica" pitchFamily="2" charset="0"/>
                  <a:cs typeface="Arial" panose="020B0604020202020204" pitchFamily="34" charset="0"/>
                </a:rPr>
                <a:t>electrons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6F0BBCA6-1AEA-48D6-A7C5-7DE91B0B373D}"/>
                  </a:ext>
                </a:extLst>
              </p:cNvPr>
              <p:cNvSpPr txBox="1"/>
              <p:nvPr/>
            </p:nvSpPr>
            <p:spPr>
              <a:xfrm>
                <a:off x="7334479" y="1809928"/>
                <a:ext cx="4632608" cy="3347519"/>
              </a:xfrm>
              <a:prstGeom prst="rect">
                <a:avLst/>
              </a:prstGeom>
              <a:noFill/>
            </p:spPr>
            <p:txBody>
              <a:bodyPr wrap="square" rtlCol="0">
                <a:spAutoFit/>
              </a:bodyPr>
              <a:lstStyle/>
              <a:p>
                <a:pPr algn="ctr"/>
                <a:r>
                  <a:rPr lang="en-US" sz="2400" b="1" u="sng" dirty="0"/>
                  <a:t>Generation probability:</a:t>
                </a:r>
              </a:p>
              <a:p>
                <a:endParaRPr lang="en-US" sz="2400" b="1" u="sng" dirty="0"/>
              </a:p>
              <a:p>
                <a:pPr algn="ctr"/>
                <a:r>
                  <a:rPr lang="en-US" sz="2400" dirty="0"/>
                  <a:t>single mode - </a:t>
                </a:r>
                <a14:m>
                  <m:oMath xmlns:m="http://schemas.openxmlformats.org/officeDocument/2006/math">
                    <m:sSup>
                      <m:sSupPr>
                        <m:ctrlPr>
                          <a:rPr lang="es-ES" sz="2400" b="0" i="1" smtClean="0">
                            <a:latin typeface="Cambria Math" panose="02040503050406030204" pitchFamily="18" charset="0"/>
                          </a:rPr>
                        </m:ctrlPr>
                      </m:sSupPr>
                      <m:e>
                        <m:d>
                          <m:dPr>
                            <m:begChr m:val="⟨"/>
                            <m:endChr m:val="⟩"/>
                            <m:ctrlPr>
                              <a:rPr lang="es-ES" sz="2400" b="0" i="1" smtClean="0">
                                <a:latin typeface="Cambria Math" panose="02040503050406030204" pitchFamily="18" charset="0"/>
                              </a:rPr>
                            </m:ctrlPr>
                          </m:dPr>
                          <m:e>
                            <m:r>
                              <a:rPr lang="es-ES" sz="2400" b="0" i="1" smtClean="0">
                                <a:latin typeface="Cambria Math" panose="02040503050406030204" pitchFamily="18" charset="0"/>
                              </a:rPr>
                              <m:t>𝑁</m:t>
                            </m:r>
                          </m:e>
                        </m:d>
                      </m:e>
                      <m:sup>
                        <m:r>
                          <a:rPr lang="es-ES" sz="2400" b="0" i="1" smtClean="0">
                            <a:latin typeface="Cambria Math" panose="02040503050406030204" pitchFamily="18" charset="0"/>
                          </a:rPr>
                          <m:t>𝑁</m:t>
                        </m:r>
                      </m:sup>
                    </m:sSup>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d>
                          <m:dPr>
                            <m:begChr m:val="⟨"/>
                            <m:endChr m:val="⟩"/>
                            <m:ctrlPr>
                              <a:rPr lang="es-ES" sz="2400" i="1">
                                <a:latin typeface="Cambria Math" panose="02040503050406030204" pitchFamily="18" charset="0"/>
                              </a:rPr>
                            </m:ctrlPr>
                          </m:dPr>
                          <m:e>
                            <m:r>
                              <a:rPr lang="es-ES" sz="2400" b="0" i="1" smtClean="0">
                                <a:latin typeface="Cambria Math" panose="02040503050406030204" pitchFamily="18" charset="0"/>
                              </a:rPr>
                              <m:t>𝑁</m:t>
                            </m:r>
                          </m:e>
                        </m:d>
                      </m:sup>
                    </m:sSup>
                    <m:r>
                      <a:rPr lang="es-ES" sz="2400" b="0" i="1" smtClean="0">
                        <a:latin typeface="Cambria Math" panose="02040503050406030204" pitchFamily="18" charset="0"/>
                      </a:rPr>
                      <m:t>/</m:t>
                    </m:r>
                    <m:r>
                      <a:rPr lang="es-ES" sz="2400" b="0" i="1" smtClean="0">
                        <a:latin typeface="Cambria Math" panose="02040503050406030204" pitchFamily="18" charset="0"/>
                      </a:rPr>
                      <m:t>𝑁</m:t>
                    </m:r>
                    <m:r>
                      <a:rPr lang="es-ES" sz="2400" b="0" i="1" smtClean="0">
                        <a:latin typeface="Cambria Math" panose="02040503050406030204" pitchFamily="18" charset="0"/>
                      </a:rPr>
                      <m:t>!</m:t>
                    </m:r>
                  </m:oMath>
                </a14:m>
                <a:endParaRPr lang="en-US" sz="2400" dirty="0"/>
              </a:p>
              <a:p>
                <a:pPr algn="ctr"/>
                <a14:m>
                  <m:oMath xmlns:m="http://schemas.openxmlformats.org/officeDocument/2006/math">
                    <m:r>
                      <a:rPr lang="es-ES" sz="2400" b="0" i="1" smtClean="0">
                        <a:latin typeface="Cambria Math" panose="02040503050406030204" pitchFamily="18" charset="0"/>
                      </a:rPr>
                      <m:t>𝑃</m:t>
                    </m:r>
                    <m:d>
                      <m:dPr>
                        <m:ctrlPr>
                          <a:rPr lang="es-ES" sz="2400" b="0" i="1" smtClean="0">
                            <a:latin typeface="Cambria Math" panose="02040503050406030204" pitchFamily="18" charset="0"/>
                          </a:rPr>
                        </m:ctrlPr>
                      </m:dPr>
                      <m:e>
                        <m:r>
                          <a:rPr lang="es-ES" sz="2400" b="0" i="1" smtClean="0">
                            <a:latin typeface="Cambria Math" panose="02040503050406030204" pitchFamily="18" charset="0"/>
                          </a:rPr>
                          <m:t>𝑁</m:t>
                        </m:r>
                        <m:r>
                          <a:rPr lang="es-ES" sz="2400" b="0" i="1" smtClean="0">
                            <a:latin typeface="Cambria Math" panose="02040503050406030204" pitchFamily="18" charset="0"/>
                          </a:rPr>
                          <m:t>=10</m:t>
                        </m:r>
                      </m:e>
                    </m:d>
                    <m:r>
                      <a:rPr lang="es-ES" sz="2400" b="0" i="1" smtClean="0">
                        <a:latin typeface="Cambria Math" panose="02040503050406030204" pitchFamily="18" charset="0"/>
                      </a:rPr>
                      <m:t>≈</m:t>
                    </m:r>
                    <m:r>
                      <m:rPr>
                        <m:nor/>
                      </m:rPr>
                      <a:rPr lang="es-ES" sz="2400" b="0" i="0" dirty="0" smtClean="0"/>
                      <m:t>1/</m:t>
                    </m:r>
                  </m:oMath>
                </a14:m>
                <a:r>
                  <a:rPr lang="en-US" sz="2400" dirty="0"/>
                  <a:t>electron</a:t>
                </a:r>
              </a:p>
              <a:p>
                <a:pPr algn="ctr"/>
                <a:r>
                  <a:rPr lang="en-US" dirty="0"/>
                  <a:t>+</a:t>
                </a:r>
              </a:p>
              <a:p>
                <a:pPr algn="ctr"/>
                <a14:m>
                  <m:oMath xmlns:m="http://schemas.openxmlformats.org/officeDocument/2006/math">
                    <m:r>
                      <a:rPr lang="es-ES" sz="2400" b="0" i="1" smtClean="0">
                        <a:latin typeface="Cambria Math" panose="02040503050406030204" pitchFamily="18" charset="0"/>
                      </a:rPr>
                      <m:t>1 </m:t>
                    </m:r>
                    <m:r>
                      <m:rPr>
                        <m:sty m:val="p"/>
                      </m:rPr>
                      <a:rPr lang="es-ES" sz="2400" b="0" i="0" smtClean="0">
                        <a:latin typeface="Cambria Math" panose="02040503050406030204" pitchFamily="18" charset="0"/>
                      </a:rPr>
                      <m:t>nA</m:t>
                    </m:r>
                    <m:r>
                      <a:rPr lang="es-ES" sz="2400" b="0" i="1" smtClean="0">
                        <a:latin typeface="Cambria Math" panose="02040503050406030204" pitchFamily="18" charset="0"/>
                      </a:rPr>
                      <m:t>≈</m:t>
                    </m:r>
                    <m:sSup>
                      <m:sSupPr>
                        <m:ctrlPr>
                          <a:rPr lang="es-ES" sz="2400" b="0" i="1" smtClean="0">
                            <a:latin typeface="Cambria Math" panose="02040503050406030204" pitchFamily="18" charset="0"/>
                          </a:rPr>
                        </m:ctrlPr>
                      </m:sSupPr>
                      <m:e>
                        <m:r>
                          <a:rPr lang="es-ES" sz="2400" b="0" i="0" smtClean="0">
                            <a:latin typeface="Cambria Math" panose="02040503050406030204" pitchFamily="18" charset="0"/>
                          </a:rPr>
                          <m:t>10</m:t>
                        </m:r>
                      </m:e>
                      <m:sup>
                        <m:r>
                          <a:rPr lang="es-ES" sz="2400" b="0" i="0" smtClean="0">
                            <a:latin typeface="Cambria Math" panose="02040503050406030204" pitchFamily="18" charset="0"/>
                          </a:rPr>
                          <m:t>9</m:t>
                        </m:r>
                      </m:sup>
                    </m:sSup>
                  </m:oMath>
                </a14:m>
                <a:r>
                  <a:rPr lang="en-US" sz="2400" dirty="0"/>
                  <a:t> electrons/second</a:t>
                </a:r>
              </a:p>
              <a:p>
                <a:pPr algn="ctr"/>
                <a:endParaRPr lang="en-US" sz="2400" dirty="0"/>
              </a:p>
              <a:p>
                <a:pPr algn="ctr"/>
                <a:r>
                  <a:rPr lang="en-US" sz="2400" dirty="0"/>
                  <a:t>NOON state with </a:t>
                </a:r>
                <a14:m>
                  <m:oMath xmlns:m="http://schemas.openxmlformats.org/officeDocument/2006/math">
                    <m:r>
                      <a:rPr lang="es-ES" sz="2400" b="0" i="1" smtClean="0">
                        <a:latin typeface="Cambria Math" panose="02040503050406030204" pitchFamily="18" charset="0"/>
                      </a:rPr>
                      <m:t>𝑁</m:t>
                    </m:r>
                    <m:r>
                      <a:rPr lang="es-ES" sz="2400" b="0" i="1" smtClean="0">
                        <a:latin typeface="Cambria Math" panose="02040503050406030204" pitchFamily="18" charset="0"/>
                      </a:rPr>
                      <m:t>=10</m:t>
                    </m:r>
                  </m:oMath>
                </a14:m>
                <a:r>
                  <a:rPr lang="en-US" sz="2400" dirty="0"/>
                  <a:t> could be generated at rates of </a:t>
                </a:r>
                <a14:m>
                  <m:oMath xmlns:m="http://schemas.openxmlformats.org/officeDocument/2006/math">
                    <m:r>
                      <a:rPr lang="es-ES" sz="2400" dirty="0">
                        <a:latin typeface="Cambria Math" panose="02040503050406030204" pitchFamily="18" charset="0"/>
                      </a:rPr>
                      <m:t>1 </m:t>
                    </m:r>
                    <m:r>
                      <m:rPr>
                        <m:sty m:val="p"/>
                      </m:rPr>
                      <a:rPr lang="es-ES" sz="2400" b="0" i="0" dirty="0" smtClean="0">
                        <a:latin typeface="Cambria Math" panose="02040503050406030204" pitchFamily="18" charset="0"/>
                      </a:rPr>
                      <m:t>G</m:t>
                    </m:r>
                    <m:r>
                      <m:rPr>
                        <m:sty m:val="p"/>
                      </m:rPr>
                      <a:rPr lang="en-US" sz="2400" dirty="0">
                        <a:latin typeface="Cambria Math" panose="02040503050406030204" pitchFamily="18" charset="0"/>
                      </a:rPr>
                      <m:t>Hz</m:t>
                    </m:r>
                  </m:oMath>
                </a14:m>
                <a:endParaRPr lang="en-US" sz="2400" dirty="0"/>
              </a:p>
            </p:txBody>
          </p:sp>
        </mc:Choice>
        <mc:Fallback xmlns="">
          <p:sp>
            <p:nvSpPr>
              <p:cNvPr id="98" name="TextBox 97">
                <a:extLst>
                  <a:ext uri="{FF2B5EF4-FFF2-40B4-BE49-F238E27FC236}">
                    <a16:creationId xmlns:a16="http://schemas.microsoft.com/office/drawing/2014/main" id="{6F0BBCA6-1AEA-48D6-A7C5-7DE91B0B373D}"/>
                  </a:ext>
                </a:extLst>
              </p:cNvPr>
              <p:cNvSpPr txBox="1">
                <a:spLocks noRot="1" noChangeAspect="1" noMove="1" noResize="1" noEditPoints="1" noAdjustHandles="1" noChangeArrowheads="1" noChangeShapeType="1" noTextEdit="1"/>
              </p:cNvSpPr>
              <p:nvPr/>
            </p:nvSpPr>
            <p:spPr>
              <a:xfrm>
                <a:off x="7334479" y="1809928"/>
                <a:ext cx="4632608" cy="3347519"/>
              </a:xfrm>
              <a:prstGeom prst="rect">
                <a:avLst/>
              </a:prstGeom>
              <a:blipFill>
                <a:blip r:embed="rId6"/>
                <a:stretch>
                  <a:fillRect t="-1275" r="-526" b="-3279"/>
                </a:stretch>
              </a:blipFill>
            </p:spPr>
            <p:txBody>
              <a:bodyPr/>
              <a:lstStyle/>
              <a:p>
                <a:r>
                  <a:rPr lang="en-GB">
                    <a:noFill/>
                  </a:rPr>
                  <a:t> </a:t>
                </a:r>
              </a:p>
            </p:txBody>
          </p:sp>
        </mc:Fallback>
      </mc:AlternateContent>
      <p:sp>
        <p:nvSpPr>
          <p:cNvPr id="58" name="Freeform: Shape 57">
            <a:extLst>
              <a:ext uri="{FF2B5EF4-FFF2-40B4-BE49-F238E27FC236}">
                <a16:creationId xmlns:a16="http://schemas.microsoft.com/office/drawing/2014/main" id="{6DE60127-21D7-4E16-A9F4-34B4E18C339C}"/>
              </a:ext>
            </a:extLst>
          </p:cNvPr>
          <p:cNvSpPr/>
          <p:nvPr/>
        </p:nvSpPr>
        <p:spPr>
          <a:xfrm>
            <a:off x="4185988" y="1538364"/>
            <a:ext cx="1175815" cy="3798325"/>
          </a:xfrm>
          <a:custGeom>
            <a:avLst/>
            <a:gdLst>
              <a:gd name="connsiteX0" fmla="*/ 190448 w 1175815"/>
              <a:gd name="connsiteY0" fmla="*/ 0 h 3798325"/>
              <a:gd name="connsiteX1" fmla="*/ 1171805 w 1175815"/>
              <a:gd name="connsiteY1" fmla="*/ 1448989 h 3798325"/>
              <a:gd name="connsiteX2" fmla="*/ 1172850 w 1175815"/>
              <a:gd name="connsiteY2" fmla="*/ 1448989 h 3798325"/>
              <a:gd name="connsiteX3" fmla="*/ 1172850 w 1175815"/>
              <a:gd name="connsiteY3" fmla="*/ 2409414 h 3798325"/>
              <a:gd name="connsiteX4" fmla="*/ 1175815 w 1175815"/>
              <a:gd name="connsiteY4" fmla="*/ 2411490 h 3798325"/>
              <a:gd name="connsiteX5" fmla="*/ 204830 w 1175815"/>
              <a:gd name="connsiteY5" fmla="*/ 3798325 h 3798325"/>
              <a:gd name="connsiteX6" fmla="*/ 16783 w 1175815"/>
              <a:gd name="connsiteY6" fmla="*/ 3666665 h 3798325"/>
              <a:gd name="connsiteX7" fmla="*/ 942834 w 1175815"/>
              <a:gd name="connsiteY7" fmla="*/ 2344009 h 3798325"/>
              <a:gd name="connsiteX8" fmla="*/ 942834 w 1175815"/>
              <a:gd name="connsiteY8" fmla="*/ 1521094 h 3798325"/>
              <a:gd name="connsiteX9" fmla="*/ 0 w 1175815"/>
              <a:gd name="connsiteY9" fmla="*/ 128985 h 379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5815" h="3798325">
                <a:moveTo>
                  <a:pt x="190448" y="0"/>
                </a:moveTo>
                <a:lnTo>
                  <a:pt x="1171805" y="1448989"/>
                </a:lnTo>
                <a:lnTo>
                  <a:pt x="1172850" y="1448989"/>
                </a:lnTo>
                <a:lnTo>
                  <a:pt x="1172850" y="2409414"/>
                </a:lnTo>
                <a:lnTo>
                  <a:pt x="1175815" y="2411490"/>
                </a:lnTo>
                <a:lnTo>
                  <a:pt x="204830" y="3798325"/>
                </a:lnTo>
                <a:lnTo>
                  <a:pt x="16783" y="3666665"/>
                </a:lnTo>
                <a:lnTo>
                  <a:pt x="942834" y="2344009"/>
                </a:lnTo>
                <a:lnTo>
                  <a:pt x="942834" y="1521094"/>
                </a:lnTo>
                <a:lnTo>
                  <a:pt x="0" y="128985"/>
                </a:lnTo>
                <a:close/>
              </a:path>
            </a:pathLst>
          </a:custGeom>
          <a:solidFill>
            <a:srgbClr val="FF9B9B">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9" name="Rectangle 58">
            <a:extLst>
              <a:ext uri="{FF2B5EF4-FFF2-40B4-BE49-F238E27FC236}">
                <a16:creationId xmlns:a16="http://schemas.microsoft.com/office/drawing/2014/main" id="{21A33C3F-4E65-4C70-A95E-78B150A53E7A}"/>
              </a:ext>
            </a:extLst>
          </p:cNvPr>
          <p:cNvSpPr/>
          <p:nvPr/>
        </p:nvSpPr>
        <p:spPr>
          <a:xfrm>
            <a:off x="5464199" y="2199648"/>
            <a:ext cx="628790" cy="2487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60" name="Group 59">
            <a:extLst>
              <a:ext uri="{FF2B5EF4-FFF2-40B4-BE49-F238E27FC236}">
                <a16:creationId xmlns:a16="http://schemas.microsoft.com/office/drawing/2014/main" id="{DA29B85B-6DA1-467D-B725-08F89E5C138A}"/>
              </a:ext>
            </a:extLst>
          </p:cNvPr>
          <p:cNvGrpSpPr/>
          <p:nvPr/>
        </p:nvGrpSpPr>
        <p:grpSpPr>
          <a:xfrm>
            <a:off x="5504435" y="3421512"/>
            <a:ext cx="554078" cy="807093"/>
            <a:chOff x="5271081" y="1518010"/>
            <a:chExt cx="805622" cy="1173501"/>
          </a:xfrm>
        </p:grpSpPr>
        <p:pic>
          <p:nvPicPr>
            <p:cNvPr id="61" name="Picture 60">
              <a:extLst>
                <a:ext uri="{FF2B5EF4-FFF2-40B4-BE49-F238E27FC236}">
                  <a16:creationId xmlns:a16="http://schemas.microsoft.com/office/drawing/2014/main" id="{2306ED6C-E178-4AD9-A080-0A8AA2F518EA}"/>
                </a:ext>
              </a:extLst>
            </p:cNvPr>
            <p:cNvPicPr>
              <a:picLocks noChangeAspect="1"/>
            </p:cNvPicPr>
            <p:nvPr/>
          </p:nvPicPr>
          <p:blipFill rotWithShape="1">
            <a:blip r:embed="rId7">
              <a:extLst>
                <a:ext uri="{28A0092B-C50C-407E-A947-70E740481C1C}">
                  <a14:useLocalDpi xmlns:a14="http://schemas.microsoft.com/office/drawing/2010/main" val="0"/>
                </a:ext>
              </a:extLst>
            </a:blip>
            <a:srcRect l="16384" t="12929" r="16842" b="14049"/>
            <a:stretch/>
          </p:blipFill>
          <p:spPr>
            <a:xfrm rot="5400000">
              <a:off x="5121370" y="1667721"/>
              <a:ext cx="1105043" cy="805622"/>
            </a:xfrm>
            <a:prstGeom prst="rect">
              <a:avLst/>
            </a:prstGeom>
          </p:spPr>
        </p:pic>
        <p:cxnSp>
          <p:nvCxnSpPr>
            <p:cNvPr id="63" name="Straight Arrow Connector 62">
              <a:extLst>
                <a:ext uri="{FF2B5EF4-FFF2-40B4-BE49-F238E27FC236}">
                  <a16:creationId xmlns:a16="http://schemas.microsoft.com/office/drawing/2014/main" id="{0EFF4D27-E75A-4E30-AC49-BAC82BCBA82A}"/>
                </a:ext>
              </a:extLst>
            </p:cNvPr>
            <p:cNvCxnSpPr>
              <a:cxnSpLocks/>
            </p:cNvCxnSpPr>
            <p:nvPr/>
          </p:nvCxnSpPr>
          <p:spPr>
            <a:xfrm>
              <a:off x="5668724" y="2566922"/>
              <a:ext cx="0" cy="124589"/>
            </a:xfrm>
            <a:prstGeom prst="straightConnector1">
              <a:avLst/>
            </a:prstGeom>
            <a:ln w="38100">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7BA4E846-6C9A-432B-B174-EA4D938AB79D}"/>
              </a:ext>
            </a:extLst>
          </p:cNvPr>
          <p:cNvCxnSpPr>
            <a:cxnSpLocks/>
          </p:cNvCxnSpPr>
          <p:nvPr/>
        </p:nvCxnSpPr>
        <p:spPr>
          <a:xfrm>
            <a:off x="5462276" y="2199648"/>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1E14A7D-865C-48D4-A19A-711C95E9FA56}"/>
              </a:ext>
            </a:extLst>
          </p:cNvPr>
          <p:cNvCxnSpPr>
            <a:cxnSpLocks/>
          </p:cNvCxnSpPr>
          <p:nvPr/>
        </p:nvCxnSpPr>
        <p:spPr>
          <a:xfrm>
            <a:off x="6092989" y="2199648"/>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4638747F-09DD-412E-8C53-AD5F3FE00220}"/>
              </a:ext>
            </a:extLst>
          </p:cNvPr>
          <p:cNvSpPr/>
          <p:nvPr/>
        </p:nvSpPr>
        <p:spPr>
          <a:xfrm>
            <a:off x="4916298" y="2919870"/>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DA7C421-B8B5-4FE0-8774-451CDD422D8E}"/>
              </a:ext>
            </a:extLst>
          </p:cNvPr>
          <p:cNvSpPr/>
          <p:nvPr/>
        </p:nvSpPr>
        <p:spPr>
          <a:xfrm>
            <a:off x="2599919" y="2199648"/>
            <a:ext cx="628790" cy="2487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84" name="Group 83">
            <a:extLst>
              <a:ext uri="{FF2B5EF4-FFF2-40B4-BE49-F238E27FC236}">
                <a16:creationId xmlns:a16="http://schemas.microsoft.com/office/drawing/2014/main" id="{25B37B5B-CA5B-4D0B-8AC2-E73673A92410}"/>
              </a:ext>
            </a:extLst>
          </p:cNvPr>
          <p:cNvGrpSpPr/>
          <p:nvPr/>
        </p:nvGrpSpPr>
        <p:grpSpPr>
          <a:xfrm>
            <a:off x="2638896" y="3396696"/>
            <a:ext cx="554078" cy="807093"/>
            <a:chOff x="5271081" y="1518010"/>
            <a:chExt cx="805622" cy="1173501"/>
          </a:xfrm>
        </p:grpSpPr>
        <p:pic>
          <p:nvPicPr>
            <p:cNvPr id="86" name="Picture 85">
              <a:extLst>
                <a:ext uri="{FF2B5EF4-FFF2-40B4-BE49-F238E27FC236}">
                  <a16:creationId xmlns:a16="http://schemas.microsoft.com/office/drawing/2014/main" id="{83069409-600B-4308-9145-AAEF3ED99C38}"/>
                </a:ext>
              </a:extLst>
            </p:cNvPr>
            <p:cNvPicPr>
              <a:picLocks noChangeAspect="1"/>
            </p:cNvPicPr>
            <p:nvPr/>
          </p:nvPicPr>
          <p:blipFill rotWithShape="1">
            <a:blip r:embed="rId7">
              <a:extLst>
                <a:ext uri="{28A0092B-C50C-407E-A947-70E740481C1C}">
                  <a14:useLocalDpi xmlns:a14="http://schemas.microsoft.com/office/drawing/2010/main" val="0"/>
                </a:ext>
              </a:extLst>
            </a:blip>
            <a:srcRect l="16384" t="12929" r="16842" b="14049"/>
            <a:stretch/>
          </p:blipFill>
          <p:spPr>
            <a:xfrm rot="5400000">
              <a:off x="5121370" y="1667721"/>
              <a:ext cx="1105043" cy="805622"/>
            </a:xfrm>
            <a:prstGeom prst="rect">
              <a:avLst/>
            </a:prstGeom>
          </p:spPr>
        </p:pic>
        <p:cxnSp>
          <p:nvCxnSpPr>
            <p:cNvPr id="87" name="Straight Arrow Connector 86">
              <a:extLst>
                <a:ext uri="{FF2B5EF4-FFF2-40B4-BE49-F238E27FC236}">
                  <a16:creationId xmlns:a16="http://schemas.microsoft.com/office/drawing/2014/main" id="{33E049FA-A13D-44B6-AF22-8F6A2502D97E}"/>
                </a:ext>
              </a:extLst>
            </p:cNvPr>
            <p:cNvCxnSpPr>
              <a:cxnSpLocks/>
            </p:cNvCxnSpPr>
            <p:nvPr/>
          </p:nvCxnSpPr>
          <p:spPr>
            <a:xfrm>
              <a:off x="5668724" y="2566922"/>
              <a:ext cx="0" cy="124589"/>
            </a:xfrm>
            <a:prstGeom prst="straightConnector1">
              <a:avLst/>
            </a:prstGeom>
            <a:ln w="38100">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Connector 89">
            <a:extLst>
              <a:ext uri="{FF2B5EF4-FFF2-40B4-BE49-F238E27FC236}">
                <a16:creationId xmlns:a16="http://schemas.microsoft.com/office/drawing/2014/main" id="{54E956E7-CCC6-46BA-8E69-D9F023AA5DC5}"/>
              </a:ext>
            </a:extLst>
          </p:cNvPr>
          <p:cNvCxnSpPr>
            <a:cxnSpLocks/>
          </p:cNvCxnSpPr>
          <p:nvPr/>
        </p:nvCxnSpPr>
        <p:spPr>
          <a:xfrm>
            <a:off x="3228709" y="2199648"/>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EF2BAD0-4AC1-4396-B57F-FBA0B997F91C}"/>
              </a:ext>
            </a:extLst>
          </p:cNvPr>
          <p:cNvCxnSpPr>
            <a:cxnSpLocks/>
          </p:cNvCxnSpPr>
          <p:nvPr/>
        </p:nvCxnSpPr>
        <p:spPr>
          <a:xfrm>
            <a:off x="2598187" y="2199648"/>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912D7308-34D1-4FAD-9494-AF690BE801D3}"/>
              </a:ext>
            </a:extLst>
          </p:cNvPr>
          <p:cNvSpPr/>
          <p:nvPr/>
        </p:nvSpPr>
        <p:spPr>
          <a:xfrm>
            <a:off x="2642244" y="2910504"/>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A4C070ED-2999-48BD-AAFE-23B257F4C047}"/>
              </a:ext>
            </a:extLst>
          </p:cNvPr>
          <p:cNvSpPr/>
          <p:nvPr/>
        </p:nvSpPr>
        <p:spPr>
          <a:xfrm>
            <a:off x="4214387" y="5197907"/>
            <a:ext cx="230017" cy="861377"/>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94" name="Straight Arrow Connector 93">
            <a:extLst>
              <a:ext uri="{FF2B5EF4-FFF2-40B4-BE49-F238E27FC236}">
                <a16:creationId xmlns:a16="http://schemas.microsoft.com/office/drawing/2014/main" id="{B1371DE2-FA5F-4D27-8894-2334399D37DB}"/>
              </a:ext>
            </a:extLst>
          </p:cNvPr>
          <p:cNvCxnSpPr/>
          <p:nvPr/>
        </p:nvCxnSpPr>
        <p:spPr>
          <a:xfrm>
            <a:off x="4324303" y="5241767"/>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5" name="Freeform: Shape 94">
            <a:extLst>
              <a:ext uri="{FF2B5EF4-FFF2-40B4-BE49-F238E27FC236}">
                <a16:creationId xmlns:a16="http://schemas.microsoft.com/office/drawing/2014/main" id="{EBBE53CC-CC8A-47AC-9CEA-DFCA819013FB}"/>
              </a:ext>
            </a:extLst>
          </p:cNvPr>
          <p:cNvSpPr/>
          <p:nvPr/>
        </p:nvSpPr>
        <p:spPr>
          <a:xfrm rot="19500146" flipH="1">
            <a:off x="3157171" y="1891533"/>
            <a:ext cx="2246152" cy="2917332"/>
          </a:xfrm>
          <a:custGeom>
            <a:avLst/>
            <a:gdLst>
              <a:gd name="connsiteX0" fmla="*/ 82032 w 2246152"/>
              <a:gd name="connsiteY0" fmla="*/ 0 h 2917332"/>
              <a:gd name="connsiteX1" fmla="*/ 0 w 2246152"/>
              <a:gd name="connsiteY1" fmla="*/ 214891 h 2917332"/>
              <a:gd name="connsiteX2" fmla="*/ 1543868 w 2246152"/>
              <a:gd name="connsiteY2" fmla="*/ 804247 h 2917332"/>
              <a:gd name="connsiteX3" fmla="*/ 2016596 w 2246152"/>
              <a:gd name="connsiteY3" fmla="*/ 1479432 h 2917332"/>
              <a:gd name="connsiteX4" fmla="*/ 2016596 w 2246152"/>
              <a:gd name="connsiteY4" fmla="*/ 2917332 h 2917332"/>
              <a:gd name="connsiteX5" fmla="*/ 2246152 w 2246152"/>
              <a:gd name="connsiteY5" fmla="*/ 2917332 h 2917332"/>
              <a:gd name="connsiteX6" fmla="*/ 2246152 w 2246152"/>
              <a:gd name="connsiteY6" fmla="*/ 1404374 h 2917332"/>
              <a:gd name="connsiteX7" fmla="*/ 2244835 w 2246152"/>
              <a:gd name="connsiteY7" fmla="*/ 1404374 h 2917332"/>
              <a:gd name="connsiteX8" fmla="*/ 1693233 w 2246152"/>
              <a:gd name="connsiteY8" fmla="*/ 616535 h 2917332"/>
              <a:gd name="connsiteX9" fmla="*/ 1690258 w 2246152"/>
              <a:gd name="connsiteY9" fmla="*/ 618617 h 2917332"/>
              <a:gd name="connsiteX10" fmla="*/ 1691822 w 2246152"/>
              <a:gd name="connsiteY10" fmla="*/ 614520 h 291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6152" h="2917332">
                <a:moveTo>
                  <a:pt x="82032" y="0"/>
                </a:moveTo>
                <a:lnTo>
                  <a:pt x="0" y="214891"/>
                </a:lnTo>
                <a:lnTo>
                  <a:pt x="1543868" y="804247"/>
                </a:lnTo>
                <a:lnTo>
                  <a:pt x="2016596" y="1479432"/>
                </a:lnTo>
                <a:lnTo>
                  <a:pt x="2016596" y="2917332"/>
                </a:lnTo>
                <a:lnTo>
                  <a:pt x="2246152" y="2917332"/>
                </a:lnTo>
                <a:lnTo>
                  <a:pt x="2246152" y="1404374"/>
                </a:lnTo>
                <a:lnTo>
                  <a:pt x="2244835" y="1404374"/>
                </a:lnTo>
                <a:lnTo>
                  <a:pt x="1693233" y="616535"/>
                </a:lnTo>
                <a:lnTo>
                  <a:pt x="1690258" y="618617"/>
                </a:lnTo>
                <a:lnTo>
                  <a:pt x="1691822" y="614520"/>
                </a:lnTo>
                <a:close/>
              </a:path>
            </a:pathLst>
          </a:custGeom>
          <a:solidFill>
            <a:srgbClr val="FF9B9B">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Arrow Connector 95">
            <a:extLst>
              <a:ext uri="{FF2B5EF4-FFF2-40B4-BE49-F238E27FC236}">
                <a16:creationId xmlns:a16="http://schemas.microsoft.com/office/drawing/2014/main" id="{F6FED913-357B-436F-9B59-73AE4A40ADDF}"/>
              </a:ext>
            </a:extLst>
          </p:cNvPr>
          <p:cNvCxnSpPr>
            <a:cxnSpLocks/>
          </p:cNvCxnSpPr>
          <p:nvPr/>
        </p:nvCxnSpPr>
        <p:spPr>
          <a:xfrm flipH="1">
            <a:off x="3472509" y="1700553"/>
            <a:ext cx="868729" cy="127187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2E33986A-C828-4B21-BA7C-1FFAD580E06F}"/>
              </a:ext>
            </a:extLst>
          </p:cNvPr>
          <p:cNvSpPr/>
          <p:nvPr/>
        </p:nvSpPr>
        <p:spPr>
          <a:xfrm>
            <a:off x="4215102" y="744773"/>
            <a:ext cx="230017" cy="96189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99" name="Straight Arrow Connector 98">
            <a:extLst>
              <a:ext uri="{FF2B5EF4-FFF2-40B4-BE49-F238E27FC236}">
                <a16:creationId xmlns:a16="http://schemas.microsoft.com/office/drawing/2014/main" id="{84A8799E-6A73-4229-A237-1B3210F9996C}"/>
              </a:ext>
            </a:extLst>
          </p:cNvPr>
          <p:cNvCxnSpPr/>
          <p:nvPr/>
        </p:nvCxnSpPr>
        <p:spPr>
          <a:xfrm>
            <a:off x="4325018" y="889145"/>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0C5ED2E4-3FA1-425E-9768-230732EE3903}"/>
              </a:ext>
            </a:extLst>
          </p:cNvPr>
          <p:cNvCxnSpPr>
            <a:cxnSpLocks/>
          </p:cNvCxnSpPr>
          <p:nvPr/>
        </p:nvCxnSpPr>
        <p:spPr>
          <a:xfrm>
            <a:off x="4378142" y="1731015"/>
            <a:ext cx="858593" cy="125703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893DEE34-A155-427A-8514-96FEB3A543BF}"/>
              </a:ext>
            </a:extLst>
          </p:cNvPr>
          <p:cNvCxnSpPr>
            <a:cxnSpLocks/>
          </p:cNvCxnSpPr>
          <p:nvPr/>
        </p:nvCxnSpPr>
        <p:spPr>
          <a:xfrm>
            <a:off x="5267141" y="3166241"/>
            <a:ext cx="0" cy="6519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E1A9290-5685-4C24-B59A-92A395CD34CB}"/>
              </a:ext>
            </a:extLst>
          </p:cNvPr>
          <p:cNvCxnSpPr>
            <a:cxnSpLocks/>
          </p:cNvCxnSpPr>
          <p:nvPr/>
        </p:nvCxnSpPr>
        <p:spPr>
          <a:xfrm>
            <a:off x="3435620" y="3166241"/>
            <a:ext cx="0" cy="6519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86CAF674-0787-48BF-A3B3-6CBE7927F300}"/>
              </a:ext>
            </a:extLst>
          </p:cNvPr>
          <p:cNvCxnSpPr>
            <a:cxnSpLocks/>
          </p:cNvCxnSpPr>
          <p:nvPr/>
        </p:nvCxnSpPr>
        <p:spPr>
          <a:xfrm>
            <a:off x="3562301" y="4072946"/>
            <a:ext cx="659209" cy="95813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F9A0D173-66AB-4EB2-AC50-1C6B78312808}"/>
              </a:ext>
            </a:extLst>
          </p:cNvPr>
          <p:cNvCxnSpPr>
            <a:cxnSpLocks/>
          </p:cNvCxnSpPr>
          <p:nvPr/>
        </p:nvCxnSpPr>
        <p:spPr>
          <a:xfrm flipH="1">
            <a:off x="4493233" y="4070019"/>
            <a:ext cx="659209" cy="95813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Freeform: Shape 104">
            <a:extLst>
              <a:ext uri="{FF2B5EF4-FFF2-40B4-BE49-F238E27FC236}">
                <a16:creationId xmlns:a16="http://schemas.microsoft.com/office/drawing/2014/main" id="{8B7E8EE9-040B-47F5-BF14-7DED6B156C3E}"/>
              </a:ext>
            </a:extLst>
          </p:cNvPr>
          <p:cNvSpPr/>
          <p:nvPr/>
        </p:nvSpPr>
        <p:spPr>
          <a:xfrm rot="10800000">
            <a:off x="4007448" y="5896071"/>
            <a:ext cx="625965" cy="485413"/>
          </a:xfrm>
          <a:custGeom>
            <a:avLst/>
            <a:gdLst>
              <a:gd name="connsiteX0" fmla="*/ 563062 w 625965"/>
              <a:gd name="connsiteY0" fmla="*/ 485413 h 485413"/>
              <a:gd name="connsiteX1" fmla="*/ 62905 w 625965"/>
              <a:gd name="connsiteY1" fmla="*/ 485413 h 485413"/>
              <a:gd name="connsiteX2" fmla="*/ 156033 w 625965"/>
              <a:gd name="connsiteY2" fmla="*/ 374351 h 485413"/>
              <a:gd name="connsiteX3" fmla="*/ 0 w 625965"/>
              <a:gd name="connsiteY3" fmla="*/ 374351 h 485413"/>
              <a:gd name="connsiteX4" fmla="*/ 0 w 625965"/>
              <a:gd name="connsiteY4" fmla="*/ 0 h 485413"/>
              <a:gd name="connsiteX5" fmla="*/ 625965 w 625965"/>
              <a:gd name="connsiteY5" fmla="*/ 0 h 485413"/>
              <a:gd name="connsiteX6" fmla="*/ 625965 w 625965"/>
              <a:gd name="connsiteY6" fmla="*/ 374351 h 485413"/>
              <a:gd name="connsiteX7" fmla="*/ 469934 w 625965"/>
              <a:gd name="connsiteY7" fmla="*/ 374351 h 48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965" h="485413">
                <a:moveTo>
                  <a:pt x="563062" y="485413"/>
                </a:moveTo>
                <a:lnTo>
                  <a:pt x="62905" y="485413"/>
                </a:lnTo>
                <a:lnTo>
                  <a:pt x="156033" y="374351"/>
                </a:lnTo>
                <a:lnTo>
                  <a:pt x="0" y="374351"/>
                </a:lnTo>
                <a:lnTo>
                  <a:pt x="0" y="0"/>
                </a:lnTo>
                <a:lnTo>
                  <a:pt x="625965" y="0"/>
                </a:lnTo>
                <a:lnTo>
                  <a:pt x="625965" y="374351"/>
                </a:lnTo>
                <a:lnTo>
                  <a:pt x="469934" y="374351"/>
                </a:lnTo>
                <a:close/>
              </a:path>
            </a:pathLst>
          </a:cu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7D61C4B6-E50A-4BCC-91B9-3699B5C0B351}"/>
                  </a:ext>
                </a:extLst>
              </p:cNvPr>
              <p:cNvSpPr txBox="1"/>
              <p:nvPr/>
            </p:nvSpPr>
            <p:spPr>
              <a:xfrm>
                <a:off x="66176" y="3124413"/>
                <a:ext cx="2478665" cy="923330"/>
              </a:xfrm>
              <a:prstGeom prst="rect">
                <a:avLst/>
              </a:prstGeom>
              <a:noFill/>
            </p:spPr>
            <p:txBody>
              <a:bodyPr wrap="square" rtlCol="0">
                <a:spAutoFit/>
              </a:bodyPr>
              <a:lstStyle/>
              <a:p>
                <a:pPr algn="ctr"/>
                <a:r>
                  <a:rPr lang="en-US" b="1" dirty="0">
                    <a:solidFill>
                      <a:srgbClr val="00B0F0"/>
                    </a:solidFill>
                  </a:rPr>
                  <a:t>interaction with two identical waveguides</a:t>
                </a:r>
              </a:p>
              <a:p>
                <a:pPr algn="ctr"/>
                <a14:m>
                  <m:oMathPara xmlns:m="http://schemas.openxmlformats.org/officeDocument/2006/math">
                    <m:oMathParaPr>
                      <m:jc m:val="centerGroup"/>
                    </m:oMathParaPr>
                    <m:oMath xmlns:m="http://schemas.openxmlformats.org/officeDocument/2006/math">
                      <m:r>
                        <a:rPr lang="es-ES" b="0" i="1" smtClean="0">
                          <a:solidFill>
                            <a:srgbClr val="00B0F0"/>
                          </a:solidFill>
                          <a:latin typeface="Cambria Math" panose="02040503050406030204" pitchFamily="18" charset="0"/>
                        </a:rPr>
                        <m:t>ℏ</m:t>
                      </m:r>
                      <m:r>
                        <a:rPr lang="es-ES" b="0" i="1" smtClean="0">
                          <a:solidFill>
                            <a:srgbClr val="00B0F0"/>
                          </a:solidFill>
                          <a:latin typeface="Cambria Math" panose="02040503050406030204" pitchFamily="18" charset="0"/>
                        </a:rPr>
                        <m:t>𝜔</m:t>
                      </m:r>
                      <m:r>
                        <a:rPr lang="es-ES" b="0" i="1" smtClean="0">
                          <a:solidFill>
                            <a:srgbClr val="00B0F0"/>
                          </a:solidFill>
                          <a:latin typeface="Cambria Math" panose="02040503050406030204" pitchFamily="18" charset="0"/>
                        </a:rPr>
                        <m:t>∼1 </m:t>
                      </m:r>
                      <m:r>
                        <m:rPr>
                          <m:sty m:val="p"/>
                        </m:rPr>
                        <a:rPr lang="es-ES" b="0" i="0" smtClean="0">
                          <a:solidFill>
                            <a:srgbClr val="00B0F0"/>
                          </a:solidFill>
                          <a:latin typeface="Cambria Math" panose="02040503050406030204" pitchFamily="18" charset="0"/>
                        </a:rPr>
                        <m:t>eV</m:t>
                      </m:r>
                    </m:oMath>
                  </m:oMathPara>
                </a14:m>
                <a:endParaRPr lang="en-US" dirty="0">
                  <a:solidFill>
                    <a:srgbClr val="00B0F0"/>
                  </a:solidFill>
                </a:endParaRPr>
              </a:p>
            </p:txBody>
          </p:sp>
        </mc:Choice>
        <mc:Fallback xmlns="">
          <p:sp>
            <p:nvSpPr>
              <p:cNvPr id="106" name="TextBox 105">
                <a:extLst>
                  <a:ext uri="{FF2B5EF4-FFF2-40B4-BE49-F238E27FC236}">
                    <a16:creationId xmlns:a16="http://schemas.microsoft.com/office/drawing/2014/main" id="{7D61C4B6-E50A-4BCC-91B9-3699B5C0B351}"/>
                  </a:ext>
                </a:extLst>
              </p:cNvPr>
              <p:cNvSpPr txBox="1">
                <a:spLocks noRot="1" noChangeAspect="1" noMove="1" noResize="1" noEditPoints="1" noAdjustHandles="1" noChangeArrowheads="1" noChangeShapeType="1" noTextEdit="1"/>
              </p:cNvSpPr>
              <p:nvPr/>
            </p:nvSpPr>
            <p:spPr>
              <a:xfrm>
                <a:off x="66176" y="3124413"/>
                <a:ext cx="2478665" cy="923330"/>
              </a:xfrm>
              <a:prstGeom prst="rect">
                <a:avLst/>
              </a:prstGeom>
              <a:blipFill>
                <a:blip r:embed="rId8"/>
                <a:stretch>
                  <a:fillRect l="-2217" t="-3974" r="-1970"/>
                </a:stretch>
              </a:blipFill>
            </p:spPr>
            <p:txBody>
              <a:bodyPr/>
              <a:lstStyle/>
              <a:p>
                <a:r>
                  <a:rPr lang="en-GB">
                    <a:noFill/>
                  </a:rPr>
                  <a:t> </a:t>
                </a:r>
              </a:p>
            </p:txBody>
          </p:sp>
        </mc:Fallback>
      </mc:AlternateContent>
      <p:sp>
        <p:nvSpPr>
          <p:cNvPr id="107" name="TextBox 106">
            <a:extLst>
              <a:ext uri="{FF2B5EF4-FFF2-40B4-BE49-F238E27FC236}">
                <a16:creationId xmlns:a16="http://schemas.microsoft.com/office/drawing/2014/main" id="{E621590B-ED2D-45D0-B035-97799829D9C7}"/>
              </a:ext>
            </a:extLst>
          </p:cNvPr>
          <p:cNvSpPr txBox="1"/>
          <p:nvPr/>
        </p:nvSpPr>
        <p:spPr>
          <a:xfrm>
            <a:off x="1098822" y="1455997"/>
            <a:ext cx="2724956" cy="646331"/>
          </a:xfrm>
          <a:prstGeom prst="rect">
            <a:avLst/>
          </a:prstGeom>
          <a:noFill/>
        </p:spPr>
        <p:txBody>
          <a:bodyPr wrap="square" rtlCol="0">
            <a:spAutoFit/>
          </a:bodyPr>
          <a:lstStyle/>
          <a:p>
            <a:pPr algn="ctr"/>
            <a:r>
              <a:rPr lang="en-US" b="1" dirty="0">
                <a:solidFill>
                  <a:srgbClr val="C00000"/>
                </a:solidFill>
              </a:rPr>
              <a:t>splitting of the incident free electron</a:t>
            </a:r>
          </a:p>
        </p:txBody>
      </p:sp>
      <p:sp>
        <p:nvSpPr>
          <p:cNvPr id="108" name="TextBox 107">
            <a:extLst>
              <a:ext uri="{FF2B5EF4-FFF2-40B4-BE49-F238E27FC236}">
                <a16:creationId xmlns:a16="http://schemas.microsoft.com/office/drawing/2014/main" id="{845BC959-487C-448C-8CD4-92202DAE0A8A}"/>
              </a:ext>
            </a:extLst>
          </p:cNvPr>
          <p:cNvSpPr txBox="1"/>
          <p:nvPr/>
        </p:nvSpPr>
        <p:spPr>
          <a:xfrm>
            <a:off x="4700692" y="4650227"/>
            <a:ext cx="2724956" cy="923330"/>
          </a:xfrm>
          <a:prstGeom prst="rect">
            <a:avLst/>
          </a:prstGeom>
          <a:noFill/>
        </p:spPr>
        <p:txBody>
          <a:bodyPr wrap="square" rtlCol="0">
            <a:spAutoFit/>
          </a:bodyPr>
          <a:lstStyle/>
          <a:p>
            <a:pPr algn="ctr"/>
            <a:r>
              <a:rPr lang="en-US" b="1" dirty="0">
                <a:solidFill>
                  <a:srgbClr val="C00000"/>
                </a:solidFill>
              </a:rPr>
              <a:t>recombination to eliminate which-path information</a:t>
            </a:r>
          </a:p>
        </p:txBody>
      </p:sp>
      <p:sp>
        <p:nvSpPr>
          <p:cNvPr id="109" name="TextBox 108">
            <a:extLst>
              <a:ext uri="{FF2B5EF4-FFF2-40B4-BE49-F238E27FC236}">
                <a16:creationId xmlns:a16="http://schemas.microsoft.com/office/drawing/2014/main" id="{AE463A7F-D539-46AB-AA27-1CBE52B2B90F}"/>
              </a:ext>
            </a:extLst>
          </p:cNvPr>
          <p:cNvSpPr txBox="1"/>
          <p:nvPr/>
        </p:nvSpPr>
        <p:spPr>
          <a:xfrm>
            <a:off x="898407" y="5639299"/>
            <a:ext cx="3098165" cy="923330"/>
          </a:xfrm>
          <a:prstGeom prst="rect">
            <a:avLst/>
          </a:prstGeom>
          <a:noFill/>
        </p:spPr>
        <p:txBody>
          <a:bodyPr wrap="square" rtlCol="0">
            <a:spAutoFit/>
          </a:bodyPr>
          <a:lstStyle/>
          <a:p>
            <a:pPr algn="ctr"/>
            <a:r>
              <a:rPr lang="en-US" b="1" dirty="0">
                <a:solidFill>
                  <a:schemeClr val="accent3">
                    <a:lumMod val="75000"/>
                  </a:schemeClr>
                </a:solidFill>
              </a:rPr>
              <a:t>energy resolved measurement heralds the creation of NOON states</a:t>
            </a:r>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AC3D94-9CCD-4F65-814C-0E80E2F77C11}"/>
                  </a:ext>
                </a:extLst>
              </p:cNvPr>
              <p:cNvSpPr txBox="1"/>
              <p:nvPr/>
            </p:nvSpPr>
            <p:spPr>
              <a:xfrm>
                <a:off x="2655707" y="2302051"/>
                <a:ext cx="4632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0F0"/>
                          </a:solidFill>
                          <a:latin typeface="Cambria Math" panose="02040503050406030204" pitchFamily="18" charset="0"/>
                        </a:rPr>
                        <m:t>|0⟩</m:t>
                      </m:r>
                    </m:oMath>
                  </m:oMathPara>
                </a14:m>
                <a:endParaRPr lang="en-US" sz="2400" dirty="0">
                  <a:solidFill>
                    <a:srgbClr val="00B0F0"/>
                  </a:solidFill>
                </a:endParaRPr>
              </a:p>
            </p:txBody>
          </p:sp>
        </mc:Choice>
        <mc:Fallback xmlns="">
          <p:sp>
            <p:nvSpPr>
              <p:cNvPr id="110" name="TextBox 109">
                <a:extLst>
                  <a:ext uri="{FF2B5EF4-FFF2-40B4-BE49-F238E27FC236}">
                    <a16:creationId xmlns:a16="http://schemas.microsoft.com/office/drawing/2014/main" id="{35AC3D94-9CCD-4F65-814C-0E80E2F77C11}"/>
                  </a:ext>
                </a:extLst>
              </p:cNvPr>
              <p:cNvSpPr txBox="1">
                <a:spLocks noRot="1" noChangeAspect="1" noMove="1" noResize="1" noEditPoints="1" noAdjustHandles="1" noChangeArrowheads="1" noChangeShapeType="1" noTextEdit="1"/>
              </p:cNvSpPr>
              <p:nvPr/>
            </p:nvSpPr>
            <p:spPr>
              <a:xfrm>
                <a:off x="2655707" y="2302051"/>
                <a:ext cx="463268" cy="369332"/>
              </a:xfrm>
              <a:prstGeom prst="rect">
                <a:avLst/>
              </a:prstGeom>
              <a:blipFill>
                <a:blip r:embed="rId15"/>
                <a:stretch>
                  <a:fillRect l="-22368" r="-21053"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B5D4CF84-896A-4940-BCF7-F06E807509D4}"/>
                  </a:ext>
                </a:extLst>
              </p:cNvPr>
              <p:cNvSpPr txBox="1"/>
              <p:nvPr/>
            </p:nvSpPr>
            <p:spPr>
              <a:xfrm>
                <a:off x="5543636" y="2302051"/>
                <a:ext cx="4632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0F0"/>
                          </a:solidFill>
                          <a:latin typeface="Cambria Math" panose="02040503050406030204" pitchFamily="18" charset="0"/>
                        </a:rPr>
                        <m:t>|0⟩</m:t>
                      </m:r>
                    </m:oMath>
                  </m:oMathPara>
                </a14:m>
                <a:endParaRPr lang="en-US" sz="2400" dirty="0">
                  <a:solidFill>
                    <a:srgbClr val="00B0F0"/>
                  </a:solidFill>
                </a:endParaRPr>
              </a:p>
            </p:txBody>
          </p:sp>
        </mc:Choice>
        <mc:Fallback xmlns="">
          <p:sp>
            <p:nvSpPr>
              <p:cNvPr id="111" name="TextBox 110">
                <a:extLst>
                  <a:ext uri="{FF2B5EF4-FFF2-40B4-BE49-F238E27FC236}">
                    <a16:creationId xmlns:a16="http://schemas.microsoft.com/office/drawing/2014/main" id="{B5D4CF84-896A-4940-BCF7-F06E807509D4}"/>
                  </a:ext>
                </a:extLst>
              </p:cNvPr>
              <p:cNvSpPr txBox="1">
                <a:spLocks noRot="1" noChangeAspect="1" noMove="1" noResize="1" noEditPoints="1" noAdjustHandles="1" noChangeArrowheads="1" noChangeShapeType="1" noTextEdit="1"/>
              </p:cNvSpPr>
              <p:nvPr/>
            </p:nvSpPr>
            <p:spPr>
              <a:xfrm>
                <a:off x="5543636" y="2302051"/>
                <a:ext cx="463268" cy="369332"/>
              </a:xfrm>
              <a:prstGeom prst="rect">
                <a:avLst/>
              </a:prstGeom>
              <a:blipFill>
                <a:blip r:embed="rId16"/>
                <a:stretch>
                  <a:fillRect l="-21053" r="-22368" b="-38333"/>
                </a:stretch>
              </a:blipFill>
            </p:spPr>
            <p:txBody>
              <a:bodyPr/>
              <a:lstStyle/>
              <a:p>
                <a:r>
                  <a:rPr lang="en-US">
                    <a:noFill/>
                  </a:rPr>
                  <a:t> </a:t>
                </a:r>
              </a:p>
            </p:txBody>
          </p:sp>
        </mc:Fallback>
      </mc:AlternateContent>
      <p:grpSp>
        <p:nvGrpSpPr>
          <p:cNvPr id="112" name="Group 111">
            <a:extLst>
              <a:ext uri="{FF2B5EF4-FFF2-40B4-BE49-F238E27FC236}">
                <a16:creationId xmlns:a16="http://schemas.microsoft.com/office/drawing/2014/main" id="{4DFEDFB3-0E42-4A5A-AFF3-E36AD9862A67}"/>
              </a:ext>
            </a:extLst>
          </p:cNvPr>
          <p:cNvGrpSpPr/>
          <p:nvPr/>
        </p:nvGrpSpPr>
        <p:grpSpPr>
          <a:xfrm>
            <a:off x="3809387" y="1676406"/>
            <a:ext cx="1056421" cy="45719"/>
            <a:chOff x="8370845" y="3347112"/>
            <a:chExt cx="1892196" cy="81889"/>
          </a:xfrm>
        </p:grpSpPr>
        <p:sp>
          <p:nvSpPr>
            <p:cNvPr id="113" name="Rectangle 112">
              <a:extLst>
                <a:ext uri="{FF2B5EF4-FFF2-40B4-BE49-F238E27FC236}">
                  <a16:creationId xmlns:a16="http://schemas.microsoft.com/office/drawing/2014/main" id="{700916E6-05EF-416F-8818-23F641D2C38B}"/>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A9934FFF-4FB9-45AD-805A-E5C38D6B0523}"/>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7ED4984F-DC03-43B0-A0B7-12E5C2F51FD2}"/>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69685C6C-7BF2-487A-9FFF-CB7FE57BEA7C}"/>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5B57F967-5211-4A43-9006-67FB41F7612B}"/>
              </a:ext>
            </a:extLst>
          </p:cNvPr>
          <p:cNvGrpSpPr/>
          <p:nvPr/>
        </p:nvGrpSpPr>
        <p:grpSpPr>
          <a:xfrm>
            <a:off x="3771027" y="5182447"/>
            <a:ext cx="1056421" cy="45719"/>
            <a:chOff x="8370845" y="3347112"/>
            <a:chExt cx="1892196" cy="81889"/>
          </a:xfrm>
        </p:grpSpPr>
        <p:sp>
          <p:nvSpPr>
            <p:cNvPr id="118" name="Rectangle 117">
              <a:extLst>
                <a:ext uri="{FF2B5EF4-FFF2-40B4-BE49-F238E27FC236}">
                  <a16:creationId xmlns:a16="http://schemas.microsoft.com/office/drawing/2014/main" id="{0B746CA1-4ACA-479B-9290-BB4083C5EADE}"/>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EE3E04-FD77-454B-B247-591876039466}"/>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79DEA8E0-56BB-48F3-8CBA-AFD6BD6D0F88}"/>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AAEB9A63-BE96-4379-8624-C67FA308EC07}"/>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17957989-25F1-44EB-9A59-05A0EFD8A5ED}"/>
              </a:ext>
            </a:extLst>
          </p:cNvPr>
          <p:cNvSpPr/>
          <p:nvPr/>
        </p:nvSpPr>
        <p:spPr>
          <a:xfrm>
            <a:off x="8421189" y="546781"/>
            <a:ext cx="3770811" cy="584775"/>
          </a:xfrm>
          <a:prstGeom prst="rect">
            <a:avLst/>
          </a:prstGeom>
        </p:spPr>
        <p:txBody>
          <a:bodyPr wrap="square">
            <a:spAutoFit/>
          </a:bodyPr>
          <a:lstStyle/>
          <a:p>
            <a:pPr algn="r"/>
            <a:r>
              <a:rPr lang="en-GB" sz="1600" dirty="0">
                <a:solidFill>
                  <a:schemeClr val="tx2">
                    <a:lumMod val="60000"/>
                    <a:lumOff val="40000"/>
                  </a:schemeClr>
                </a:solidFill>
                <a:cs typeface="Arial" panose="020B0604020202020204" pitchFamily="34" charset="0"/>
              </a:rPr>
              <a:t>C.I. Velasco and F.J. García de Abajo, Nat. </a:t>
            </a:r>
            <a:r>
              <a:rPr lang="en-GB" sz="1600" dirty="0" err="1">
                <a:solidFill>
                  <a:schemeClr val="tx2">
                    <a:lumMod val="60000"/>
                    <a:lumOff val="40000"/>
                  </a:schemeClr>
                </a:solidFill>
                <a:cs typeface="Arial" panose="020B0604020202020204" pitchFamily="34" charset="0"/>
              </a:rPr>
              <a:t>Commun</a:t>
            </a:r>
            <a:r>
              <a:rPr lang="en-GB" sz="1600" dirty="0">
                <a:solidFill>
                  <a:schemeClr val="tx2">
                    <a:lumMod val="60000"/>
                    <a:lumOff val="40000"/>
                  </a:schemeClr>
                </a:solidFill>
                <a:cs typeface="Arial" panose="020B0604020202020204" pitchFamily="34" charset="0"/>
              </a:rPr>
              <a:t>. 17, 868 (2026)</a:t>
            </a:r>
            <a:endParaRPr lang="en-US" sz="1600" dirty="0">
              <a:solidFill>
                <a:schemeClr val="tx2">
                  <a:lumMod val="60000"/>
                  <a:lumOff val="40000"/>
                </a:schemeClr>
              </a:solidFill>
              <a:cs typeface="Arial" panose="020B0604020202020204" pitchFamily="34" charset="0"/>
            </a:endParaRPr>
          </a:p>
        </p:txBody>
      </p:sp>
    </p:spTree>
    <p:extLst>
      <p:ext uri="{BB962C8B-B14F-4D97-AF65-F5344CB8AC3E}">
        <p14:creationId xmlns:p14="http://schemas.microsoft.com/office/powerpoint/2010/main" val="2869920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bg1"/>
                  </a:solidFill>
                  <a:latin typeface="Helvetica" pitchFamily="2" charset="0"/>
                  <a:cs typeface="Arial" panose="020B0604020202020204" pitchFamily="34" charset="0"/>
                </a:rPr>
                <a:t>Beating</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the</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state</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of</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the</a:t>
              </a:r>
              <a:r>
                <a:rPr lang="es-ES" sz="2800" dirty="0">
                  <a:solidFill>
                    <a:schemeClr val="bg1"/>
                  </a:solidFill>
                  <a:latin typeface="Helvetica" pitchFamily="2" charset="0"/>
                  <a:cs typeface="Arial" panose="020B0604020202020204" pitchFamily="34" charset="0"/>
                </a:rPr>
                <a:t> art</a:t>
              </a: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a:extLst>
              <a:ext uri="{FF2B5EF4-FFF2-40B4-BE49-F238E27FC236}">
                <a16:creationId xmlns:a16="http://schemas.microsoft.com/office/drawing/2014/main" id="{48857524-7FEC-40AF-9303-21DCAC4BFFBE}"/>
              </a:ext>
            </a:extLst>
          </p:cNvPr>
          <p:cNvGrpSpPr/>
          <p:nvPr/>
        </p:nvGrpSpPr>
        <p:grpSpPr>
          <a:xfrm>
            <a:off x="1745381" y="2377440"/>
            <a:ext cx="8701238" cy="2103120"/>
            <a:chOff x="1688431" y="2377440"/>
            <a:chExt cx="8701238" cy="2103120"/>
          </a:xfrm>
          <a:solidFill>
            <a:schemeClr val="accent1">
              <a:lumMod val="20000"/>
              <a:lumOff val="80000"/>
            </a:schemeClr>
          </a:solidFill>
        </p:grpSpPr>
        <p:sp>
          <p:nvSpPr>
            <p:cNvPr id="3" name="Rectangle 2">
              <a:extLst>
                <a:ext uri="{FF2B5EF4-FFF2-40B4-BE49-F238E27FC236}">
                  <a16:creationId xmlns:a16="http://schemas.microsoft.com/office/drawing/2014/main" id="{140F206A-7C78-4CDA-9BB8-6C711812B97B}"/>
                </a:ext>
              </a:extLst>
            </p:cNvPr>
            <p:cNvSpPr/>
            <p:nvPr/>
          </p:nvSpPr>
          <p:spPr>
            <a:xfrm>
              <a:off x="1688431" y="2377440"/>
              <a:ext cx="8701238" cy="2103120"/>
            </a:xfrm>
            <a:prstGeom prst="rect">
              <a:avLst/>
            </a:prstGeom>
            <a:grp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0D341A-5083-45B9-B2CF-4A18CFC8E119}"/>
                </a:ext>
              </a:extLst>
            </p:cNvPr>
            <p:cNvSpPr txBox="1"/>
            <p:nvPr/>
          </p:nvSpPr>
          <p:spPr>
            <a:xfrm>
              <a:off x="1726932" y="2551837"/>
              <a:ext cx="8624236" cy="1754326"/>
            </a:xfrm>
            <a:prstGeom prst="rect">
              <a:avLst/>
            </a:prstGeom>
            <a:noFill/>
            <a:ln>
              <a:noFill/>
            </a:ln>
          </p:spPr>
          <p:txBody>
            <a:bodyPr wrap="square" rtlCol="0">
              <a:spAutoFit/>
            </a:bodyPr>
            <a:lstStyle/>
            <a:p>
              <a:pPr algn="ctr"/>
              <a:r>
                <a:rPr lang="en-US" sz="3600" b="1" dirty="0"/>
                <a:t>photonic NOON states with N = 10-20 generated at GHz rate, beyond current technology (N=5 at sub-Hz rates)</a:t>
              </a:r>
            </a:p>
          </p:txBody>
        </p:sp>
      </p:grpSp>
      <p:sp>
        <p:nvSpPr>
          <p:cNvPr id="10" name="Rectangle 9">
            <a:extLst>
              <a:ext uri="{FF2B5EF4-FFF2-40B4-BE49-F238E27FC236}">
                <a16:creationId xmlns:a16="http://schemas.microsoft.com/office/drawing/2014/main" id="{AAF973BE-3FD1-4976-8029-36B0E347AE9E}"/>
              </a:ext>
            </a:extLst>
          </p:cNvPr>
          <p:cNvSpPr/>
          <p:nvPr/>
        </p:nvSpPr>
        <p:spPr>
          <a:xfrm>
            <a:off x="8421189" y="546781"/>
            <a:ext cx="3770811" cy="584775"/>
          </a:xfrm>
          <a:prstGeom prst="rect">
            <a:avLst/>
          </a:prstGeom>
        </p:spPr>
        <p:txBody>
          <a:bodyPr wrap="square">
            <a:spAutoFit/>
          </a:bodyPr>
          <a:lstStyle/>
          <a:p>
            <a:pPr algn="r"/>
            <a:r>
              <a:rPr lang="en-GB" sz="1600" dirty="0">
                <a:solidFill>
                  <a:schemeClr val="tx2">
                    <a:lumMod val="60000"/>
                    <a:lumOff val="40000"/>
                  </a:schemeClr>
                </a:solidFill>
                <a:cs typeface="Arial" panose="020B0604020202020204" pitchFamily="34" charset="0"/>
              </a:rPr>
              <a:t>C.I. Velasco and F.J. García de Abajo, Nat. </a:t>
            </a:r>
            <a:r>
              <a:rPr lang="en-GB" sz="1600" dirty="0" err="1">
                <a:solidFill>
                  <a:schemeClr val="tx2">
                    <a:lumMod val="60000"/>
                    <a:lumOff val="40000"/>
                  </a:schemeClr>
                </a:solidFill>
                <a:cs typeface="Arial" panose="020B0604020202020204" pitchFamily="34" charset="0"/>
              </a:rPr>
              <a:t>Commun</a:t>
            </a:r>
            <a:r>
              <a:rPr lang="en-GB" sz="1600" dirty="0">
                <a:solidFill>
                  <a:schemeClr val="tx2">
                    <a:lumMod val="60000"/>
                    <a:lumOff val="40000"/>
                  </a:schemeClr>
                </a:solidFill>
                <a:cs typeface="Arial" panose="020B0604020202020204" pitchFamily="34" charset="0"/>
              </a:rPr>
              <a:t>. 17, 868 (2026)</a:t>
            </a:r>
            <a:endParaRPr lang="en-US" sz="1600" dirty="0">
              <a:solidFill>
                <a:schemeClr val="tx2">
                  <a:lumMod val="60000"/>
                  <a:lumOff val="40000"/>
                </a:schemeClr>
              </a:solidFill>
              <a:cs typeface="Arial" panose="020B0604020202020204" pitchFamily="34" charset="0"/>
            </a:endParaRPr>
          </a:p>
        </p:txBody>
      </p:sp>
    </p:spTree>
    <p:extLst>
      <p:ext uri="{BB962C8B-B14F-4D97-AF65-F5344CB8AC3E}">
        <p14:creationId xmlns:p14="http://schemas.microsoft.com/office/powerpoint/2010/main" val="2617628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02176137-E637-4410-B852-1BC8A7FC894E}"/>
              </a:ext>
            </a:extLst>
          </p:cNvPr>
          <p:cNvSpPr/>
          <p:nvPr/>
        </p:nvSpPr>
        <p:spPr>
          <a:xfrm rot="1834785" flipH="1">
            <a:off x="5920662" y="5036810"/>
            <a:ext cx="230017" cy="961890"/>
          </a:xfrm>
          <a:prstGeom prst="rect">
            <a:avLst/>
          </a:prstGeom>
          <a:solidFill>
            <a:srgbClr val="FF9B9B">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155" name="Straight Arrow Connector 154">
            <a:extLst>
              <a:ext uri="{FF2B5EF4-FFF2-40B4-BE49-F238E27FC236}">
                <a16:creationId xmlns:a16="http://schemas.microsoft.com/office/drawing/2014/main" id="{DEA2BDE4-1D3F-4693-89E5-0F078F7FBEAF}"/>
              </a:ext>
            </a:extLst>
          </p:cNvPr>
          <p:cNvCxnSpPr>
            <a:cxnSpLocks/>
          </p:cNvCxnSpPr>
          <p:nvPr/>
        </p:nvCxnSpPr>
        <p:spPr>
          <a:xfrm rot="1834785" flipH="1">
            <a:off x="5990654" y="5289442"/>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bg1"/>
                  </a:solidFill>
                  <a:latin typeface="Helvetica" pitchFamily="2" charset="0"/>
                  <a:cs typeface="Arial" panose="020B0604020202020204" pitchFamily="34" charset="0"/>
                </a:rPr>
                <a:t>Detection</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of</a:t>
              </a:r>
              <a:r>
                <a:rPr lang="es-ES" sz="2800" dirty="0">
                  <a:solidFill>
                    <a:schemeClr val="bg1"/>
                  </a:solidFill>
                  <a:latin typeface="Helvetica" pitchFamily="2" charset="0"/>
                  <a:cs typeface="Arial" panose="020B0604020202020204" pitchFamily="34" charset="0"/>
                </a:rPr>
                <a:t> NOON </a:t>
              </a:r>
              <a:r>
                <a:rPr lang="es-ES" sz="2800" dirty="0" err="1">
                  <a:solidFill>
                    <a:schemeClr val="bg1"/>
                  </a:solidFill>
                  <a:latin typeface="Helvetica" pitchFamily="2" charset="0"/>
                  <a:cs typeface="Arial" panose="020B0604020202020204" pitchFamily="34" charset="0"/>
                </a:rPr>
                <a:t>states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Rectangle 61">
            <a:extLst>
              <a:ext uri="{FF2B5EF4-FFF2-40B4-BE49-F238E27FC236}">
                <a16:creationId xmlns:a16="http://schemas.microsoft.com/office/drawing/2014/main" id="{A76DB493-31E1-487F-BB82-2657D34E4259}"/>
              </a:ext>
            </a:extLst>
          </p:cNvPr>
          <p:cNvSpPr/>
          <p:nvPr/>
        </p:nvSpPr>
        <p:spPr>
          <a:xfrm>
            <a:off x="7391289" y="2181069"/>
            <a:ext cx="628790" cy="2487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63" name="Group 62">
            <a:extLst>
              <a:ext uri="{FF2B5EF4-FFF2-40B4-BE49-F238E27FC236}">
                <a16:creationId xmlns:a16="http://schemas.microsoft.com/office/drawing/2014/main" id="{9E127174-37B4-4840-AD5D-ACD3674297D2}"/>
              </a:ext>
            </a:extLst>
          </p:cNvPr>
          <p:cNvGrpSpPr/>
          <p:nvPr/>
        </p:nvGrpSpPr>
        <p:grpSpPr>
          <a:xfrm>
            <a:off x="7436550" y="2224866"/>
            <a:ext cx="554078" cy="807093"/>
            <a:chOff x="5271081" y="1518010"/>
            <a:chExt cx="805622" cy="1173501"/>
          </a:xfrm>
        </p:grpSpPr>
        <p:pic>
          <p:nvPicPr>
            <p:cNvPr id="64" name="Picture 63">
              <a:extLst>
                <a:ext uri="{FF2B5EF4-FFF2-40B4-BE49-F238E27FC236}">
                  <a16:creationId xmlns:a16="http://schemas.microsoft.com/office/drawing/2014/main" id="{C0F00BD8-CEF5-4C98-A9F4-BF7CE898740A}"/>
                </a:ext>
              </a:extLst>
            </p:cNvPr>
            <p:cNvPicPr>
              <a:picLocks noChangeAspect="1"/>
            </p:cNvPicPr>
            <p:nvPr/>
          </p:nvPicPr>
          <p:blipFill rotWithShape="1">
            <a:blip r:embed="rId6">
              <a:extLst>
                <a:ext uri="{28A0092B-C50C-407E-A947-70E740481C1C}">
                  <a14:useLocalDpi xmlns:a14="http://schemas.microsoft.com/office/drawing/2010/main" val="0"/>
                </a:ext>
              </a:extLst>
            </a:blip>
            <a:srcRect l="16384" t="12929" r="16842" b="14049"/>
            <a:stretch/>
          </p:blipFill>
          <p:spPr>
            <a:xfrm rot="5400000">
              <a:off x="5121370" y="1667721"/>
              <a:ext cx="1105043" cy="805622"/>
            </a:xfrm>
            <a:prstGeom prst="rect">
              <a:avLst/>
            </a:prstGeom>
          </p:spPr>
        </p:pic>
        <p:cxnSp>
          <p:nvCxnSpPr>
            <p:cNvPr id="65" name="Straight Arrow Connector 64">
              <a:extLst>
                <a:ext uri="{FF2B5EF4-FFF2-40B4-BE49-F238E27FC236}">
                  <a16:creationId xmlns:a16="http://schemas.microsoft.com/office/drawing/2014/main" id="{405A6EF5-8679-422D-B306-F19314D78E37}"/>
                </a:ext>
              </a:extLst>
            </p:cNvPr>
            <p:cNvCxnSpPr>
              <a:cxnSpLocks/>
            </p:cNvCxnSpPr>
            <p:nvPr/>
          </p:nvCxnSpPr>
          <p:spPr>
            <a:xfrm>
              <a:off x="5668724" y="2566922"/>
              <a:ext cx="0" cy="124589"/>
            </a:xfrm>
            <a:prstGeom prst="straightConnector1">
              <a:avLst/>
            </a:prstGeom>
            <a:ln w="38100">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6" name="Straight Connector 65">
            <a:extLst>
              <a:ext uri="{FF2B5EF4-FFF2-40B4-BE49-F238E27FC236}">
                <a16:creationId xmlns:a16="http://schemas.microsoft.com/office/drawing/2014/main" id="{0FF76E0A-049E-4DA7-A66A-301F1B6CF67E}"/>
              </a:ext>
            </a:extLst>
          </p:cNvPr>
          <p:cNvCxnSpPr>
            <a:cxnSpLocks/>
          </p:cNvCxnSpPr>
          <p:nvPr/>
        </p:nvCxnSpPr>
        <p:spPr>
          <a:xfrm>
            <a:off x="7389366" y="2181069"/>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91CE06A-B2BE-407F-AD76-A56A3DA53E6E}"/>
              </a:ext>
            </a:extLst>
          </p:cNvPr>
          <p:cNvCxnSpPr>
            <a:cxnSpLocks/>
          </p:cNvCxnSpPr>
          <p:nvPr/>
        </p:nvCxnSpPr>
        <p:spPr>
          <a:xfrm>
            <a:off x="8020079" y="2181069"/>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059D76DC-8194-4423-B619-1A0A1D005A62}"/>
              </a:ext>
            </a:extLst>
          </p:cNvPr>
          <p:cNvSpPr/>
          <p:nvPr/>
        </p:nvSpPr>
        <p:spPr>
          <a:xfrm>
            <a:off x="6814813" y="2901291"/>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F6E95B0-1F12-4F1D-9C17-69D29F46A74E}"/>
              </a:ext>
            </a:extLst>
          </p:cNvPr>
          <p:cNvSpPr/>
          <p:nvPr/>
        </p:nvSpPr>
        <p:spPr>
          <a:xfrm>
            <a:off x="4498434" y="2181069"/>
            <a:ext cx="628790" cy="2487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70" name="Group 69">
            <a:extLst>
              <a:ext uri="{FF2B5EF4-FFF2-40B4-BE49-F238E27FC236}">
                <a16:creationId xmlns:a16="http://schemas.microsoft.com/office/drawing/2014/main" id="{85D51208-7C0D-405C-9DC2-DF9B31D31521}"/>
              </a:ext>
            </a:extLst>
          </p:cNvPr>
          <p:cNvGrpSpPr/>
          <p:nvPr/>
        </p:nvGrpSpPr>
        <p:grpSpPr>
          <a:xfrm>
            <a:off x="4540006" y="2224866"/>
            <a:ext cx="554078" cy="807093"/>
            <a:chOff x="5271081" y="1518010"/>
            <a:chExt cx="805622" cy="1173501"/>
          </a:xfrm>
        </p:grpSpPr>
        <p:pic>
          <p:nvPicPr>
            <p:cNvPr id="71" name="Picture 70">
              <a:extLst>
                <a:ext uri="{FF2B5EF4-FFF2-40B4-BE49-F238E27FC236}">
                  <a16:creationId xmlns:a16="http://schemas.microsoft.com/office/drawing/2014/main" id="{FA0AB9A7-0BC9-4862-8FED-0B5B057D4A6A}"/>
                </a:ext>
              </a:extLst>
            </p:cNvPr>
            <p:cNvPicPr>
              <a:picLocks noChangeAspect="1"/>
            </p:cNvPicPr>
            <p:nvPr/>
          </p:nvPicPr>
          <p:blipFill rotWithShape="1">
            <a:blip r:embed="rId6">
              <a:extLst>
                <a:ext uri="{28A0092B-C50C-407E-A947-70E740481C1C}">
                  <a14:useLocalDpi xmlns:a14="http://schemas.microsoft.com/office/drawing/2010/main" val="0"/>
                </a:ext>
              </a:extLst>
            </a:blip>
            <a:srcRect l="16384" t="12929" r="16842" b="14049"/>
            <a:stretch/>
          </p:blipFill>
          <p:spPr>
            <a:xfrm rot="5400000">
              <a:off x="5121370" y="1667721"/>
              <a:ext cx="1105043" cy="805622"/>
            </a:xfrm>
            <a:prstGeom prst="rect">
              <a:avLst/>
            </a:prstGeom>
          </p:spPr>
        </p:pic>
        <p:cxnSp>
          <p:nvCxnSpPr>
            <p:cNvPr id="72" name="Straight Arrow Connector 71">
              <a:extLst>
                <a:ext uri="{FF2B5EF4-FFF2-40B4-BE49-F238E27FC236}">
                  <a16:creationId xmlns:a16="http://schemas.microsoft.com/office/drawing/2014/main" id="{5C9D683B-2D67-4B1C-8695-D631D72ABC8A}"/>
                </a:ext>
              </a:extLst>
            </p:cNvPr>
            <p:cNvCxnSpPr>
              <a:cxnSpLocks/>
            </p:cNvCxnSpPr>
            <p:nvPr/>
          </p:nvCxnSpPr>
          <p:spPr>
            <a:xfrm>
              <a:off x="5668724" y="2566922"/>
              <a:ext cx="0" cy="124589"/>
            </a:xfrm>
            <a:prstGeom prst="straightConnector1">
              <a:avLst/>
            </a:prstGeom>
            <a:ln w="38100">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3" name="Straight Connector 72">
            <a:extLst>
              <a:ext uri="{FF2B5EF4-FFF2-40B4-BE49-F238E27FC236}">
                <a16:creationId xmlns:a16="http://schemas.microsoft.com/office/drawing/2014/main" id="{B0F75FE3-07AA-40E0-B53A-6EDC6AB57BFF}"/>
              </a:ext>
            </a:extLst>
          </p:cNvPr>
          <p:cNvCxnSpPr>
            <a:cxnSpLocks/>
          </p:cNvCxnSpPr>
          <p:nvPr/>
        </p:nvCxnSpPr>
        <p:spPr>
          <a:xfrm>
            <a:off x="5127224" y="2181069"/>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430BCA0-15BB-415F-A69C-3DC790A3A126}"/>
              </a:ext>
            </a:extLst>
          </p:cNvPr>
          <p:cNvCxnSpPr>
            <a:cxnSpLocks/>
          </p:cNvCxnSpPr>
          <p:nvPr/>
        </p:nvCxnSpPr>
        <p:spPr>
          <a:xfrm>
            <a:off x="4496702" y="2181069"/>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C73A30AD-DB35-4C39-B923-1314E61DB4B0}"/>
              </a:ext>
            </a:extLst>
          </p:cNvPr>
          <p:cNvSpPr/>
          <p:nvPr/>
        </p:nvSpPr>
        <p:spPr>
          <a:xfrm>
            <a:off x="4540759" y="2891925"/>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D1FE8D8-B33A-4248-84A3-6AA9F1BBAC56}"/>
              </a:ext>
            </a:extLst>
          </p:cNvPr>
          <p:cNvSpPr/>
          <p:nvPr/>
        </p:nvSpPr>
        <p:spPr>
          <a:xfrm rot="19765215">
            <a:off x="6324612" y="5040352"/>
            <a:ext cx="230017" cy="96189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77" name="Straight Arrow Connector 76">
            <a:extLst>
              <a:ext uri="{FF2B5EF4-FFF2-40B4-BE49-F238E27FC236}">
                <a16:creationId xmlns:a16="http://schemas.microsoft.com/office/drawing/2014/main" id="{E2C45AAC-85C5-4153-8BB0-A0102FE505A9}"/>
              </a:ext>
            </a:extLst>
          </p:cNvPr>
          <p:cNvCxnSpPr>
            <a:cxnSpLocks/>
          </p:cNvCxnSpPr>
          <p:nvPr/>
        </p:nvCxnSpPr>
        <p:spPr>
          <a:xfrm rot="19765215">
            <a:off x="6494163" y="5292984"/>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4" name="Freeform: Shape 103">
            <a:extLst>
              <a:ext uri="{FF2B5EF4-FFF2-40B4-BE49-F238E27FC236}">
                <a16:creationId xmlns:a16="http://schemas.microsoft.com/office/drawing/2014/main" id="{F037BEC6-F6A7-41E7-9307-720A78A82A78}"/>
              </a:ext>
            </a:extLst>
          </p:cNvPr>
          <p:cNvSpPr/>
          <p:nvPr/>
        </p:nvSpPr>
        <p:spPr>
          <a:xfrm rot="9041132">
            <a:off x="6466398" y="5890541"/>
            <a:ext cx="625965" cy="485413"/>
          </a:xfrm>
          <a:custGeom>
            <a:avLst/>
            <a:gdLst>
              <a:gd name="connsiteX0" fmla="*/ 563062 w 625965"/>
              <a:gd name="connsiteY0" fmla="*/ 485413 h 485413"/>
              <a:gd name="connsiteX1" fmla="*/ 62905 w 625965"/>
              <a:gd name="connsiteY1" fmla="*/ 485413 h 485413"/>
              <a:gd name="connsiteX2" fmla="*/ 156033 w 625965"/>
              <a:gd name="connsiteY2" fmla="*/ 374351 h 485413"/>
              <a:gd name="connsiteX3" fmla="*/ 0 w 625965"/>
              <a:gd name="connsiteY3" fmla="*/ 374351 h 485413"/>
              <a:gd name="connsiteX4" fmla="*/ 0 w 625965"/>
              <a:gd name="connsiteY4" fmla="*/ 0 h 485413"/>
              <a:gd name="connsiteX5" fmla="*/ 625965 w 625965"/>
              <a:gd name="connsiteY5" fmla="*/ 0 h 485413"/>
              <a:gd name="connsiteX6" fmla="*/ 625965 w 625965"/>
              <a:gd name="connsiteY6" fmla="*/ 374351 h 485413"/>
              <a:gd name="connsiteX7" fmla="*/ 469934 w 625965"/>
              <a:gd name="connsiteY7" fmla="*/ 374351 h 48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965" h="485413">
                <a:moveTo>
                  <a:pt x="563062" y="485413"/>
                </a:moveTo>
                <a:lnTo>
                  <a:pt x="62905" y="485413"/>
                </a:lnTo>
                <a:lnTo>
                  <a:pt x="156033" y="374351"/>
                </a:lnTo>
                <a:lnTo>
                  <a:pt x="0" y="374351"/>
                </a:lnTo>
                <a:lnTo>
                  <a:pt x="0" y="0"/>
                </a:lnTo>
                <a:lnTo>
                  <a:pt x="625965" y="0"/>
                </a:lnTo>
                <a:lnTo>
                  <a:pt x="625965" y="374351"/>
                </a:lnTo>
                <a:lnTo>
                  <a:pt x="469934" y="374351"/>
                </a:lnTo>
                <a:close/>
              </a:path>
            </a:pathLst>
          </a:cu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4C74A40F-34FC-4928-9D75-A27C0DA3F581}"/>
                  </a:ext>
                </a:extLst>
              </p:cNvPr>
              <p:cNvSpPr txBox="1"/>
              <p:nvPr/>
            </p:nvSpPr>
            <p:spPr>
              <a:xfrm>
                <a:off x="1898515" y="3105834"/>
                <a:ext cx="2478665" cy="923330"/>
              </a:xfrm>
              <a:prstGeom prst="rect">
                <a:avLst/>
              </a:prstGeom>
              <a:noFill/>
            </p:spPr>
            <p:txBody>
              <a:bodyPr wrap="square" rtlCol="0">
                <a:spAutoFit/>
              </a:bodyPr>
              <a:lstStyle/>
              <a:p>
                <a:pPr algn="ctr"/>
                <a:r>
                  <a:rPr lang="en-US" b="1" dirty="0">
                    <a:solidFill>
                      <a:srgbClr val="00B0F0"/>
                    </a:solidFill>
                  </a:rPr>
                  <a:t>interaction with two identical waveguides</a:t>
                </a:r>
              </a:p>
              <a:p>
                <a:pPr algn="ctr"/>
                <a14:m>
                  <m:oMathPara xmlns:m="http://schemas.openxmlformats.org/officeDocument/2006/math">
                    <m:oMathParaPr>
                      <m:jc m:val="centerGroup"/>
                    </m:oMathParaPr>
                    <m:oMath xmlns:m="http://schemas.openxmlformats.org/officeDocument/2006/math">
                      <m:r>
                        <a:rPr lang="es-ES" b="0" i="1" smtClean="0">
                          <a:solidFill>
                            <a:srgbClr val="00B0F0"/>
                          </a:solidFill>
                          <a:latin typeface="Cambria Math" panose="02040503050406030204" pitchFamily="18" charset="0"/>
                        </a:rPr>
                        <m:t>ℏ</m:t>
                      </m:r>
                      <m:r>
                        <a:rPr lang="es-ES" b="0" i="1" smtClean="0">
                          <a:solidFill>
                            <a:srgbClr val="00B0F0"/>
                          </a:solidFill>
                          <a:latin typeface="Cambria Math" panose="02040503050406030204" pitchFamily="18" charset="0"/>
                        </a:rPr>
                        <m:t>𝜔</m:t>
                      </m:r>
                      <m:r>
                        <a:rPr lang="es-ES" b="0" i="1" smtClean="0">
                          <a:solidFill>
                            <a:srgbClr val="00B0F0"/>
                          </a:solidFill>
                          <a:latin typeface="Cambria Math" panose="02040503050406030204" pitchFamily="18" charset="0"/>
                        </a:rPr>
                        <m:t>∼1 </m:t>
                      </m:r>
                      <m:r>
                        <m:rPr>
                          <m:sty m:val="p"/>
                        </m:rPr>
                        <a:rPr lang="es-ES" b="0" i="0" smtClean="0">
                          <a:solidFill>
                            <a:srgbClr val="00B0F0"/>
                          </a:solidFill>
                          <a:latin typeface="Cambria Math" panose="02040503050406030204" pitchFamily="18" charset="0"/>
                        </a:rPr>
                        <m:t>eV</m:t>
                      </m:r>
                    </m:oMath>
                  </m:oMathPara>
                </a14:m>
                <a:endParaRPr lang="en-US" dirty="0">
                  <a:solidFill>
                    <a:srgbClr val="00B0F0"/>
                  </a:solidFill>
                </a:endParaRPr>
              </a:p>
            </p:txBody>
          </p:sp>
        </mc:Choice>
        <mc:Fallback xmlns="">
          <p:sp>
            <p:nvSpPr>
              <p:cNvPr id="105" name="TextBox 104">
                <a:extLst>
                  <a:ext uri="{FF2B5EF4-FFF2-40B4-BE49-F238E27FC236}">
                    <a16:creationId xmlns:a16="http://schemas.microsoft.com/office/drawing/2014/main" id="{4C74A40F-34FC-4928-9D75-A27C0DA3F581}"/>
                  </a:ext>
                </a:extLst>
              </p:cNvPr>
              <p:cNvSpPr txBox="1">
                <a:spLocks noRot="1" noChangeAspect="1" noMove="1" noResize="1" noEditPoints="1" noAdjustHandles="1" noChangeArrowheads="1" noChangeShapeType="1" noTextEdit="1"/>
              </p:cNvSpPr>
              <p:nvPr/>
            </p:nvSpPr>
            <p:spPr>
              <a:xfrm>
                <a:off x="1898515" y="3105834"/>
                <a:ext cx="2478665" cy="923330"/>
              </a:xfrm>
              <a:prstGeom prst="rect">
                <a:avLst/>
              </a:prstGeom>
              <a:blipFill>
                <a:blip r:embed="rId8"/>
                <a:stretch>
                  <a:fillRect l="-1966" t="-3289" r="-1966"/>
                </a:stretch>
              </a:blipFill>
            </p:spPr>
            <p:txBody>
              <a:bodyPr/>
              <a:lstStyle/>
              <a:p>
                <a:r>
                  <a:rPr lang="en-US">
                    <a:noFill/>
                  </a:rPr>
                  <a:t> </a:t>
                </a:r>
              </a:p>
            </p:txBody>
          </p:sp>
        </mc:Fallback>
      </mc:AlternateContent>
      <p:sp>
        <p:nvSpPr>
          <p:cNvPr id="106" name="TextBox 105">
            <a:extLst>
              <a:ext uri="{FF2B5EF4-FFF2-40B4-BE49-F238E27FC236}">
                <a16:creationId xmlns:a16="http://schemas.microsoft.com/office/drawing/2014/main" id="{F307D3CF-2F0B-44B1-8C7F-13B2024777C4}"/>
              </a:ext>
            </a:extLst>
          </p:cNvPr>
          <p:cNvSpPr txBox="1"/>
          <p:nvPr/>
        </p:nvSpPr>
        <p:spPr>
          <a:xfrm>
            <a:off x="2991944" y="1443823"/>
            <a:ext cx="2724956" cy="646331"/>
          </a:xfrm>
          <a:prstGeom prst="rect">
            <a:avLst/>
          </a:prstGeom>
          <a:noFill/>
        </p:spPr>
        <p:txBody>
          <a:bodyPr wrap="square" rtlCol="0">
            <a:spAutoFit/>
          </a:bodyPr>
          <a:lstStyle/>
          <a:p>
            <a:pPr algn="ctr"/>
            <a:r>
              <a:rPr lang="en-US" b="1" dirty="0">
                <a:solidFill>
                  <a:srgbClr val="C00000"/>
                </a:solidFill>
              </a:rPr>
              <a:t>splitting of the incident free electron</a:t>
            </a:r>
          </a:p>
        </p:txBody>
      </p:sp>
      <p:sp>
        <p:nvSpPr>
          <p:cNvPr id="107" name="TextBox 106">
            <a:extLst>
              <a:ext uri="{FF2B5EF4-FFF2-40B4-BE49-F238E27FC236}">
                <a16:creationId xmlns:a16="http://schemas.microsoft.com/office/drawing/2014/main" id="{CF7FCB8A-9542-4520-AB3A-520AAAF79B1D}"/>
              </a:ext>
            </a:extLst>
          </p:cNvPr>
          <p:cNvSpPr txBox="1"/>
          <p:nvPr/>
        </p:nvSpPr>
        <p:spPr>
          <a:xfrm>
            <a:off x="6541937" y="4841629"/>
            <a:ext cx="2724956" cy="646331"/>
          </a:xfrm>
          <a:prstGeom prst="rect">
            <a:avLst/>
          </a:prstGeom>
          <a:noFill/>
        </p:spPr>
        <p:txBody>
          <a:bodyPr wrap="square" rtlCol="0">
            <a:spAutoFit/>
          </a:bodyPr>
          <a:lstStyle/>
          <a:p>
            <a:pPr algn="ctr"/>
            <a:r>
              <a:rPr lang="en-US" b="1" dirty="0">
                <a:solidFill>
                  <a:srgbClr val="C00000"/>
                </a:solidFill>
              </a:rPr>
              <a:t>recombination of the two paths</a:t>
            </a:r>
          </a:p>
        </p:txBody>
      </p:sp>
      <p:sp>
        <p:nvSpPr>
          <p:cNvPr id="108" name="TextBox 107">
            <a:extLst>
              <a:ext uri="{FF2B5EF4-FFF2-40B4-BE49-F238E27FC236}">
                <a16:creationId xmlns:a16="http://schemas.microsoft.com/office/drawing/2014/main" id="{E87126A1-58AF-423A-A8EF-700C61B311B0}"/>
              </a:ext>
            </a:extLst>
          </p:cNvPr>
          <p:cNvSpPr txBox="1"/>
          <p:nvPr/>
        </p:nvSpPr>
        <p:spPr>
          <a:xfrm>
            <a:off x="1978174" y="5487960"/>
            <a:ext cx="3642775" cy="1200329"/>
          </a:xfrm>
          <a:prstGeom prst="rect">
            <a:avLst/>
          </a:prstGeom>
          <a:noFill/>
        </p:spPr>
        <p:txBody>
          <a:bodyPr wrap="square" rtlCol="0">
            <a:spAutoFit/>
          </a:bodyPr>
          <a:lstStyle/>
          <a:p>
            <a:pPr algn="ctr"/>
            <a:r>
              <a:rPr lang="en-US" b="1" dirty="0">
                <a:solidFill>
                  <a:schemeClr val="accent3">
                    <a:lumMod val="75000"/>
                  </a:schemeClr>
                </a:solidFill>
              </a:rPr>
              <a:t>the amplitude of each outgoing path will depend on the relative phases acquired during interaction with light</a:t>
            </a: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2B968ACC-0322-476B-BC90-857D526903BC}"/>
                  </a:ext>
                </a:extLst>
              </p:cNvPr>
              <p:cNvSpPr txBox="1"/>
              <p:nvPr/>
            </p:nvSpPr>
            <p:spPr>
              <a:xfrm>
                <a:off x="5693157" y="2704591"/>
                <a:ext cx="111408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0F0"/>
                          </a:solidFill>
                          <a:latin typeface="Cambria Math" panose="02040503050406030204" pitchFamily="18" charset="0"/>
                        </a:rPr>
                        <m:t>|</m:t>
                      </m:r>
                      <m:r>
                        <m:rPr>
                          <m:sty m:val="p"/>
                        </m:rPr>
                        <a:rPr lang="es-ES" sz="2400" b="0" i="0" smtClean="0">
                          <a:solidFill>
                            <a:srgbClr val="00B0F0"/>
                          </a:solidFill>
                          <a:latin typeface="Cambria Math" panose="02040503050406030204" pitchFamily="18" charset="0"/>
                        </a:rPr>
                        <m:t>NOON</m:t>
                      </m:r>
                      <m:r>
                        <a:rPr lang="es-ES" sz="2400" b="0" i="1" smtClean="0">
                          <a:solidFill>
                            <a:srgbClr val="00B0F0"/>
                          </a:solidFill>
                          <a:latin typeface="Cambria Math" panose="02040503050406030204" pitchFamily="18" charset="0"/>
                        </a:rPr>
                        <m:t>⟩</m:t>
                      </m:r>
                    </m:oMath>
                  </m:oMathPara>
                </a14:m>
                <a:endParaRPr lang="en-US" sz="2400" dirty="0">
                  <a:solidFill>
                    <a:srgbClr val="00B0F0"/>
                  </a:solidFill>
                </a:endParaRPr>
              </a:p>
            </p:txBody>
          </p:sp>
        </mc:Choice>
        <mc:Fallback xmlns="">
          <p:sp>
            <p:nvSpPr>
              <p:cNvPr id="109" name="TextBox 108">
                <a:extLst>
                  <a:ext uri="{FF2B5EF4-FFF2-40B4-BE49-F238E27FC236}">
                    <a16:creationId xmlns:a16="http://schemas.microsoft.com/office/drawing/2014/main" id="{2B968ACC-0322-476B-BC90-857D526903BC}"/>
                  </a:ext>
                </a:extLst>
              </p:cNvPr>
              <p:cNvSpPr txBox="1">
                <a:spLocks noRot="1" noChangeAspect="1" noMove="1" noResize="1" noEditPoints="1" noAdjustHandles="1" noChangeArrowheads="1" noChangeShapeType="1" noTextEdit="1"/>
              </p:cNvSpPr>
              <p:nvPr/>
            </p:nvSpPr>
            <p:spPr>
              <a:xfrm>
                <a:off x="5693157" y="2704591"/>
                <a:ext cx="1114087" cy="369332"/>
              </a:xfrm>
              <a:prstGeom prst="rect">
                <a:avLst/>
              </a:prstGeom>
              <a:blipFill>
                <a:blip r:embed="rId9"/>
                <a:stretch>
                  <a:fillRect l="-8743" r="-8743" b="-38333"/>
                </a:stretch>
              </a:blipFill>
            </p:spPr>
            <p:txBody>
              <a:bodyPr/>
              <a:lstStyle/>
              <a:p>
                <a:r>
                  <a:rPr lang="en-US">
                    <a:noFill/>
                  </a:rPr>
                  <a:t> </a:t>
                </a:r>
              </a:p>
            </p:txBody>
          </p:sp>
        </mc:Fallback>
      </mc:AlternateContent>
      <p:grpSp>
        <p:nvGrpSpPr>
          <p:cNvPr id="114" name="Group 113">
            <a:extLst>
              <a:ext uri="{FF2B5EF4-FFF2-40B4-BE49-F238E27FC236}">
                <a16:creationId xmlns:a16="http://schemas.microsoft.com/office/drawing/2014/main" id="{3EBAA7C0-33E7-4393-A7A5-1365931BEDE5}"/>
              </a:ext>
            </a:extLst>
          </p:cNvPr>
          <p:cNvGrpSpPr/>
          <p:nvPr/>
        </p:nvGrpSpPr>
        <p:grpSpPr>
          <a:xfrm>
            <a:off x="4610403" y="4004856"/>
            <a:ext cx="407402" cy="593439"/>
            <a:chOff x="5271081" y="1518010"/>
            <a:chExt cx="805622" cy="1173501"/>
          </a:xfrm>
        </p:grpSpPr>
        <p:pic>
          <p:nvPicPr>
            <p:cNvPr id="115" name="Picture 114">
              <a:extLst>
                <a:ext uri="{FF2B5EF4-FFF2-40B4-BE49-F238E27FC236}">
                  <a16:creationId xmlns:a16="http://schemas.microsoft.com/office/drawing/2014/main" id="{A93EE2AA-728F-4E04-B64D-924266401C7E}"/>
                </a:ext>
              </a:extLst>
            </p:cNvPr>
            <p:cNvPicPr>
              <a:picLocks noChangeAspect="1"/>
            </p:cNvPicPr>
            <p:nvPr/>
          </p:nvPicPr>
          <p:blipFill rotWithShape="1">
            <a:blip r:embed="rId6">
              <a:extLst>
                <a:ext uri="{28A0092B-C50C-407E-A947-70E740481C1C}">
                  <a14:useLocalDpi xmlns:a14="http://schemas.microsoft.com/office/drawing/2010/main" val="0"/>
                </a:ext>
              </a:extLst>
            </a:blip>
            <a:srcRect l="16384" t="12929" r="16842" b="14049"/>
            <a:stretch/>
          </p:blipFill>
          <p:spPr>
            <a:xfrm rot="5400000">
              <a:off x="5121370" y="1667721"/>
              <a:ext cx="1105043" cy="805622"/>
            </a:xfrm>
            <a:prstGeom prst="rect">
              <a:avLst/>
            </a:prstGeom>
          </p:spPr>
        </p:pic>
        <p:cxnSp>
          <p:nvCxnSpPr>
            <p:cNvPr id="116" name="Straight Arrow Connector 115">
              <a:extLst>
                <a:ext uri="{FF2B5EF4-FFF2-40B4-BE49-F238E27FC236}">
                  <a16:creationId xmlns:a16="http://schemas.microsoft.com/office/drawing/2014/main" id="{3DD9E10D-2039-4884-A02F-615196FFBFD4}"/>
                </a:ext>
              </a:extLst>
            </p:cNvPr>
            <p:cNvCxnSpPr>
              <a:cxnSpLocks/>
            </p:cNvCxnSpPr>
            <p:nvPr/>
          </p:nvCxnSpPr>
          <p:spPr>
            <a:xfrm>
              <a:off x="5668724" y="2566922"/>
              <a:ext cx="0" cy="124589"/>
            </a:xfrm>
            <a:prstGeom prst="straightConnector1">
              <a:avLst/>
            </a:prstGeom>
            <a:ln w="38100">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A26FF1C7-7BDB-415F-ABF5-FB2F7CC46828}"/>
              </a:ext>
            </a:extLst>
          </p:cNvPr>
          <p:cNvGrpSpPr/>
          <p:nvPr/>
        </p:nvGrpSpPr>
        <p:grpSpPr>
          <a:xfrm>
            <a:off x="7501983" y="4029164"/>
            <a:ext cx="407402" cy="593439"/>
            <a:chOff x="5271081" y="1518010"/>
            <a:chExt cx="805622" cy="1173501"/>
          </a:xfrm>
        </p:grpSpPr>
        <p:pic>
          <p:nvPicPr>
            <p:cNvPr id="118" name="Picture 117">
              <a:extLst>
                <a:ext uri="{FF2B5EF4-FFF2-40B4-BE49-F238E27FC236}">
                  <a16:creationId xmlns:a16="http://schemas.microsoft.com/office/drawing/2014/main" id="{168C68C5-4A98-4215-9D94-8B547FB9ECA1}"/>
                </a:ext>
              </a:extLst>
            </p:cNvPr>
            <p:cNvPicPr>
              <a:picLocks noChangeAspect="1"/>
            </p:cNvPicPr>
            <p:nvPr/>
          </p:nvPicPr>
          <p:blipFill rotWithShape="1">
            <a:blip r:embed="rId6">
              <a:extLst>
                <a:ext uri="{28A0092B-C50C-407E-A947-70E740481C1C}">
                  <a14:useLocalDpi xmlns:a14="http://schemas.microsoft.com/office/drawing/2010/main" val="0"/>
                </a:ext>
              </a:extLst>
            </a:blip>
            <a:srcRect l="16384" t="12929" r="16842" b="14049"/>
            <a:stretch/>
          </p:blipFill>
          <p:spPr>
            <a:xfrm rot="5400000">
              <a:off x="5121370" y="1667721"/>
              <a:ext cx="1105043" cy="805622"/>
            </a:xfrm>
            <a:prstGeom prst="rect">
              <a:avLst/>
            </a:prstGeom>
          </p:spPr>
        </p:pic>
        <p:cxnSp>
          <p:nvCxnSpPr>
            <p:cNvPr id="119" name="Straight Arrow Connector 118">
              <a:extLst>
                <a:ext uri="{FF2B5EF4-FFF2-40B4-BE49-F238E27FC236}">
                  <a16:creationId xmlns:a16="http://schemas.microsoft.com/office/drawing/2014/main" id="{5DAC4B9C-3BBD-42DE-963D-B80681811105}"/>
                </a:ext>
              </a:extLst>
            </p:cNvPr>
            <p:cNvCxnSpPr>
              <a:cxnSpLocks/>
            </p:cNvCxnSpPr>
            <p:nvPr/>
          </p:nvCxnSpPr>
          <p:spPr>
            <a:xfrm>
              <a:off x="5668724" y="2566922"/>
              <a:ext cx="0" cy="124589"/>
            </a:xfrm>
            <a:prstGeom prst="straightConnector1">
              <a:avLst/>
            </a:prstGeom>
            <a:ln w="38100">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sp>
        <p:nvSpPr>
          <p:cNvPr id="134" name="Freeform: Shape 133">
            <a:extLst>
              <a:ext uri="{FF2B5EF4-FFF2-40B4-BE49-F238E27FC236}">
                <a16:creationId xmlns:a16="http://schemas.microsoft.com/office/drawing/2014/main" id="{A06DCB17-07BA-4020-A04F-8BB358BEC83A}"/>
              </a:ext>
            </a:extLst>
          </p:cNvPr>
          <p:cNvSpPr/>
          <p:nvPr/>
        </p:nvSpPr>
        <p:spPr>
          <a:xfrm>
            <a:off x="6093448" y="1538364"/>
            <a:ext cx="1175815" cy="3798325"/>
          </a:xfrm>
          <a:custGeom>
            <a:avLst/>
            <a:gdLst>
              <a:gd name="connsiteX0" fmla="*/ 190448 w 1175815"/>
              <a:gd name="connsiteY0" fmla="*/ 0 h 3798325"/>
              <a:gd name="connsiteX1" fmla="*/ 1171805 w 1175815"/>
              <a:gd name="connsiteY1" fmla="*/ 1448989 h 3798325"/>
              <a:gd name="connsiteX2" fmla="*/ 1172850 w 1175815"/>
              <a:gd name="connsiteY2" fmla="*/ 1448989 h 3798325"/>
              <a:gd name="connsiteX3" fmla="*/ 1172850 w 1175815"/>
              <a:gd name="connsiteY3" fmla="*/ 2409414 h 3798325"/>
              <a:gd name="connsiteX4" fmla="*/ 1175815 w 1175815"/>
              <a:gd name="connsiteY4" fmla="*/ 2411490 h 3798325"/>
              <a:gd name="connsiteX5" fmla="*/ 204830 w 1175815"/>
              <a:gd name="connsiteY5" fmla="*/ 3798325 h 3798325"/>
              <a:gd name="connsiteX6" fmla="*/ 16783 w 1175815"/>
              <a:gd name="connsiteY6" fmla="*/ 3666665 h 3798325"/>
              <a:gd name="connsiteX7" fmla="*/ 942834 w 1175815"/>
              <a:gd name="connsiteY7" fmla="*/ 2344009 h 3798325"/>
              <a:gd name="connsiteX8" fmla="*/ 942834 w 1175815"/>
              <a:gd name="connsiteY8" fmla="*/ 1521094 h 3798325"/>
              <a:gd name="connsiteX9" fmla="*/ 0 w 1175815"/>
              <a:gd name="connsiteY9" fmla="*/ 128985 h 379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5815" h="3798325">
                <a:moveTo>
                  <a:pt x="190448" y="0"/>
                </a:moveTo>
                <a:lnTo>
                  <a:pt x="1171805" y="1448989"/>
                </a:lnTo>
                <a:lnTo>
                  <a:pt x="1172850" y="1448989"/>
                </a:lnTo>
                <a:lnTo>
                  <a:pt x="1172850" y="2409414"/>
                </a:lnTo>
                <a:lnTo>
                  <a:pt x="1175815" y="2411490"/>
                </a:lnTo>
                <a:lnTo>
                  <a:pt x="204830" y="3798325"/>
                </a:lnTo>
                <a:lnTo>
                  <a:pt x="16783" y="3666665"/>
                </a:lnTo>
                <a:lnTo>
                  <a:pt x="942834" y="2344009"/>
                </a:lnTo>
                <a:lnTo>
                  <a:pt x="942834" y="1521094"/>
                </a:lnTo>
                <a:lnTo>
                  <a:pt x="0" y="128985"/>
                </a:lnTo>
                <a:close/>
              </a:path>
            </a:pathLst>
          </a:custGeom>
          <a:solidFill>
            <a:srgbClr val="FF9B9B">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35" name="Freeform: Shape 134">
            <a:extLst>
              <a:ext uri="{FF2B5EF4-FFF2-40B4-BE49-F238E27FC236}">
                <a16:creationId xmlns:a16="http://schemas.microsoft.com/office/drawing/2014/main" id="{9430EEC8-55F9-43BB-AAF3-81D6183EAB23}"/>
              </a:ext>
            </a:extLst>
          </p:cNvPr>
          <p:cNvSpPr/>
          <p:nvPr/>
        </p:nvSpPr>
        <p:spPr>
          <a:xfrm rot="19500146" flipH="1">
            <a:off x="5064631" y="1891533"/>
            <a:ext cx="2246152" cy="2917332"/>
          </a:xfrm>
          <a:custGeom>
            <a:avLst/>
            <a:gdLst>
              <a:gd name="connsiteX0" fmla="*/ 82032 w 2246152"/>
              <a:gd name="connsiteY0" fmla="*/ 0 h 2917332"/>
              <a:gd name="connsiteX1" fmla="*/ 0 w 2246152"/>
              <a:gd name="connsiteY1" fmla="*/ 214891 h 2917332"/>
              <a:gd name="connsiteX2" fmla="*/ 1543868 w 2246152"/>
              <a:gd name="connsiteY2" fmla="*/ 804247 h 2917332"/>
              <a:gd name="connsiteX3" fmla="*/ 2016596 w 2246152"/>
              <a:gd name="connsiteY3" fmla="*/ 1479432 h 2917332"/>
              <a:gd name="connsiteX4" fmla="*/ 2016596 w 2246152"/>
              <a:gd name="connsiteY4" fmla="*/ 2917332 h 2917332"/>
              <a:gd name="connsiteX5" fmla="*/ 2246152 w 2246152"/>
              <a:gd name="connsiteY5" fmla="*/ 2917332 h 2917332"/>
              <a:gd name="connsiteX6" fmla="*/ 2246152 w 2246152"/>
              <a:gd name="connsiteY6" fmla="*/ 1404374 h 2917332"/>
              <a:gd name="connsiteX7" fmla="*/ 2244835 w 2246152"/>
              <a:gd name="connsiteY7" fmla="*/ 1404374 h 2917332"/>
              <a:gd name="connsiteX8" fmla="*/ 1693233 w 2246152"/>
              <a:gd name="connsiteY8" fmla="*/ 616535 h 2917332"/>
              <a:gd name="connsiteX9" fmla="*/ 1690258 w 2246152"/>
              <a:gd name="connsiteY9" fmla="*/ 618617 h 2917332"/>
              <a:gd name="connsiteX10" fmla="*/ 1691822 w 2246152"/>
              <a:gd name="connsiteY10" fmla="*/ 614520 h 291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6152" h="2917332">
                <a:moveTo>
                  <a:pt x="82032" y="0"/>
                </a:moveTo>
                <a:lnTo>
                  <a:pt x="0" y="214891"/>
                </a:lnTo>
                <a:lnTo>
                  <a:pt x="1543868" y="804247"/>
                </a:lnTo>
                <a:lnTo>
                  <a:pt x="2016596" y="1479432"/>
                </a:lnTo>
                <a:lnTo>
                  <a:pt x="2016596" y="2917332"/>
                </a:lnTo>
                <a:lnTo>
                  <a:pt x="2246152" y="2917332"/>
                </a:lnTo>
                <a:lnTo>
                  <a:pt x="2246152" y="1404374"/>
                </a:lnTo>
                <a:lnTo>
                  <a:pt x="2244835" y="1404374"/>
                </a:lnTo>
                <a:lnTo>
                  <a:pt x="1693233" y="616535"/>
                </a:lnTo>
                <a:lnTo>
                  <a:pt x="1690258" y="618617"/>
                </a:lnTo>
                <a:lnTo>
                  <a:pt x="1691822" y="614520"/>
                </a:lnTo>
                <a:close/>
              </a:path>
            </a:pathLst>
          </a:custGeom>
          <a:solidFill>
            <a:srgbClr val="FF9B9B">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Arrow Connector 135">
            <a:extLst>
              <a:ext uri="{FF2B5EF4-FFF2-40B4-BE49-F238E27FC236}">
                <a16:creationId xmlns:a16="http://schemas.microsoft.com/office/drawing/2014/main" id="{C3461C5B-9D93-4C2D-B0BE-5B237258CE91}"/>
              </a:ext>
            </a:extLst>
          </p:cNvPr>
          <p:cNvCxnSpPr>
            <a:cxnSpLocks/>
          </p:cNvCxnSpPr>
          <p:nvPr/>
        </p:nvCxnSpPr>
        <p:spPr>
          <a:xfrm flipH="1">
            <a:off x="5379969" y="1700553"/>
            <a:ext cx="868729" cy="127187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7" name="Rectangle 136">
            <a:extLst>
              <a:ext uri="{FF2B5EF4-FFF2-40B4-BE49-F238E27FC236}">
                <a16:creationId xmlns:a16="http://schemas.microsoft.com/office/drawing/2014/main" id="{A4B2867D-A790-4BC3-85D8-954937132930}"/>
              </a:ext>
            </a:extLst>
          </p:cNvPr>
          <p:cNvSpPr/>
          <p:nvPr/>
        </p:nvSpPr>
        <p:spPr>
          <a:xfrm>
            <a:off x="6122562" y="744773"/>
            <a:ext cx="230017" cy="96189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138" name="Straight Arrow Connector 137">
            <a:extLst>
              <a:ext uri="{FF2B5EF4-FFF2-40B4-BE49-F238E27FC236}">
                <a16:creationId xmlns:a16="http://schemas.microsoft.com/office/drawing/2014/main" id="{365A4359-C2CB-4121-A921-C1B7709BEA7C}"/>
              </a:ext>
            </a:extLst>
          </p:cNvPr>
          <p:cNvCxnSpPr/>
          <p:nvPr/>
        </p:nvCxnSpPr>
        <p:spPr>
          <a:xfrm>
            <a:off x="6232478" y="889145"/>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D84E84F8-CE32-4330-B48B-16D36C8B1481}"/>
              </a:ext>
            </a:extLst>
          </p:cNvPr>
          <p:cNvCxnSpPr>
            <a:cxnSpLocks/>
          </p:cNvCxnSpPr>
          <p:nvPr/>
        </p:nvCxnSpPr>
        <p:spPr>
          <a:xfrm>
            <a:off x="6285602" y="1731015"/>
            <a:ext cx="858593" cy="125703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6C191613-3B24-4FF7-B1FD-89541173890E}"/>
              </a:ext>
            </a:extLst>
          </p:cNvPr>
          <p:cNvCxnSpPr>
            <a:cxnSpLocks/>
          </p:cNvCxnSpPr>
          <p:nvPr/>
        </p:nvCxnSpPr>
        <p:spPr>
          <a:xfrm>
            <a:off x="7174601" y="3166241"/>
            <a:ext cx="0" cy="6519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B38AE27E-55C3-4E99-9531-84E4923DFAE9}"/>
              </a:ext>
            </a:extLst>
          </p:cNvPr>
          <p:cNvCxnSpPr>
            <a:cxnSpLocks/>
          </p:cNvCxnSpPr>
          <p:nvPr/>
        </p:nvCxnSpPr>
        <p:spPr>
          <a:xfrm>
            <a:off x="5343080" y="3166241"/>
            <a:ext cx="0" cy="6519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1EC2FCED-B705-4A17-BAB7-5F232EC35671}"/>
              </a:ext>
            </a:extLst>
          </p:cNvPr>
          <p:cNvCxnSpPr>
            <a:cxnSpLocks/>
          </p:cNvCxnSpPr>
          <p:nvPr/>
        </p:nvCxnSpPr>
        <p:spPr>
          <a:xfrm>
            <a:off x="5469761" y="4072946"/>
            <a:ext cx="659209" cy="95813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6E9DD3D7-884D-4521-93A3-3EB65651EC8B}"/>
              </a:ext>
            </a:extLst>
          </p:cNvPr>
          <p:cNvCxnSpPr>
            <a:cxnSpLocks/>
          </p:cNvCxnSpPr>
          <p:nvPr/>
        </p:nvCxnSpPr>
        <p:spPr>
          <a:xfrm flipH="1">
            <a:off x="6400693" y="4070019"/>
            <a:ext cx="659209" cy="95813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44" name="Group 143">
            <a:extLst>
              <a:ext uri="{FF2B5EF4-FFF2-40B4-BE49-F238E27FC236}">
                <a16:creationId xmlns:a16="http://schemas.microsoft.com/office/drawing/2014/main" id="{44D0FE0A-1962-41FC-9655-44A57DE6B9CD}"/>
              </a:ext>
            </a:extLst>
          </p:cNvPr>
          <p:cNvGrpSpPr/>
          <p:nvPr/>
        </p:nvGrpSpPr>
        <p:grpSpPr>
          <a:xfrm>
            <a:off x="5716847" y="1676406"/>
            <a:ext cx="1056421" cy="45719"/>
            <a:chOff x="8370845" y="3347112"/>
            <a:chExt cx="1892196" cy="81889"/>
          </a:xfrm>
        </p:grpSpPr>
        <p:sp>
          <p:nvSpPr>
            <p:cNvPr id="145" name="Rectangle 144">
              <a:extLst>
                <a:ext uri="{FF2B5EF4-FFF2-40B4-BE49-F238E27FC236}">
                  <a16:creationId xmlns:a16="http://schemas.microsoft.com/office/drawing/2014/main" id="{C997CEDD-FF15-48EE-B425-9AE417D52B6F}"/>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BD5701DE-272F-4823-9FFA-489B16E56E99}"/>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9DBC973B-4080-43AD-B9BA-8A19DAB916ED}"/>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EB005447-718B-49AB-9226-072B3EA31FDC}"/>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85C9F71A-1F8B-4854-A842-BA35A92AD9CC}"/>
              </a:ext>
            </a:extLst>
          </p:cNvPr>
          <p:cNvGrpSpPr/>
          <p:nvPr/>
        </p:nvGrpSpPr>
        <p:grpSpPr>
          <a:xfrm>
            <a:off x="5678487" y="5182447"/>
            <a:ext cx="1056421" cy="45719"/>
            <a:chOff x="8370845" y="3347112"/>
            <a:chExt cx="1892196" cy="81889"/>
          </a:xfrm>
        </p:grpSpPr>
        <p:sp>
          <p:nvSpPr>
            <p:cNvPr id="150" name="Rectangle 149">
              <a:extLst>
                <a:ext uri="{FF2B5EF4-FFF2-40B4-BE49-F238E27FC236}">
                  <a16:creationId xmlns:a16="http://schemas.microsoft.com/office/drawing/2014/main" id="{D1B5791C-D3F1-4998-B1FE-6DBFCCA21F2D}"/>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1A524081-B577-4F2A-B038-07D0710637B8}"/>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1E51173F-537D-4D03-A417-7F5ADAC763BE}"/>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8C18B371-A51A-4C4E-BB6C-FFB3B332918A}"/>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reeform: Shape 4">
            <a:extLst>
              <a:ext uri="{FF2B5EF4-FFF2-40B4-BE49-F238E27FC236}">
                <a16:creationId xmlns:a16="http://schemas.microsoft.com/office/drawing/2014/main" id="{B8387715-7EEE-4904-B6C2-8F3BF079B216}"/>
              </a:ext>
            </a:extLst>
          </p:cNvPr>
          <p:cNvSpPr/>
          <p:nvPr/>
        </p:nvSpPr>
        <p:spPr>
          <a:xfrm>
            <a:off x="4953585" y="2376685"/>
            <a:ext cx="798141" cy="371291"/>
          </a:xfrm>
          <a:custGeom>
            <a:avLst/>
            <a:gdLst>
              <a:gd name="connsiteX0" fmla="*/ 763325 w 763325"/>
              <a:gd name="connsiteY0" fmla="*/ 719819 h 719819"/>
              <a:gd name="connsiteX1" fmla="*/ 490330 w 763325"/>
              <a:gd name="connsiteY1" fmla="*/ 57210 h 719819"/>
              <a:gd name="connsiteX2" fmla="*/ 0 w 763325"/>
              <a:gd name="connsiteY2" fmla="*/ 78413 h 719819"/>
            </a:gdLst>
            <a:ahLst/>
            <a:cxnLst>
              <a:cxn ang="0">
                <a:pos x="connsiteX0" y="connsiteY0"/>
              </a:cxn>
              <a:cxn ang="0">
                <a:pos x="connsiteX1" y="connsiteY1"/>
              </a:cxn>
              <a:cxn ang="0">
                <a:pos x="connsiteX2" y="connsiteY2"/>
              </a:cxn>
            </a:cxnLst>
            <a:rect l="l" t="t" r="r" b="b"/>
            <a:pathLst>
              <a:path w="763325" h="719819">
                <a:moveTo>
                  <a:pt x="763325" y="719819"/>
                </a:moveTo>
                <a:cubicBezTo>
                  <a:pt x="690438" y="441965"/>
                  <a:pt x="617551" y="164111"/>
                  <a:pt x="490330" y="57210"/>
                </a:cubicBezTo>
                <a:cubicBezTo>
                  <a:pt x="363109" y="-49691"/>
                  <a:pt x="181554" y="14361"/>
                  <a:pt x="0" y="78413"/>
                </a:cubicBezTo>
              </a:path>
            </a:pathLst>
          </a:custGeom>
          <a:noFill/>
          <a:ln>
            <a:solidFill>
              <a:srgbClr val="00B0F0"/>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6F8DFD16-5E19-4D49-8688-5493965B52BB}"/>
              </a:ext>
            </a:extLst>
          </p:cNvPr>
          <p:cNvSpPr/>
          <p:nvPr/>
        </p:nvSpPr>
        <p:spPr>
          <a:xfrm flipH="1">
            <a:off x="6700591" y="2379273"/>
            <a:ext cx="854763" cy="371291"/>
          </a:xfrm>
          <a:custGeom>
            <a:avLst/>
            <a:gdLst>
              <a:gd name="connsiteX0" fmla="*/ 763325 w 763325"/>
              <a:gd name="connsiteY0" fmla="*/ 719819 h 719819"/>
              <a:gd name="connsiteX1" fmla="*/ 490330 w 763325"/>
              <a:gd name="connsiteY1" fmla="*/ 57210 h 719819"/>
              <a:gd name="connsiteX2" fmla="*/ 0 w 763325"/>
              <a:gd name="connsiteY2" fmla="*/ 78413 h 719819"/>
            </a:gdLst>
            <a:ahLst/>
            <a:cxnLst>
              <a:cxn ang="0">
                <a:pos x="connsiteX0" y="connsiteY0"/>
              </a:cxn>
              <a:cxn ang="0">
                <a:pos x="connsiteX1" y="connsiteY1"/>
              </a:cxn>
              <a:cxn ang="0">
                <a:pos x="connsiteX2" y="connsiteY2"/>
              </a:cxn>
            </a:cxnLst>
            <a:rect l="l" t="t" r="r" b="b"/>
            <a:pathLst>
              <a:path w="763325" h="719819">
                <a:moveTo>
                  <a:pt x="763325" y="719819"/>
                </a:moveTo>
                <a:cubicBezTo>
                  <a:pt x="690438" y="441965"/>
                  <a:pt x="617551" y="164111"/>
                  <a:pt x="490330" y="57210"/>
                </a:cubicBezTo>
                <a:cubicBezTo>
                  <a:pt x="363109" y="-49691"/>
                  <a:pt x="181554" y="14361"/>
                  <a:pt x="0" y="78413"/>
                </a:cubicBezTo>
              </a:path>
            </a:pathLst>
          </a:custGeom>
          <a:noFill/>
          <a:ln>
            <a:solidFill>
              <a:srgbClr val="00B0F0"/>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E1CE94A-957F-46D9-932D-3DDC79F43798}"/>
              </a:ext>
            </a:extLst>
          </p:cNvPr>
          <p:cNvSpPr txBox="1"/>
          <p:nvPr/>
        </p:nvSpPr>
        <p:spPr>
          <a:xfrm>
            <a:off x="7163751" y="5620720"/>
            <a:ext cx="3642775" cy="923330"/>
          </a:xfrm>
          <a:prstGeom prst="rect">
            <a:avLst/>
          </a:prstGeom>
          <a:noFill/>
        </p:spPr>
        <p:txBody>
          <a:bodyPr wrap="square" rtlCol="0">
            <a:spAutoFit/>
          </a:bodyPr>
          <a:lstStyle/>
          <a:p>
            <a:pPr algn="ctr"/>
            <a:r>
              <a:rPr lang="en-US" b="1" dirty="0">
                <a:solidFill>
                  <a:schemeClr val="accent3">
                    <a:lumMod val="75000"/>
                  </a:schemeClr>
                </a:solidFill>
              </a:rPr>
              <a:t>gains in an energy resolved measurement correspond to the interaction with NOON state</a:t>
            </a:r>
          </a:p>
        </p:txBody>
      </p:sp>
      <p:sp>
        <p:nvSpPr>
          <p:cNvPr id="60" name="Rectangle 59">
            <a:extLst>
              <a:ext uri="{FF2B5EF4-FFF2-40B4-BE49-F238E27FC236}">
                <a16:creationId xmlns:a16="http://schemas.microsoft.com/office/drawing/2014/main" id="{DD735AE8-54F9-4A6F-AC16-04219C4032DF}"/>
              </a:ext>
            </a:extLst>
          </p:cNvPr>
          <p:cNvSpPr/>
          <p:nvPr/>
        </p:nvSpPr>
        <p:spPr>
          <a:xfrm>
            <a:off x="8421189" y="546781"/>
            <a:ext cx="3770811" cy="584775"/>
          </a:xfrm>
          <a:prstGeom prst="rect">
            <a:avLst/>
          </a:prstGeom>
        </p:spPr>
        <p:txBody>
          <a:bodyPr wrap="square">
            <a:spAutoFit/>
          </a:bodyPr>
          <a:lstStyle/>
          <a:p>
            <a:pPr algn="r"/>
            <a:r>
              <a:rPr lang="en-GB" sz="1600" dirty="0">
                <a:solidFill>
                  <a:schemeClr val="tx2">
                    <a:lumMod val="60000"/>
                    <a:lumOff val="40000"/>
                  </a:schemeClr>
                </a:solidFill>
                <a:cs typeface="Arial" panose="020B0604020202020204" pitchFamily="34" charset="0"/>
              </a:rPr>
              <a:t>C.I. Velasco and F.J. García de Abajo, Nat. </a:t>
            </a:r>
            <a:r>
              <a:rPr lang="en-GB" sz="1600" dirty="0" err="1">
                <a:solidFill>
                  <a:schemeClr val="tx2">
                    <a:lumMod val="60000"/>
                    <a:lumOff val="40000"/>
                  </a:schemeClr>
                </a:solidFill>
                <a:cs typeface="Arial" panose="020B0604020202020204" pitchFamily="34" charset="0"/>
              </a:rPr>
              <a:t>Commun</a:t>
            </a:r>
            <a:r>
              <a:rPr lang="en-GB" sz="1600" dirty="0">
                <a:solidFill>
                  <a:schemeClr val="tx2">
                    <a:lumMod val="60000"/>
                    <a:lumOff val="40000"/>
                  </a:schemeClr>
                </a:solidFill>
                <a:cs typeface="Arial" panose="020B0604020202020204" pitchFamily="34" charset="0"/>
              </a:rPr>
              <a:t>. 17, 868 (2026)</a:t>
            </a:r>
            <a:endParaRPr lang="en-US" sz="1600" dirty="0">
              <a:solidFill>
                <a:schemeClr val="tx2">
                  <a:lumMod val="60000"/>
                  <a:lumOff val="40000"/>
                </a:schemeClr>
              </a:solidFill>
              <a:cs typeface="Arial" panose="020B0604020202020204" pitchFamily="34" charset="0"/>
            </a:endParaRPr>
          </a:p>
        </p:txBody>
      </p:sp>
    </p:spTree>
    <p:extLst>
      <p:ext uri="{BB962C8B-B14F-4D97-AF65-F5344CB8AC3E}">
        <p14:creationId xmlns:p14="http://schemas.microsoft.com/office/powerpoint/2010/main" val="523753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accent6">
                      <a:lumMod val="60000"/>
                      <a:lumOff val="40000"/>
                    </a:schemeClr>
                  </a:solidFill>
                  <a:latin typeface="Helvetica" pitchFamily="2" charset="0"/>
                  <a:cs typeface="Arial" panose="020B0604020202020204" pitchFamily="34" charset="0"/>
                </a:rPr>
                <a:t>QUA</a:t>
              </a:r>
              <a:r>
                <a:rPr lang="es-ES" sz="2800" dirty="0" err="1">
                  <a:solidFill>
                    <a:schemeClr val="bg1"/>
                  </a:solidFill>
                  <a:latin typeface="Helvetica" pitchFamily="2" charset="0"/>
                  <a:cs typeface="Arial" panose="020B0604020202020204" pitchFamily="34" charset="0"/>
                </a:rPr>
                <a:t>ntum</a:t>
              </a:r>
              <a:r>
                <a:rPr lang="es-ES" sz="2800" dirty="0">
                  <a:solidFill>
                    <a:schemeClr val="bg1"/>
                  </a:solidFill>
                  <a:latin typeface="Helvetica" pitchFamily="2" charset="0"/>
                  <a:cs typeface="Arial" panose="020B0604020202020204" pitchFamily="34" charset="0"/>
                </a:rPr>
                <a:t> </a:t>
              </a:r>
              <a:r>
                <a:rPr lang="es-ES" sz="2800" dirty="0">
                  <a:solidFill>
                    <a:schemeClr val="accent6">
                      <a:lumMod val="60000"/>
                      <a:lumOff val="40000"/>
                    </a:schemeClr>
                  </a:solidFill>
                  <a:latin typeface="Helvetica" pitchFamily="2" charset="0"/>
                  <a:cs typeface="Arial" panose="020B0604020202020204" pitchFamily="34" charset="0"/>
                </a:rPr>
                <a:t>F</a:t>
              </a:r>
              <a:r>
                <a:rPr lang="es-ES" sz="2800" dirty="0">
                  <a:solidFill>
                    <a:schemeClr val="bg1"/>
                  </a:solidFill>
                  <a:latin typeface="Helvetica" pitchFamily="2" charset="0"/>
                  <a:cs typeface="Arial" panose="020B0604020202020204" pitchFamily="34" charset="0"/>
                </a:rPr>
                <a:t>ree </a:t>
              </a:r>
              <a:r>
                <a:rPr lang="es-ES" sz="2800" dirty="0" err="1">
                  <a:solidFill>
                    <a:schemeClr val="accent6">
                      <a:lumMod val="60000"/>
                      <a:lumOff val="40000"/>
                    </a:schemeClr>
                  </a:solidFill>
                  <a:latin typeface="Helvetica" pitchFamily="2" charset="0"/>
                  <a:cs typeface="Arial" panose="020B0604020202020204" pitchFamily="34" charset="0"/>
                </a:rPr>
                <a:t>E</a:t>
              </a:r>
              <a:r>
                <a:rPr lang="es-ES" sz="2800" dirty="0" err="1">
                  <a:solidFill>
                    <a:schemeClr val="bg1"/>
                  </a:solidFill>
                  <a:latin typeface="Helvetica" pitchFamily="2" charset="0"/>
                  <a:cs typeface="Arial" panose="020B0604020202020204" pitchFamily="34" charset="0"/>
                </a:rPr>
                <a:t>lectronics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20">
            <a:extLst>
              <a:ext uri="{FF2B5EF4-FFF2-40B4-BE49-F238E27FC236}">
                <a16:creationId xmlns:a16="http://schemas.microsoft.com/office/drawing/2014/main" id="{F73F6AD9-6F0B-4065-AA3D-99610372D5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62851" y="1520408"/>
            <a:ext cx="5589425" cy="4150341"/>
          </a:xfrm>
          <a:prstGeom prst="rect">
            <a:avLst/>
          </a:prstGeom>
        </p:spPr>
      </p:pic>
      <p:sp>
        <p:nvSpPr>
          <p:cNvPr id="22" name="TextBox 21">
            <a:extLst>
              <a:ext uri="{FF2B5EF4-FFF2-40B4-BE49-F238E27FC236}">
                <a16:creationId xmlns:a16="http://schemas.microsoft.com/office/drawing/2014/main" id="{1564143C-E1B0-452F-86FA-B9BA83EE3047}"/>
              </a:ext>
            </a:extLst>
          </p:cNvPr>
          <p:cNvSpPr txBox="1"/>
          <p:nvPr/>
        </p:nvSpPr>
        <p:spPr>
          <a:xfrm rot="16200000">
            <a:off x="3598237" y="3152338"/>
            <a:ext cx="3026228" cy="461665"/>
          </a:xfrm>
          <a:prstGeom prst="rect">
            <a:avLst/>
          </a:prstGeom>
          <a:noFill/>
        </p:spPr>
        <p:txBody>
          <a:bodyPr wrap="square" rtlCol="0">
            <a:spAutoFit/>
          </a:bodyPr>
          <a:lstStyle/>
          <a:p>
            <a:r>
              <a:rPr lang="en-US" sz="2400" dirty="0"/>
              <a:t>Detection probability</a:t>
            </a:r>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7B9D513E-0F24-4584-904D-1BF0F3E8D9B6}"/>
                  </a:ext>
                </a:extLst>
              </p:cNvPr>
              <p:cNvSpPr txBox="1"/>
              <p:nvPr/>
            </p:nvSpPr>
            <p:spPr>
              <a:xfrm>
                <a:off x="7132466" y="5496282"/>
                <a:ext cx="302622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2800" b="0" i="1" smtClean="0">
                              <a:latin typeface="Cambria Math" panose="02040503050406030204" pitchFamily="18" charset="0"/>
                            </a:rPr>
                          </m:ctrlPr>
                        </m:sSubPr>
                        <m:e>
                          <m:r>
                            <a:rPr lang="es-ES" sz="2800" b="0" i="1" smtClean="0">
                              <a:latin typeface="Cambria Math" panose="02040503050406030204" pitchFamily="18" charset="0"/>
                            </a:rPr>
                            <m:t>𝜑</m:t>
                          </m:r>
                        </m:e>
                        <m:sub>
                          <m:r>
                            <a:rPr lang="es-ES" sz="2800" b="0" i="1" smtClean="0">
                              <a:latin typeface="Cambria Math" panose="02040503050406030204" pitchFamily="18" charset="0"/>
                            </a:rPr>
                            <m:t>ℓ</m:t>
                          </m:r>
                        </m:sub>
                      </m:sSub>
                    </m:oMath>
                  </m:oMathPara>
                </a14:m>
                <a:endParaRPr lang="en-US" sz="2800" dirty="0"/>
              </a:p>
            </p:txBody>
          </p:sp>
        </mc:Choice>
        <mc:Fallback xmlns="">
          <p:sp>
            <p:nvSpPr>
              <p:cNvPr id="156" name="TextBox 155">
                <a:extLst>
                  <a:ext uri="{FF2B5EF4-FFF2-40B4-BE49-F238E27FC236}">
                    <a16:creationId xmlns:a16="http://schemas.microsoft.com/office/drawing/2014/main" id="{7B9D513E-0F24-4584-904D-1BF0F3E8D9B6}"/>
                  </a:ext>
                </a:extLst>
              </p:cNvPr>
              <p:cNvSpPr txBox="1">
                <a:spLocks noRot="1" noChangeAspect="1" noMove="1" noResize="1" noEditPoints="1" noAdjustHandles="1" noChangeArrowheads="1" noChangeShapeType="1" noTextEdit="1"/>
              </p:cNvSpPr>
              <p:nvPr/>
            </p:nvSpPr>
            <p:spPr>
              <a:xfrm>
                <a:off x="7132466" y="5496282"/>
                <a:ext cx="3026228"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5F1BE73-8662-4096-9835-C185F2C93C0B}"/>
                  </a:ext>
                </a:extLst>
              </p:cNvPr>
              <p:cNvSpPr txBox="1"/>
              <p:nvPr/>
            </p:nvSpPr>
            <p:spPr>
              <a:xfrm>
                <a:off x="6281134" y="2281838"/>
                <a:ext cx="1279709" cy="369332"/>
              </a:xfrm>
              <a:prstGeom prst="rect">
                <a:avLst/>
              </a:prstGeom>
              <a:noFill/>
            </p:spPr>
            <p:txBody>
              <a:bodyPr wrap="none" lIns="0" tIns="0" rIns="0" bIns="0" rtlCol="0">
                <a:spAutoFit/>
              </a:bodyPr>
              <a:lstStyle/>
              <a:p>
                <a14:m>
                  <m:oMath xmlns:m="http://schemas.openxmlformats.org/officeDocument/2006/math">
                    <m:d>
                      <m:dPr>
                        <m:begChr m:val="⟨"/>
                        <m:endChr m:val="⟩"/>
                        <m:ctrlPr>
                          <a:rPr lang="es-ES" sz="2400" i="1" smtClean="0">
                            <a:solidFill>
                              <a:srgbClr val="FEA245"/>
                            </a:solidFill>
                            <a:latin typeface="Cambria Math" panose="02040503050406030204" pitchFamily="18" charset="0"/>
                          </a:rPr>
                        </m:ctrlPr>
                      </m:dPr>
                      <m:e>
                        <m:r>
                          <a:rPr lang="es-ES" sz="2400" i="1">
                            <a:solidFill>
                              <a:srgbClr val="FEA245"/>
                            </a:solidFill>
                            <a:latin typeface="Cambria Math" panose="02040503050406030204" pitchFamily="18" charset="0"/>
                          </a:rPr>
                          <m:t>𝑁</m:t>
                        </m:r>
                      </m:e>
                    </m:d>
                    <m:r>
                      <a:rPr lang="es-ES" sz="2400" i="1">
                        <a:solidFill>
                          <a:srgbClr val="FEA245"/>
                        </a:solidFill>
                        <a:latin typeface="Cambria Math" panose="02040503050406030204" pitchFamily="18" charset="0"/>
                      </a:rPr>
                      <m:t>=</m:t>
                    </m:r>
                    <m:r>
                      <a:rPr lang="es-ES" sz="2400" b="0" i="1" smtClean="0">
                        <a:solidFill>
                          <a:srgbClr val="FEA245"/>
                        </a:solidFill>
                        <a:latin typeface="Cambria Math" panose="02040503050406030204" pitchFamily="18" charset="0"/>
                      </a:rPr>
                      <m:t>10</m:t>
                    </m:r>
                  </m:oMath>
                </a14:m>
                <a:r>
                  <a:rPr lang="en-US" sz="2400" dirty="0">
                    <a:solidFill>
                      <a:srgbClr val="FEA245"/>
                    </a:solidFill>
                  </a:rPr>
                  <a:t> </a:t>
                </a:r>
              </a:p>
            </p:txBody>
          </p:sp>
        </mc:Choice>
        <mc:Fallback xmlns="">
          <p:sp>
            <p:nvSpPr>
              <p:cNvPr id="23" name="TextBox 22">
                <a:extLst>
                  <a:ext uri="{FF2B5EF4-FFF2-40B4-BE49-F238E27FC236}">
                    <a16:creationId xmlns:a16="http://schemas.microsoft.com/office/drawing/2014/main" id="{F5F1BE73-8662-4096-9835-C185F2C93C0B}"/>
                  </a:ext>
                </a:extLst>
              </p:cNvPr>
              <p:cNvSpPr txBox="1">
                <a:spLocks noRot="1" noChangeAspect="1" noMove="1" noResize="1" noEditPoints="1" noAdjustHandles="1" noChangeArrowheads="1" noChangeShapeType="1" noTextEdit="1"/>
              </p:cNvSpPr>
              <p:nvPr/>
            </p:nvSpPr>
            <p:spPr>
              <a:xfrm>
                <a:off x="6281134" y="2281838"/>
                <a:ext cx="1279709" cy="369332"/>
              </a:xfrm>
              <a:prstGeom prst="rect">
                <a:avLst/>
              </a:prstGeom>
              <a:blipFill>
                <a:blip r:embed="rId12"/>
                <a:stretch>
                  <a:fillRect r="-1429" b="-9836"/>
                </a:stretch>
              </a:blipFill>
            </p:spPr>
            <p:txBody>
              <a:bodyPr/>
              <a:lstStyle/>
              <a:p>
                <a:r>
                  <a:rPr lang="en-GB">
                    <a:noFill/>
                  </a:rPr>
                  <a:t> </a:t>
                </a:r>
              </a:p>
            </p:txBody>
          </p:sp>
        </mc:Fallback>
      </mc:AlternateContent>
      <p:sp>
        <p:nvSpPr>
          <p:cNvPr id="157" name="Rectangle 156">
            <a:extLst>
              <a:ext uri="{FF2B5EF4-FFF2-40B4-BE49-F238E27FC236}">
                <a16:creationId xmlns:a16="http://schemas.microsoft.com/office/drawing/2014/main" id="{E7DF432A-D944-47A0-AC8B-42F33A25016F}"/>
              </a:ext>
            </a:extLst>
          </p:cNvPr>
          <p:cNvSpPr/>
          <p:nvPr/>
        </p:nvSpPr>
        <p:spPr>
          <a:xfrm rot="2248142">
            <a:off x="2557114" y="5026870"/>
            <a:ext cx="230017" cy="961890"/>
          </a:xfrm>
          <a:prstGeom prst="rect">
            <a:avLst/>
          </a:prstGeom>
          <a:solidFill>
            <a:srgbClr val="FF9B9B">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158" name="Straight Arrow Connector 157">
            <a:extLst>
              <a:ext uri="{FF2B5EF4-FFF2-40B4-BE49-F238E27FC236}">
                <a16:creationId xmlns:a16="http://schemas.microsoft.com/office/drawing/2014/main" id="{170B3416-E3F0-4167-BFF0-1FB4704DA747}"/>
              </a:ext>
            </a:extLst>
          </p:cNvPr>
          <p:cNvCxnSpPr>
            <a:cxnSpLocks/>
          </p:cNvCxnSpPr>
          <p:nvPr/>
        </p:nvCxnSpPr>
        <p:spPr>
          <a:xfrm rot="2248142">
            <a:off x="2629268" y="5256706"/>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D824033B-AFBB-47F2-894A-0FB673DC2BEC}"/>
              </a:ext>
            </a:extLst>
          </p:cNvPr>
          <p:cNvGrpSpPr/>
          <p:nvPr/>
        </p:nvGrpSpPr>
        <p:grpSpPr>
          <a:xfrm rot="20349104">
            <a:off x="3118379" y="4865204"/>
            <a:ext cx="767751" cy="1335602"/>
            <a:chOff x="3031234" y="5215589"/>
            <a:chExt cx="767751" cy="1335602"/>
          </a:xfrm>
        </p:grpSpPr>
        <p:sp>
          <p:nvSpPr>
            <p:cNvPr id="159" name="Rectangle 158">
              <a:extLst>
                <a:ext uri="{FF2B5EF4-FFF2-40B4-BE49-F238E27FC236}">
                  <a16:creationId xmlns:a16="http://schemas.microsoft.com/office/drawing/2014/main" id="{5E8126F2-FD99-45D4-AA37-FF9C9FAC5432}"/>
                </a:ext>
              </a:extLst>
            </p:cNvPr>
            <p:cNvSpPr/>
            <p:nvPr/>
          </p:nvSpPr>
          <p:spPr>
            <a:xfrm rot="19765215">
              <a:off x="3031234" y="5215589"/>
              <a:ext cx="230017" cy="96189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160" name="Straight Arrow Connector 159">
              <a:extLst>
                <a:ext uri="{FF2B5EF4-FFF2-40B4-BE49-F238E27FC236}">
                  <a16:creationId xmlns:a16="http://schemas.microsoft.com/office/drawing/2014/main" id="{38C0A59E-A119-4771-9242-F4B1E5A50589}"/>
                </a:ext>
              </a:extLst>
            </p:cNvPr>
            <p:cNvCxnSpPr>
              <a:cxnSpLocks/>
            </p:cNvCxnSpPr>
            <p:nvPr/>
          </p:nvCxnSpPr>
          <p:spPr>
            <a:xfrm rot="19765215">
              <a:off x="3200785" y="5468221"/>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1" name="Freeform: Shape 160">
              <a:extLst>
                <a:ext uri="{FF2B5EF4-FFF2-40B4-BE49-F238E27FC236}">
                  <a16:creationId xmlns:a16="http://schemas.microsoft.com/office/drawing/2014/main" id="{78599B93-758C-41ED-AA4B-999EC0198A78}"/>
                </a:ext>
              </a:extLst>
            </p:cNvPr>
            <p:cNvSpPr/>
            <p:nvPr/>
          </p:nvSpPr>
          <p:spPr>
            <a:xfrm rot="9041132">
              <a:off x="3173020" y="6065778"/>
              <a:ext cx="625965" cy="485413"/>
            </a:xfrm>
            <a:custGeom>
              <a:avLst/>
              <a:gdLst>
                <a:gd name="connsiteX0" fmla="*/ 563062 w 625965"/>
                <a:gd name="connsiteY0" fmla="*/ 485413 h 485413"/>
                <a:gd name="connsiteX1" fmla="*/ 62905 w 625965"/>
                <a:gd name="connsiteY1" fmla="*/ 485413 h 485413"/>
                <a:gd name="connsiteX2" fmla="*/ 156033 w 625965"/>
                <a:gd name="connsiteY2" fmla="*/ 374351 h 485413"/>
                <a:gd name="connsiteX3" fmla="*/ 0 w 625965"/>
                <a:gd name="connsiteY3" fmla="*/ 374351 h 485413"/>
                <a:gd name="connsiteX4" fmla="*/ 0 w 625965"/>
                <a:gd name="connsiteY4" fmla="*/ 0 h 485413"/>
                <a:gd name="connsiteX5" fmla="*/ 625965 w 625965"/>
                <a:gd name="connsiteY5" fmla="*/ 0 h 485413"/>
                <a:gd name="connsiteX6" fmla="*/ 625965 w 625965"/>
                <a:gd name="connsiteY6" fmla="*/ 374351 h 485413"/>
                <a:gd name="connsiteX7" fmla="*/ 469934 w 625965"/>
                <a:gd name="connsiteY7" fmla="*/ 374351 h 48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965" h="485413">
                  <a:moveTo>
                    <a:pt x="563062" y="485413"/>
                  </a:moveTo>
                  <a:lnTo>
                    <a:pt x="62905" y="485413"/>
                  </a:lnTo>
                  <a:lnTo>
                    <a:pt x="156033" y="374351"/>
                  </a:lnTo>
                  <a:lnTo>
                    <a:pt x="0" y="374351"/>
                  </a:lnTo>
                  <a:lnTo>
                    <a:pt x="0" y="0"/>
                  </a:lnTo>
                  <a:lnTo>
                    <a:pt x="625965" y="0"/>
                  </a:lnTo>
                  <a:lnTo>
                    <a:pt x="625965" y="374351"/>
                  </a:lnTo>
                  <a:lnTo>
                    <a:pt x="469934" y="374351"/>
                  </a:lnTo>
                  <a:close/>
                </a:path>
              </a:pathLst>
            </a:cu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a:extLst>
              <a:ext uri="{FF2B5EF4-FFF2-40B4-BE49-F238E27FC236}">
                <a16:creationId xmlns:a16="http://schemas.microsoft.com/office/drawing/2014/main" id="{EA0F7039-89A4-4A10-A971-1861789C1D28}"/>
              </a:ext>
            </a:extLst>
          </p:cNvPr>
          <p:cNvSpPr/>
          <p:nvPr/>
        </p:nvSpPr>
        <p:spPr>
          <a:xfrm>
            <a:off x="1235469" y="1482291"/>
            <a:ext cx="628790" cy="4639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141" name="Group 140">
            <a:extLst>
              <a:ext uri="{FF2B5EF4-FFF2-40B4-BE49-F238E27FC236}">
                <a16:creationId xmlns:a16="http://schemas.microsoft.com/office/drawing/2014/main" id="{77961977-0868-4AB1-AD79-1C47308B770A}"/>
              </a:ext>
            </a:extLst>
          </p:cNvPr>
          <p:cNvGrpSpPr/>
          <p:nvPr/>
        </p:nvGrpSpPr>
        <p:grpSpPr>
          <a:xfrm>
            <a:off x="1250481" y="3470885"/>
            <a:ext cx="271446" cy="395399"/>
            <a:chOff x="5271081" y="1518010"/>
            <a:chExt cx="805622" cy="1173501"/>
          </a:xfrm>
        </p:grpSpPr>
        <p:pic>
          <p:nvPicPr>
            <p:cNvPr id="142" name="Picture 141">
              <a:extLst>
                <a:ext uri="{FF2B5EF4-FFF2-40B4-BE49-F238E27FC236}">
                  <a16:creationId xmlns:a16="http://schemas.microsoft.com/office/drawing/2014/main" id="{FE808395-BC20-4DDB-A0AD-F358F6042DA6}"/>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43" name="Straight Arrow Connector 142">
              <a:extLst>
                <a:ext uri="{FF2B5EF4-FFF2-40B4-BE49-F238E27FC236}">
                  <a16:creationId xmlns:a16="http://schemas.microsoft.com/office/drawing/2014/main" id="{3E931156-4950-45B8-8D45-0A64259AB254}"/>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B31878EE-CFB8-45BA-9A40-58640997D1B3}"/>
              </a:ext>
            </a:extLst>
          </p:cNvPr>
          <p:cNvGrpSpPr/>
          <p:nvPr/>
        </p:nvGrpSpPr>
        <p:grpSpPr>
          <a:xfrm>
            <a:off x="1461194" y="3297520"/>
            <a:ext cx="271446" cy="395399"/>
            <a:chOff x="5271081" y="1518010"/>
            <a:chExt cx="805622" cy="1173501"/>
          </a:xfrm>
        </p:grpSpPr>
        <p:pic>
          <p:nvPicPr>
            <p:cNvPr id="145" name="Picture 144">
              <a:extLst>
                <a:ext uri="{FF2B5EF4-FFF2-40B4-BE49-F238E27FC236}">
                  <a16:creationId xmlns:a16="http://schemas.microsoft.com/office/drawing/2014/main" id="{A8AC18E7-6E34-43C5-9A5D-1FFFBF5B3441}"/>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46" name="Straight Arrow Connector 145">
              <a:extLst>
                <a:ext uri="{FF2B5EF4-FFF2-40B4-BE49-F238E27FC236}">
                  <a16:creationId xmlns:a16="http://schemas.microsoft.com/office/drawing/2014/main" id="{81C84834-F079-4C3A-8638-C0594B89EA28}"/>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A410D746-7B21-44B3-B96C-C5EDF0F1A64A}"/>
              </a:ext>
            </a:extLst>
          </p:cNvPr>
          <p:cNvGrpSpPr/>
          <p:nvPr/>
        </p:nvGrpSpPr>
        <p:grpSpPr>
          <a:xfrm>
            <a:off x="1601897" y="3595579"/>
            <a:ext cx="271446" cy="395399"/>
            <a:chOff x="5271081" y="1518010"/>
            <a:chExt cx="805622" cy="1173501"/>
          </a:xfrm>
        </p:grpSpPr>
        <p:pic>
          <p:nvPicPr>
            <p:cNvPr id="148" name="Picture 147">
              <a:extLst>
                <a:ext uri="{FF2B5EF4-FFF2-40B4-BE49-F238E27FC236}">
                  <a16:creationId xmlns:a16="http://schemas.microsoft.com/office/drawing/2014/main" id="{098C6A1D-7FBC-4CEA-9BDB-B6737B9DEA58}"/>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49" name="Straight Arrow Connector 148">
              <a:extLst>
                <a:ext uri="{FF2B5EF4-FFF2-40B4-BE49-F238E27FC236}">
                  <a16:creationId xmlns:a16="http://schemas.microsoft.com/office/drawing/2014/main" id="{BD029F64-4E7F-45EB-BD6A-2DC6F60358BF}"/>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id="{9B5991FD-B8D3-490A-89B4-E29369CECDBD}"/>
              </a:ext>
            </a:extLst>
          </p:cNvPr>
          <p:cNvGrpSpPr/>
          <p:nvPr/>
        </p:nvGrpSpPr>
        <p:grpSpPr>
          <a:xfrm>
            <a:off x="1395907" y="3668812"/>
            <a:ext cx="271446" cy="395399"/>
            <a:chOff x="5271081" y="1518010"/>
            <a:chExt cx="805622" cy="1173501"/>
          </a:xfrm>
        </p:grpSpPr>
        <p:pic>
          <p:nvPicPr>
            <p:cNvPr id="151" name="Picture 150">
              <a:extLst>
                <a:ext uri="{FF2B5EF4-FFF2-40B4-BE49-F238E27FC236}">
                  <a16:creationId xmlns:a16="http://schemas.microsoft.com/office/drawing/2014/main" id="{FD421824-5A7D-427D-825C-F88724B65A35}"/>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52" name="Straight Arrow Connector 151">
              <a:extLst>
                <a:ext uri="{FF2B5EF4-FFF2-40B4-BE49-F238E27FC236}">
                  <a16:creationId xmlns:a16="http://schemas.microsoft.com/office/drawing/2014/main" id="{74B9FB76-2326-4E5D-81F9-CC826209DBAF}"/>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DCE8393F-5A15-4484-89D8-9A85737049DD}"/>
              </a:ext>
            </a:extLst>
          </p:cNvPr>
          <p:cNvGrpSpPr/>
          <p:nvPr/>
        </p:nvGrpSpPr>
        <p:grpSpPr>
          <a:xfrm>
            <a:off x="1240712" y="3890030"/>
            <a:ext cx="271446" cy="395399"/>
            <a:chOff x="5271081" y="1518010"/>
            <a:chExt cx="805622" cy="1173501"/>
          </a:xfrm>
        </p:grpSpPr>
        <p:pic>
          <p:nvPicPr>
            <p:cNvPr id="154" name="Picture 153">
              <a:extLst>
                <a:ext uri="{FF2B5EF4-FFF2-40B4-BE49-F238E27FC236}">
                  <a16:creationId xmlns:a16="http://schemas.microsoft.com/office/drawing/2014/main" id="{37DADA3C-B43D-400C-9EDE-2889FF9B271D}"/>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55" name="Straight Arrow Connector 154">
              <a:extLst>
                <a:ext uri="{FF2B5EF4-FFF2-40B4-BE49-F238E27FC236}">
                  <a16:creationId xmlns:a16="http://schemas.microsoft.com/office/drawing/2014/main" id="{B4E0E068-8014-4CCC-9FE6-3FA5693E01CF}"/>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9" name="Straight Connector 78">
            <a:extLst>
              <a:ext uri="{FF2B5EF4-FFF2-40B4-BE49-F238E27FC236}">
                <a16:creationId xmlns:a16="http://schemas.microsoft.com/office/drawing/2014/main" id="{BC72853B-CD61-41EF-B7F1-0EAB5F581812}"/>
              </a:ext>
            </a:extLst>
          </p:cNvPr>
          <p:cNvCxnSpPr>
            <a:cxnSpLocks/>
          </p:cNvCxnSpPr>
          <p:nvPr/>
        </p:nvCxnSpPr>
        <p:spPr>
          <a:xfrm>
            <a:off x="1864259" y="1482291"/>
            <a:ext cx="0" cy="463937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30E63B1-4ACA-4689-88B2-9F2559C9AEFB}"/>
              </a:ext>
            </a:extLst>
          </p:cNvPr>
          <p:cNvCxnSpPr>
            <a:cxnSpLocks/>
          </p:cNvCxnSpPr>
          <p:nvPr/>
        </p:nvCxnSpPr>
        <p:spPr>
          <a:xfrm>
            <a:off x="1233737" y="1482291"/>
            <a:ext cx="0" cy="463937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E17FC6FF-DF19-46EF-AB5B-5C5C5CD5D2FA}"/>
                  </a:ext>
                </a:extLst>
              </p:cNvPr>
              <p:cNvSpPr txBox="1"/>
              <p:nvPr/>
            </p:nvSpPr>
            <p:spPr>
              <a:xfrm>
                <a:off x="1309323" y="1477189"/>
                <a:ext cx="4632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0F0"/>
                          </a:solidFill>
                          <a:latin typeface="Cambria Math" panose="02040503050406030204" pitchFamily="18" charset="0"/>
                        </a:rPr>
                        <m:t>|0⟩</m:t>
                      </m:r>
                    </m:oMath>
                  </m:oMathPara>
                </a14:m>
                <a:endParaRPr lang="en-US" sz="2400" dirty="0">
                  <a:solidFill>
                    <a:srgbClr val="00B0F0"/>
                  </a:solidFill>
                </a:endParaRPr>
              </a:p>
            </p:txBody>
          </p:sp>
        </mc:Choice>
        <mc:Fallback xmlns="">
          <p:sp>
            <p:nvSpPr>
              <p:cNvPr id="112" name="TextBox 111">
                <a:extLst>
                  <a:ext uri="{FF2B5EF4-FFF2-40B4-BE49-F238E27FC236}">
                    <a16:creationId xmlns:a16="http://schemas.microsoft.com/office/drawing/2014/main" id="{E17FC6FF-DF19-46EF-AB5B-5C5C5CD5D2FA}"/>
                  </a:ext>
                </a:extLst>
              </p:cNvPr>
              <p:cNvSpPr txBox="1">
                <a:spLocks noRot="1" noChangeAspect="1" noMove="1" noResize="1" noEditPoints="1" noAdjustHandles="1" noChangeArrowheads="1" noChangeShapeType="1" noTextEdit="1"/>
              </p:cNvSpPr>
              <p:nvPr/>
            </p:nvSpPr>
            <p:spPr>
              <a:xfrm>
                <a:off x="1309323" y="1477189"/>
                <a:ext cx="463268" cy="369332"/>
              </a:xfrm>
              <a:prstGeom prst="rect">
                <a:avLst/>
              </a:prstGeom>
              <a:blipFill>
                <a:blip r:embed="rId14"/>
                <a:stretch>
                  <a:fillRect l="-22368" r="-21053" b="-37705"/>
                </a:stretch>
              </a:blipFill>
            </p:spPr>
            <p:txBody>
              <a:bodyPr/>
              <a:lstStyle/>
              <a:p>
                <a:r>
                  <a:rPr lang="en-GB">
                    <a:noFill/>
                  </a:rPr>
                  <a:t> </a:t>
                </a:r>
              </a:p>
            </p:txBody>
          </p:sp>
        </mc:Fallback>
      </mc:AlternateContent>
      <p:sp>
        <p:nvSpPr>
          <p:cNvPr id="104" name="Oval 103">
            <a:extLst>
              <a:ext uri="{FF2B5EF4-FFF2-40B4-BE49-F238E27FC236}">
                <a16:creationId xmlns:a16="http://schemas.microsoft.com/office/drawing/2014/main" id="{4EF9F7A0-EA37-41A8-86DB-538368FEA3AC}"/>
              </a:ext>
            </a:extLst>
          </p:cNvPr>
          <p:cNvSpPr/>
          <p:nvPr/>
        </p:nvSpPr>
        <p:spPr>
          <a:xfrm>
            <a:off x="1262408" y="3598503"/>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8FCE2ED-BEC1-4340-9E7F-DE0314635F20}"/>
              </a:ext>
            </a:extLst>
          </p:cNvPr>
          <p:cNvSpPr/>
          <p:nvPr/>
        </p:nvSpPr>
        <p:spPr>
          <a:xfrm rot="18372550">
            <a:off x="1305473" y="2156649"/>
            <a:ext cx="2966954" cy="2582625"/>
          </a:xfrm>
          <a:custGeom>
            <a:avLst/>
            <a:gdLst>
              <a:gd name="connsiteX0" fmla="*/ 2966954 w 2966954"/>
              <a:gd name="connsiteY0" fmla="*/ 346456 h 2582625"/>
              <a:gd name="connsiteX1" fmla="*/ 2903816 w 2966954"/>
              <a:gd name="connsiteY1" fmla="*/ 567638 h 2582625"/>
              <a:gd name="connsiteX2" fmla="*/ 1808457 w 2966954"/>
              <a:gd name="connsiteY2" fmla="*/ 254957 h 2582625"/>
              <a:gd name="connsiteX3" fmla="*/ 1332546 w 2966954"/>
              <a:gd name="connsiteY3" fmla="*/ 603388 h 2582625"/>
              <a:gd name="connsiteX4" fmla="*/ 1335500 w 2966954"/>
              <a:gd name="connsiteY4" fmla="*/ 1252163 h 2582625"/>
              <a:gd name="connsiteX5" fmla="*/ 1342037 w 2966954"/>
              <a:gd name="connsiteY5" fmla="*/ 1252163 h 2582625"/>
              <a:gd name="connsiteX6" fmla="*/ 1342037 w 2966954"/>
              <a:gd name="connsiteY6" fmla="*/ 2582625 h 2582625"/>
              <a:gd name="connsiteX7" fmla="*/ 1112020 w 2966954"/>
              <a:gd name="connsiteY7" fmla="*/ 2582625 h 2582625"/>
              <a:gd name="connsiteX8" fmla="*/ 1112020 w 2966954"/>
              <a:gd name="connsiteY8" fmla="*/ 2566739 h 2582625"/>
              <a:gd name="connsiteX9" fmla="*/ 0 w 2966954"/>
              <a:gd name="connsiteY9" fmla="*/ 2541391 h 2582625"/>
              <a:gd name="connsiteX10" fmla="*/ 5242 w 2966954"/>
              <a:gd name="connsiteY10" fmla="*/ 2311434 h 2582625"/>
              <a:gd name="connsiteX11" fmla="*/ 1112020 w 2966954"/>
              <a:gd name="connsiteY11" fmla="*/ 2336662 h 2582625"/>
              <a:gd name="connsiteX12" fmla="*/ 1112020 w 2966954"/>
              <a:gd name="connsiteY12" fmla="*/ 1857247 h 2582625"/>
              <a:gd name="connsiteX13" fmla="*/ 1108236 w 2966954"/>
              <a:gd name="connsiteY13" fmla="*/ 1857264 h 2582625"/>
              <a:gd name="connsiteX14" fmla="*/ 1102007 w 2966954"/>
              <a:gd name="connsiteY14" fmla="*/ 489256 h 2582625"/>
              <a:gd name="connsiteX15" fmla="*/ 1102606 w 2966954"/>
              <a:gd name="connsiteY15" fmla="*/ 489253 h 2582625"/>
              <a:gd name="connsiteX16" fmla="*/ 1101370 w 2966954"/>
              <a:gd name="connsiteY16" fmla="*/ 487565 h 2582625"/>
              <a:gd name="connsiteX17" fmla="*/ 1749568 w 2966954"/>
              <a:gd name="connsiteY17" fmla="*/ 12998 h 2582625"/>
              <a:gd name="connsiteX18" fmla="*/ 1753278 w 2966954"/>
              <a:gd name="connsiteY18" fmla="*/ 0 h 258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66954" h="2582625">
                <a:moveTo>
                  <a:pt x="2966954" y="346456"/>
                </a:moveTo>
                <a:lnTo>
                  <a:pt x="2903816" y="567638"/>
                </a:lnTo>
                <a:lnTo>
                  <a:pt x="1808457" y="254957"/>
                </a:lnTo>
                <a:lnTo>
                  <a:pt x="1332546" y="603388"/>
                </a:lnTo>
                <a:lnTo>
                  <a:pt x="1335500" y="1252163"/>
                </a:lnTo>
                <a:lnTo>
                  <a:pt x="1342037" y="1252163"/>
                </a:lnTo>
                <a:lnTo>
                  <a:pt x="1342037" y="2582625"/>
                </a:lnTo>
                <a:lnTo>
                  <a:pt x="1112020" y="2582625"/>
                </a:lnTo>
                <a:lnTo>
                  <a:pt x="1112020" y="2566739"/>
                </a:lnTo>
                <a:lnTo>
                  <a:pt x="0" y="2541391"/>
                </a:lnTo>
                <a:lnTo>
                  <a:pt x="5242" y="2311434"/>
                </a:lnTo>
                <a:lnTo>
                  <a:pt x="1112020" y="2336662"/>
                </a:lnTo>
                <a:lnTo>
                  <a:pt x="1112020" y="1857247"/>
                </a:lnTo>
                <a:lnTo>
                  <a:pt x="1108236" y="1857264"/>
                </a:lnTo>
                <a:lnTo>
                  <a:pt x="1102007" y="489256"/>
                </a:lnTo>
                <a:lnTo>
                  <a:pt x="1102606" y="489253"/>
                </a:lnTo>
                <a:lnTo>
                  <a:pt x="1101370" y="487565"/>
                </a:lnTo>
                <a:lnTo>
                  <a:pt x="1749568" y="12998"/>
                </a:lnTo>
                <a:lnTo>
                  <a:pt x="1753278" y="0"/>
                </a:lnTo>
                <a:close/>
              </a:path>
            </a:pathLst>
          </a:custGeom>
          <a:solidFill>
            <a:srgbClr val="FF9B9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dirty="0"/>
          </a:p>
        </p:txBody>
      </p:sp>
      <p:sp>
        <p:nvSpPr>
          <p:cNvPr id="81" name="Oval 80">
            <a:extLst>
              <a:ext uri="{FF2B5EF4-FFF2-40B4-BE49-F238E27FC236}">
                <a16:creationId xmlns:a16="http://schemas.microsoft.com/office/drawing/2014/main" id="{7BE318CC-FE38-484A-8EF6-509E3B551E99}"/>
              </a:ext>
            </a:extLst>
          </p:cNvPr>
          <p:cNvSpPr/>
          <p:nvPr/>
        </p:nvSpPr>
        <p:spPr>
          <a:xfrm>
            <a:off x="1242843" y="2281838"/>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76A52241-69D9-42EB-922B-7633A35196DB}"/>
              </a:ext>
            </a:extLst>
          </p:cNvPr>
          <p:cNvSpPr/>
          <p:nvPr/>
        </p:nvSpPr>
        <p:spPr>
          <a:xfrm rot="3307040">
            <a:off x="1461289" y="4153185"/>
            <a:ext cx="1933953" cy="845110"/>
          </a:xfrm>
          <a:custGeom>
            <a:avLst/>
            <a:gdLst>
              <a:gd name="connsiteX0" fmla="*/ 3288 w 1933953"/>
              <a:gd name="connsiteY0" fmla="*/ 0 h 845110"/>
              <a:gd name="connsiteX1" fmla="*/ 233305 w 1933953"/>
              <a:gd name="connsiteY1" fmla="*/ 0 h 845110"/>
              <a:gd name="connsiteX2" fmla="*/ 233305 w 1933953"/>
              <a:gd name="connsiteY2" fmla="*/ 257727 h 845110"/>
              <a:gd name="connsiteX3" fmla="*/ 710021 w 1933953"/>
              <a:gd name="connsiteY3" fmla="*/ 590074 h 845110"/>
              <a:gd name="connsiteX4" fmla="*/ 1868945 w 1933953"/>
              <a:gd name="connsiteY4" fmla="*/ 248614 h 845110"/>
              <a:gd name="connsiteX5" fmla="*/ 1933953 w 1933953"/>
              <a:gd name="connsiteY5" fmla="*/ 469253 h 845110"/>
              <a:gd name="connsiteX6" fmla="*/ 677612 w 1933953"/>
              <a:gd name="connsiteY6" fmla="*/ 839416 h 845110"/>
              <a:gd name="connsiteX7" fmla="*/ 673642 w 1933953"/>
              <a:gd name="connsiteY7" fmla="*/ 845110 h 845110"/>
              <a:gd name="connsiteX8" fmla="*/ 669080 w 1933953"/>
              <a:gd name="connsiteY8" fmla="*/ 841930 h 845110"/>
              <a:gd name="connsiteX9" fmla="*/ 666196 w 1933953"/>
              <a:gd name="connsiteY9" fmla="*/ 842780 h 845110"/>
              <a:gd name="connsiteX10" fmla="*/ 665135 w 1933953"/>
              <a:gd name="connsiteY10" fmla="*/ 839179 h 845110"/>
              <a:gd name="connsiteX11" fmla="*/ 7390 w 1933953"/>
              <a:gd name="connsiteY11" fmla="*/ 380626 h 845110"/>
              <a:gd name="connsiteX12" fmla="*/ 3288 w 1933953"/>
              <a:gd name="connsiteY12" fmla="*/ 380626 h 845110"/>
              <a:gd name="connsiteX13" fmla="*/ 3288 w 1933953"/>
              <a:gd name="connsiteY13" fmla="*/ 377766 h 845110"/>
              <a:gd name="connsiteX14" fmla="*/ 0 w 1933953"/>
              <a:gd name="connsiteY14" fmla="*/ 375474 h 845110"/>
              <a:gd name="connsiteX15" fmla="*/ 3288 w 1933953"/>
              <a:gd name="connsiteY15" fmla="*/ 370758 h 84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3953" h="845110">
                <a:moveTo>
                  <a:pt x="3288" y="0"/>
                </a:moveTo>
                <a:lnTo>
                  <a:pt x="233305" y="0"/>
                </a:lnTo>
                <a:lnTo>
                  <a:pt x="233305" y="257727"/>
                </a:lnTo>
                <a:lnTo>
                  <a:pt x="710021" y="590074"/>
                </a:lnTo>
                <a:lnTo>
                  <a:pt x="1868945" y="248614"/>
                </a:lnTo>
                <a:lnTo>
                  <a:pt x="1933953" y="469253"/>
                </a:lnTo>
                <a:lnTo>
                  <a:pt x="677612" y="839416"/>
                </a:lnTo>
                <a:lnTo>
                  <a:pt x="673642" y="845110"/>
                </a:lnTo>
                <a:lnTo>
                  <a:pt x="669080" y="841930"/>
                </a:lnTo>
                <a:lnTo>
                  <a:pt x="666196" y="842780"/>
                </a:lnTo>
                <a:lnTo>
                  <a:pt x="665135" y="839179"/>
                </a:lnTo>
                <a:lnTo>
                  <a:pt x="7390" y="380626"/>
                </a:lnTo>
                <a:lnTo>
                  <a:pt x="3288" y="380626"/>
                </a:lnTo>
                <a:lnTo>
                  <a:pt x="3288" y="377766"/>
                </a:lnTo>
                <a:lnTo>
                  <a:pt x="0" y="375474"/>
                </a:lnTo>
                <a:lnTo>
                  <a:pt x="3288" y="370758"/>
                </a:lnTo>
                <a:close/>
              </a:path>
            </a:pathLst>
          </a:custGeom>
          <a:solidFill>
            <a:srgbClr val="FF9B9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cxnSp>
        <p:nvCxnSpPr>
          <p:cNvPr id="132" name="Straight Arrow Connector 131">
            <a:extLst>
              <a:ext uri="{FF2B5EF4-FFF2-40B4-BE49-F238E27FC236}">
                <a16:creationId xmlns:a16="http://schemas.microsoft.com/office/drawing/2014/main" id="{EC6C597C-5E4D-42F4-9850-DAF3F8AFA44D}"/>
              </a:ext>
            </a:extLst>
          </p:cNvPr>
          <p:cNvCxnSpPr>
            <a:cxnSpLocks/>
          </p:cNvCxnSpPr>
          <p:nvPr/>
        </p:nvCxnSpPr>
        <p:spPr>
          <a:xfrm>
            <a:off x="2083180" y="3285776"/>
            <a:ext cx="1379742" cy="98114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Freeform: Shape 55">
            <a:extLst>
              <a:ext uri="{FF2B5EF4-FFF2-40B4-BE49-F238E27FC236}">
                <a16:creationId xmlns:a16="http://schemas.microsoft.com/office/drawing/2014/main" id="{7735B309-98C3-4354-AEDA-3E1F056B2676}"/>
              </a:ext>
            </a:extLst>
          </p:cNvPr>
          <p:cNvSpPr/>
          <p:nvPr/>
        </p:nvSpPr>
        <p:spPr>
          <a:xfrm rot="18356899" flipH="1">
            <a:off x="2190830" y="2021751"/>
            <a:ext cx="1699174" cy="1407760"/>
          </a:xfrm>
          <a:custGeom>
            <a:avLst/>
            <a:gdLst>
              <a:gd name="connsiteX0" fmla="*/ 8398 w 1699174"/>
              <a:gd name="connsiteY0" fmla="*/ 0 h 1407760"/>
              <a:gd name="connsiteX1" fmla="*/ 8398 w 1699174"/>
              <a:gd name="connsiteY1" fmla="*/ 1204090 h 1407760"/>
              <a:gd name="connsiteX2" fmla="*/ 0 w 1699174"/>
              <a:gd name="connsiteY2" fmla="*/ 1207009 h 1407760"/>
              <a:gd name="connsiteX3" fmla="*/ 8398 w 1699174"/>
              <a:gd name="connsiteY3" fmla="*/ 1231168 h 1407760"/>
              <a:gd name="connsiteX4" fmla="*/ 8398 w 1699174"/>
              <a:gd name="connsiteY4" fmla="*/ 1324635 h 1407760"/>
              <a:gd name="connsiteX5" fmla="*/ 123027 w 1699174"/>
              <a:gd name="connsiteY5" fmla="*/ 1407760 h 1407760"/>
              <a:gd name="connsiteX6" fmla="*/ 237339 w 1699174"/>
              <a:gd name="connsiteY6" fmla="*/ 1368022 h 1407760"/>
              <a:gd name="connsiteX7" fmla="*/ 238415 w 1699174"/>
              <a:gd name="connsiteY7" fmla="*/ 1368022 h 1407760"/>
              <a:gd name="connsiteX8" fmla="*/ 238415 w 1699174"/>
              <a:gd name="connsiteY8" fmla="*/ 1367648 h 1407760"/>
              <a:gd name="connsiteX9" fmla="*/ 1699174 w 1699174"/>
              <a:gd name="connsiteY9" fmla="*/ 859843 h 1407760"/>
              <a:gd name="connsiteX10" fmla="*/ 1623647 w 1699174"/>
              <a:gd name="connsiteY10" fmla="*/ 642580 h 1407760"/>
              <a:gd name="connsiteX11" fmla="*/ 238415 w 1699174"/>
              <a:gd name="connsiteY11" fmla="*/ 1124129 h 1407760"/>
              <a:gd name="connsiteX12" fmla="*/ 238415 w 1699174"/>
              <a:gd name="connsiteY12" fmla="*/ 0 h 140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9174" h="1407760">
                <a:moveTo>
                  <a:pt x="8398" y="0"/>
                </a:moveTo>
                <a:lnTo>
                  <a:pt x="8398" y="1204090"/>
                </a:lnTo>
                <a:lnTo>
                  <a:pt x="0" y="1207009"/>
                </a:lnTo>
                <a:lnTo>
                  <a:pt x="8398" y="1231168"/>
                </a:lnTo>
                <a:lnTo>
                  <a:pt x="8398" y="1324635"/>
                </a:lnTo>
                <a:lnTo>
                  <a:pt x="123027" y="1407760"/>
                </a:lnTo>
                <a:lnTo>
                  <a:pt x="237339" y="1368022"/>
                </a:lnTo>
                <a:lnTo>
                  <a:pt x="238415" y="1368022"/>
                </a:lnTo>
                <a:lnTo>
                  <a:pt x="238415" y="1367648"/>
                </a:lnTo>
                <a:lnTo>
                  <a:pt x="1699174" y="859843"/>
                </a:lnTo>
                <a:lnTo>
                  <a:pt x="1623647" y="642580"/>
                </a:lnTo>
                <a:lnTo>
                  <a:pt x="238415" y="1124129"/>
                </a:lnTo>
                <a:lnTo>
                  <a:pt x="238415" y="0"/>
                </a:lnTo>
                <a:close/>
              </a:path>
            </a:pathLst>
          </a:custGeom>
          <a:solidFill>
            <a:srgbClr val="FF9B9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cxnSp>
        <p:nvCxnSpPr>
          <p:cNvPr id="120" name="Straight Arrow Connector 119">
            <a:extLst>
              <a:ext uri="{FF2B5EF4-FFF2-40B4-BE49-F238E27FC236}">
                <a16:creationId xmlns:a16="http://schemas.microsoft.com/office/drawing/2014/main" id="{B793B381-273B-49C3-A252-D24E0DA04BD2}"/>
              </a:ext>
            </a:extLst>
          </p:cNvPr>
          <p:cNvCxnSpPr>
            <a:cxnSpLocks/>
          </p:cNvCxnSpPr>
          <p:nvPr/>
        </p:nvCxnSpPr>
        <p:spPr>
          <a:xfrm>
            <a:off x="2997141" y="1810065"/>
            <a:ext cx="837276" cy="59539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20166DE3-46EB-4207-A3B4-2BD627A375D5}"/>
              </a:ext>
            </a:extLst>
          </p:cNvPr>
          <p:cNvCxnSpPr>
            <a:cxnSpLocks/>
          </p:cNvCxnSpPr>
          <p:nvPr/>
        </p:nvCxnSpPr>
        <p:spPr>
          <a:xfrm flipH="1">
            <a:off x="2074159" y="1787617"/>
            <a:ext cx="881821" cy="70290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C17F4146-8EC1-4803-88C0-52BE591F6512}"/>
              </a:ext>
            </a:extLst>
          </p:cNvPr>
          <p:cNvSpPr/>
          <p:nvPr/>
        </p:nvSpPr>
        <p:spPr>
          <a:xfrm>
            <a:off x="2850652" y="860947"/>
            <a:ext cx="230017" cy="96189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103" name="Straight Arrow Connector 102">
            <a:extLst>
              <a:ext uri="{FF2B5EF4-FFF2-40B4-BE49-F238E27FC236}">
                <a16:creationId xmlns:a16="http://schemas.microsoft.com/office/drawing/2014/main" id="{1F818CC1-3E3B-4830-A619-296FA1202390}"/>
              </a:ext>
            </a:extLst>
          </p:cNvPr>
          <p:cNvCxnSpPr/>
          <p:nvPr/>
        </p:nvCxnSpPr>
        <p:spPr>
          <a:xfrm>
            <a:off x="2960568" y="1005319"/>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EA42257-1FC4-48D9-B888-5126ED39877E}"/>
              </a:ext>
            </a:extLst>
          </p:cNvPr>
          <p:cNvCxnSpPr>
            <a:cxnSpLocks/>
          </p:cNvCxnSpPr>
          <p:nvPr/>
        </p:nvCxnSpPr>
        <p:spPr>
          <a:xfrm>
            <a:off x="2028884" y="2546628"/>
            <a:ext cx="0" cy="6519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D540077E-353D-4841-846A-0964184E187D}"/>
              </a:ext>
            </a:extLst>
          </p:cNvPr>
          <p:cNvCxnSpPr>
            <a:cxnSpLocks/>
          </p:cNvCxnSpPr>
          <p:nvPr/>
        </p:nvCxnSpPr>
        <p:spPr>
          <a:xfrm>
            <a:off x="2120547" y="4590881"/>
            <a:ext cx="708839" cy="56929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C7F07E8-4DC4-44FB-99D8-B64CE1AB775F}"/>
              </a:ext>
            </a:extLst>
          </p:cNvPr>
          <p:cNvCxnSpPr>
            <a:cxnSpLocks/>
          </p:cNvCxnSpPr>
          <p:nvPr/>
        </p:nvCxnSpPr>
        <p:spPr>
          <a:xfrm flipH="1">
            <a:off x="3023624" y="4332017"/>
            <a:ext cx="560573" cy="75776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4474E542-D2EB-4768-9579-303D564927B6}"/>
              </a:ext>
            </a:extLst>
          </p:cNvPr>
          <p:cNvCxnSpPr>
            <a:cxnSpLocks/>
          </p:cNvCxnSpPr>
          <p:nvPr/>
        </p:nvCxnSpPr>
        <p:spPr>
          <a:xfrm flipH="1">
            <a:off x="2034161" y="3650334"/>
            <a:ext cx="233089" cy="16530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64AF318-BC19-497E-9FAF-3E6F7977DCC3}"/>
              </a:ext>
            </a:extLst>
          </p:cNvPr>
          <p:cNvCxnSpPr>
            <a:cxnSpLocks/>
          </p:cNvCxnSpPr>
          <p:nvPr/>
        </p:nvCxnSpPr>
        <p:spPr>
          <a:xfrm>
            <a:off x="2028884" y="3883660"/>
            <a:ext cx="0" cy="64014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F5A15B08-0026-4F44-B12B-94B2EBFA496D}"/>
              </a:ext>
            </a:extLst>
          </p:cNvPr>
          <p:cNvCxnSpPr>
            <a:cxnSpLocks/>
          </p:cNvCxnSpPr>
          <p:nvPr/>
        </p:nvCxnSpPr>
        <p:spPr>
          <a:xfrm flipH="1">
            <a:off x="2707643" y="2575683"/>
            <a:ext cx="1071321" cy="759769"/>
          </a:xfrm>
          <a:prstGeom prst="straightConnector1">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686A925B-9119-4A56-80A3-EE7DA7AFA609}"/>
              </a:ext>
            </a:extLst>
          </p:cNvPr>
          <p:cNvGrpSpPr/>
          <p:nvPr/>
        </p:nvGrpSpPr>
        <p:grpSpPr>
          <a:xfrm>
            <a:off x="1241807" y="2591955"/>
            <a:ext cx="271446" cy="395399"/>
            <a:chOff x="5271081" y="1518010"/>
            <a:chExt cx="805622" cy="1173501"/>
          </a:xfrm>
        </p:grpSpPr>
        <p:pic>
          <p:nvPicPr>
            <p:cNvPr id="106" name="Picture 105">
              <a:extLst>
                <a:ext uri="{FF2B5EF4-FFF2-40B4-BE49-F238E27FC236}">
                  <a16:creationId xmlns:a16="http://schemas.microsoft.com/office/drawing/2014/main" id="{A77EA56A-0D85-44AE-94B1-48179EDA898C}"/>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3" name="Straight Arrow Connector 112">
              <a:extLst>
                <a:ext uri="{FF2B5EF4-FFF2-40B4-BE49-F238E27FC236}">
                  <a16:creationId xmlns:a16="http://schemas.microsoft.com/office/drawing/2014/main" id="{C3224F45-2B67-41E9-A78F-7386F6B25EDE}"/>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98E830EB-B951-4EBF-A730-E23B1C650108}"/>
              </a:ext>
            </a:extLst>
          </p:cNvPr>
          <p:cNvGrpSpPr/>
          <p:nvPr/>
        </p:nvGrpSpPr>
        <p:grpSpPr>
          <a:xfrm>
            <a:off x="1452520" y="2418590"/>
            <a:ext cx="271446" cy="395399"/>
            <a:chOff x="5271081" y="1518010"/>
            <a:chExt cx="805622" cy="1173501"/>
          </a:xfrm>
        </p:grpSpPr>
        <p:pic>
          <p:nvPicPr>
            <p:cNvPr id="115" name="Picture 114">
              <a:extLst>
                <a:ext uri="{FF2B5EF4-FFF2-40B4-BE49-F238E27FC236}">
                  <a16:creationId xmlns:a16="http://schemas.microsoft.com/office/drawing/2014/main" id="{DA6F42B6-9A50-4886-ABA0-E7493BD01974}"/>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6" name="Straight Arrow Connector 115">
              <a:extLst>
                <a:ext uri="{FF2B5EF4-FFF2-40B4-BE49-F238E27FC236}">
                  <a16:creationId xmlns:a16="http://schemas.microsoft.com/office/drawing/2014/main" id="{5C72C70C-A5E3-47EC-A2F5-A29DD9F04FEF}"/>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D971AEA0-3A56-4768-BC2A-DBDC6EAB1FEA}"/>
              </a:ext>
            </a:extLst>
          </p:cNvPr>
          <p:cNvGrpSpPr/>
          <p:nvPr/>
        </p:nvGrpSpPr>
        <p:grpSpPr>
          <a:xfrm>
            <a:off x="1593223" y="2716649"/>
            <a:ext cx="271446" cy="395399"/>
            <a:chOff x="5271081" y="1518010"/>
            <a:chExt cx="805622" cy="1173501"/>
          </a:xfrm>
        </p:grpSpPr>
        <p:pic>
          <p:nvPicPr>
            <p:cNvPr id="118" name="Picture 117">
              <a:extLst>
                <a:ext uri="{FF2B5EF4-FFF2-40B4-BE49-F238E27FC236}">
                  <a16:creationId xmlns:a16="http://schemas.microsoft.com/office/drawing/2014/main" id="{0B4B48F2-6B27-4A56-9440-F4EC7BBE1519}"/>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9" name="Straight Arrow Connector 118">
              <a:extLst>
                <a:ext uri="{FF2B5EF4-FFF2-40B4-BE49-F238E27FC236}">
                  <a16:creationId xmlns:a16="http://schemas.microsoft.com/office/drawing/2014/main" id="{C9255987-D369-430A-89E8-39AF13D8F713}"/>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CB79B89F-A037-45C1-92B0-CD2D9AEAE90E}"/>
              </a:ext>
            </a:extLst>
          </p:cNvPr>
          <p:cNvGrpSpPr/>
          <p:nvPr/>
        </p:nvGrpSpPr>
        <p:grpSpPr>
          <a:xfrm>
            <a:off x="1387233" y="2789882"/>
            <a:ext cx="271446" cy="395399"/>
            <a:chOff x="5271081" y="1518010"/>
            <a:chExt cx="805622" cy="1173501"/>
          </a:xfrm>
        </p:grpSpPr>
        <p:pic>
          <p:nvPicPr>
            <p:cNvPr id="123" name="Picture 122">
              <a:extLst>
                <a:ext uri="{FF2B5EF4-FFF2-40B4-BE49-F238E27FC236}">
                  <a16:creationId xmlns:a16="http://schemas.microsoft.com/office/drawing/2014/main" id="{CA273C90-AEE7-4F20-81D7-F110FC37945A}"/>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24" name="Straight Arrow Connector 123">
              <a:extLst>
                <a:ext uri="{FF2B5EF4-FFF2-40B4-BE49-F238E27FC236}">
                  <a16:creationId xmlns:a16="http://schemas.microsoft.com/office/drawing/2014/main" id="{E44251F4-C1B6-4417-A766-1A28785C32C9}"/>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FF7F5AFB-23ED-48DC-B95C-90285DC57E40}"/>
              </a:ext>
            </a:extLst>
          </p:cNvPr>
          <p:cNvGrpSpPr/>
          <p:nvPr/>
        </p:nvGrpSpPr>
        <p:grpSpPr>
          <a:xfrm>
            <a:off x="1232038" y="3011100"/>
            <a:ext cx="271446" cy="395399"/>
            <a:chOff x="5271081" y="1518010"/>
            <a:chExt cx="805622" cy="1173501"/>
          </a:xfrm>
        </p:grpSpPr>
        <p:pic>
          <p:nvPicPr>
            <p:cNvPr id="128" name="Picture 127">
              <a:extLst>
                <a:ext uri="{FF2B5EF4-FFF2-40B4-BE49-F238E27FC236}">
                  <a16:creationId xmlns:a16="http://schemas.microsoft.com/office/drawing/2014/main" id="{A4AA9F23-5BB0-4A52-ADAC-402FF89573BB}"/>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30" name="Straight Arrow Connector 129">
              <a:extLst>
                <a:ext uri="{FF2B5EF4-FFF2-40B4-BE49-F238E27FC236}">
                  <a16:creationId xmlns:a16="http://schemas.microsoft.com/office/drawing/2014/main" id="{82E735A7-EDAA-4774-85CC-FA3168356FD8}"/>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E897B478-4F72-4FB0-8D59-B1F355D35C1F}"/>
              </a:ext>
            </a:extLst>
          </p:cNvPr>
          <p:cNvGrpSpPr/>
          <p:nvPr/>
        </p:nvGrpSpPr>
        <p:grpSpPr>
          <a:xfrm>
            <a:off x="1517054" y="3070069"/>
            <a:ext cx="271446" cy="395399"/>
            <a:chOff x="5271081" y="1518010"/>
            <a:chExt cx="805622" cy="1173501"/>
          </a:xfrm>
        </p:grpSpPr>
        <p:pic>
          <p:nvPicPr>
            <p:cNvPr id="136" name="Picture 135">
              <a:extLst>
                <a:ext uri="{FF2B5EF4-FFF2-40B4-BE49-F238E27FC236}">
                  <a16:creationId xmlns:a16="http://schemas.microsoft.com/office/drawing/2014/main" id="{0BBEF9F0-FBD1-4405-93AE-4ED69B0FBFFE}"/>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37" name="Straight Arrow Connector 136">
              <a:extLst>
                <a:ext uri="{FF2B5EF4-FFF2-40B4-BE49-F238E27FC236}">
                  <a16:creationId xmlns:a16="http://schemas.microsoft.com/office/drawing/2014/main" id="{8FBF2521-94F1-43C5-B7FC-ED325713A679}"/>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B15FB7D7-27BA-4A4F-AA64-99F61232649A}"/>
              </a:ext>
            </a:extLst>
          </p:cNvPr>
          <p:cNvGrpSpPr/>
          <p:nvPr/>
        </p:nvGrpSpPr>
        <p:grpSpPr>
          <a:xfrm>
            <a:off x="1354887" y="3300696"/>
            <a:ext cx="271446" cy="395399"/>
            <a:chOff x="5271081" y="1518010"/>
            <a:chExt cx="805622" cy="1173501"/>
          </a:xfrm>
        </p:grpSpPr>
        <p:pic>
          <p:nvPicPr>
            <p:cNvPr id="139" name="Picture 138">
              <a:extLst>
                <a:ext uri="{FF2B5EF4-FFF2-40B4-BE49-F238E27FC236}">
                  <a16:creationId xmlns:a16="http://schemas.microsoft.com/office/drawing/2014/main" id="{48B8D838-E941-4296-A4E0-88D3E32CDF4E}"/>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40" name="Straight Arrow Connector 139">
              <a:extLst>
                <a:ext uri="{FF2B5EF4-FFF2-40B4-BE49-F238E27FC236}">
                  <a16:creationId xmlns:a16="http://schemas.microsoft.com/office/drawing/2014/main" id="{46E80DF7-F50E-4C61-B5BF-F670B0E86A8C}"/>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BE0DD06-116E-4C5D-AED8-9C4D825384B6}"/>
                  </a:ext>
                </a:extLst>
              </p:cNvPr>
              <p:cNvSpPr/>
              <p:nvPr/>
            </p:nvSpPr>
            <p:spPr>
              <a:xfrm>
                <a:off x="1216994" y="3225733"/>
                <a:ext cx="665181" cy="490472"/>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ES" b="0" i="1" smtClean="0">
                              <a:solidFill>
                                <a:schemeClr val="tx1"/>
                              </a:solidFill>
                              <a:latin typeface="Cambria Math" panose="02040503050406030204" pitchFamily="18" charset="0"/>
                            </a:rPr>
                          </m:ctrlPr>
                        </m:sSubPr>
                        <m:e>
                          <m:r>
                            <a:rPr lang="es-ES" b="0" i="1" smtClean="0">
                              <a:solidFill>
                                <a:schemeClr val="tx1"/>
                              </a:solidFill>
                              <a:latin typeface="Cambria Math" panose="02040503050406030204" pitchFamily="18" charset="0"/>
                            </a:rPr>
                            <m:t>𝜑</m:t>
                          </m:r>
                        </m:e>
                        <m:sub>
                          <m:r>
                            <a:rPr lang="es-ES" b="0" i="1" smtClean="0">
                              <a:solidFill>
                                <a:schemeClr val="tx1"/>
                              </a:solidFill>
                              <a:latin typeface="Cambria Math" panose="02040503050406030204" pitchFamily="18" charset="0"/>
                            </a:rPr>
                            <m:t>ℓ</m:t>
                          </m:r>
                        </m:sub>
                      </m:sSub>
                    </m:oMath>
                  </m:oMathPara>
                </a14:m>
                <a:endParaRPr lang="en-US" dirty="0">
                  <a:solidFill>
                    <a:schemeClr val="tx1"/>
                  </a:solidFill>
                </a:endParaRPr>
              </a:p>
            </p:txBody>
          </p:sp>
        </mc:Choice>
        <mc:Fallback xmlns="">
          <p:sp>
            <p:nvSpPr>
              <p:cNvPr id="19" name="Rectangle 18">
                <a:extLst>
                  <a:ext uri="{FF2B5EF4-FFF2-40B4-BE49-F238E27FC236}">
                    <a16:creationId xmlns:a16="http://schemas.microsoft.com/office/drawing/2014/main" id="{BBE0DD06-116E-4C5D-AED8-9C4D825384B6}"/>
                  </a:ext>
                </a:extLst>
              </p:cNvPr>
              <p:cNvSpPr>
                <a:spLocks noRot="1" noChangeAspect="1" noMove="1" noResize="1" noEditPoints="1" noAdjustHandles="1" noChangeArrowheads="1" noChangeShapeType="1" noTextEdit="1"/>
              </p:cNvSpPr>
              <p:nvPr/>
            </p:nvSpPr>
            <p:spPr>
              <a:xfrm>
                <a:off x="1216994" y="3225733"/>
                <a:ext cx="665181" cy="490472"/>
              </a:xfrm>
              <a:prstGeom prst="rect">
                <a:avLst/>
              </a:prstGeom>
              <a:blipFill>
                <a:blip r:embed="rId15"/>
                <a:stretch>
                  <a:fillRect/>
                </a:stretch>
              </a:blipFill>
              <a:ln>
                <a:solidFill>
                  <a:schemeClr val="tx1">
                    <a:lumMod val="95000"/>
                    <a:lumOff val="5000"/>
                  </a:schemeClr>
                </a:solidFill>
              </a:ln>
            </p:spPr>
            <p:txBody>
              <a:bodyPr/>
              <a:lstStyle/>
              <a:p>
                <a:r>
                  <a:rPr lang="en-GB">
                    <a:noFill/>
                  </a:rPr>
                  <a:t> </a:t>
                </a:r>
              </a:p>
            </p:txBody>
          </p:sp>
        </mc:Fallback>
      </mc:AlternateContent>
      <p:grpSp>
        <p:nvGrpSpPr>
          <p:cNvPr id="110" name="Group 109">
            <a:extLst>
              <a:ext uri="{FF2B5EF4-FFF2-40B4-BE49-F238E27FC236}">
                <a16:creationId xmlns:a16="http://schemas.microsoft.com/office/drawing/2014/main" id="{959B9D35-51DB-4343-BA87-16C5CA0DD4F2}"/>
              </a:ext>
            </a:extLst>
          </p:cNvPr>
          <p:cNvGrpSpPr/>
          <p:nvPr/>
        </p:nvGrpSpPr>
        <p:grpSpPr>
          <a:xfrm>
            <a:off x="2385586" y="5198919"/>
            <a:ext cx="1056421" cy="45719"/>
            <a:chOff x="8370845" y="3347112"/>
            <a:chExt cx="1892196" cy="81889"/>
          </a:xfrm>
        </p:grpSpPr>
        <p:sp>
          <p:nvSpPr>
            <p:cNvPr id="111" name="Rectangle 110">
              <a:extLst>
                <a:ext uri="{FF2B5EF4-FFF2-40B4-BE49-F238E27FC236}">
                  <a16:creationId xmlns:a16="http://schemas.microsoft.com/office/drawing/2014/main" id="{A73DA63B-DE0E-4DF5-947C-2025E9D69CC7}"/>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D2A4FC9-7EB3-47C9-9B82-6C0E18E65A0A}"/>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5AD91D17-8B48-4B7C-8F4A-EEE02AFA6F60}"/>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F1575EA3-C99E-456C-9F47-CCACB16D8C97}"/>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74DF360E-C1F6-49B0-AC76-F8AFA8AEBA71}"/>
              </a:ext>
            </a:extLst>
          </p:cNvPr>
          <p:cNvGrpSpPr/>
          <p:nvPr/>
        </p:nvGrpSpPr>
        <p:grpSpPr>
          <a:xfrm>
            <a:off x="2381758" y="1783130"/>
            <a:ext cx="1056421" cy="45719"/>
            <a:chOff x="8370845" y="3347112"/>
            <a:chExt cx="1892196" cy="81889"/>
          </a:xfrm>
        </p:grpSpPr>
        <p:sp>
          <p:nvSpPr>
            <p:cNvPr id="134" name="Rectangle 133">
              <a:extLst>
                <a:ext uri="{FF2B5EF4-FFF2-40B4-BE49-F238E27FC236}">
                  <a16:creationId xmlns:a16="http://schemas.microsoft.com/office/drawing/2014/main" id="{5931D6F7-CD55-45E3-9316-BDC417E625EF}"/>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FF5838F3-01CE-4528-A107-4554E13C82F0}"/>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3C34C1C5-8006-4D40-A5B4-1419205A244C}"/>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AEC8AE23-FAAC-4B38-8A64-7B7E86AD2529}"/>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BC8B4586-B80B-4D72-96A2-836372E2F16E}"/>
              </a:ext>
            </a:extLst>
          </p:cNvPr>
          <p:cNvGrpSpPr/>
          <p:nvPr/>
        </p:nvGrpSpPr>
        <p:grpSpPr>
          <a:xfrm>
            <a:off x="1235027" y="4347171"/>
            <a:ext cx="271446" cy="395399"/>
            <a:chOff x="5271081" y="1518010"/>
            <a:chExt cx="805622" cy="1173501"/>
          </a:xfrm>
        </p:grpSpPr>
        <p:pic>
          <p:nvPicPr>
            <p:cNvPr id="85" name="Picture 84">
              <a:extLst>
                <a:ext uri="{FF2B5EF4-FFF2-40B4-BE49-F238E27FC236}">
                  <a16:creationId xmlns:a16="http://schemas.microsoft.com/office/drawing/2014/main" id="{7D7DD565-A949-482B-8860-CF8302E5C6C1}"/>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86" name="Straight Arrow Connector 85">
              <a:extLst>
                <a:ext uri="{FF2B5EF4-FFF2-40B4-BE49-F238E27FC236}">
                  <a16:creationId xmlns:a16="http://schemas.microsoft.com/office/drawing/2014/main" id="{F7FEC08A-40B3-4227-8008-FD5EC5905208}"/>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6588C27-DA9A-4B19-9AC2-06A1C23F2462}"/>
              </a:ext>
            </a:extLst>
          </p:cNvPr>
          <p:cNvGrpSpPr/>
          <p:nvPr/>
        </p:nvGrpSpPr>
        <p:grpSpPr>
          <a:xfrm>
            <a:off x="1445740" y="4173806"/>
            <a:ext cx="271446" cy="395399"/>
            <a:chOff x="5271081" y="1518010"/>
            <a:chExt cx="805622" cy="1173501"/>
          </a:xfrm>
        </p:grpSpPr>
        <p:pic>
          <p:nvPicPr>
            <p:cNvPr id="88" name="Picture 87">
              <a:extLst>
                <a:ext uri="{FF2B5EF4-FFF2-40B4-BE49-F238E27FC236}">
                  <a16:creationId xmlns:a16="http://schemas.microsoft.com/office/drawing/2014/main" id="{9434D9D0-1D57-4BFD-B764-EA1FDD6A6F1F}"/>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89" name="Straight Arrow Connector 88">
              <a:extLst>
                <a:ext uri="{FF2B5EF4-FFF2-40B4-BE49-F238E27FC236}">
                  <a16:creationId xmlns:a16="http://schemas.microsoft.com/office/drawing/2014/main" id="{3A1B0716-07D5-4A5C-8B5E-B91762B167AF}"/>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F51FAE5C-3609-4A25-8008-7B0C33A667F3}"/>
              </a:ext>
            </a:extLst>
          </p:cNvPr>
          <p:cNvGrpSpPr/>
          <p:nvPr/>
        </p:nvGrpSpPr>
        <p:grpSpPr>
          <a:xfrm>
            <a:off x="1586443" y="4471865"/>
            <a:ext cx="271446" cy="395399"/>
            <a:chOff x="5271081" y="1518010"/>
            <a:chExt cx="805622" cy="1173501"/>
          </a:xfrm>
        </p:grpSpPr>
        <p:pic>
          <p:nvPicPr>
            <p:cNvPr id="91" name="Picture 90">
              <a:extLst>
                <a:ext uri="{FF2B5EF4-FFF2-40B4-BE49-F238E27FC236}">
                  <a16:creationId xmlns:a16="http://schemas.microsoft.com/office/drawing/2014/main" id="{E3E5DA1D-D111-42A4-895B-354243AD36F1}"/>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92" name="Straight Arrow Connector 91">
              <a:extLst>
                <a:ext uri="{FF2B5EF4-FFF2-40B4-BE49-F238E27FC236}">
                  <a16:creationId xmlns:a16="http://schemas.microsoft.com/office/drawing/2014/main" id="{7023582F-7751-4B2F-AABD-A82EAD8AD371}"/>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87C75153-A821-4117-87CE-B7C6B5939FD0}"/>
              </a:ext>
            </a:extLst>
          </p:cNvPr>
          <p:cNvGrpSpPr/>
          <p:nvPr/>
        </p:nvGrpSpPr>
        <p:grpSpPr>
          <a:xfrm>
            <a:off x="1380453" y="4545098"/>
            <a:ext cx="271446" cy="395399"/>
            <a:chOff x="5271081" y="1518010"/>
            <a:chExt cx="805622" cy="1173501"/>
          </a:xfrm>
        </p:grpSpPr>
        <p:pic>
          <p:nvPicPr>
            <p:cNvPr id="96" name="Picture 95">
              <a:extLst>
                <a:ext uri="{FF2B5EF4-FFF2-40B4-BE49-F238E27FC236}">
                  <a16:creationId xmlns:a16="http://schemas.microsoft.com/office/drawing/2014/main" id="{EA828894-3493-49DA-BEA5-B954229E0EB9}"/>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97" name="Straight Arrow Connector 96">
              <a:extLst>
                <a:ext uri="{FF2B5EF4-FFF2-40B4-BE49-F238E27FC236}">
                  <a16:creationId xmlns:a16="http://schemas.microsoft.com/office/drawing/2014/main" id="{84AE1F66-FA18-4C3F-9B87-CD93916AB5C1}"/>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B99AE8DB-2EF5-4DB1-AB7C-3B8BF9B00ED6}"/>
              </a:ext>
            </a:extLst>
          </p:cNvPr>
          <p:cNvGrpSpPr/>
          <p:nvPr/>
        </p:nvGrpSpPr>
        <p:grpSpPr>
          <a:xfrm>
            <a:off x="1225258" y="4766316"/>
            <a:ext cx="271446" cy="395399"/>
            <a:chOff x="5271081" y="1518010"/>
            <a:chExt cx="805622" cy="1173501"/>
          </a:xfrm>
        </p:grpSpPr>
        <p:pic>
          <p:nvPicPr>
            <p:cNvPr id="99" name="Picture 98">
              <a:extLst>
                <a:ext uri="{FF2B5EF4-FFF2-40B4-BE49-F238E27FC236}">
                  <a16:creationId xmlns:a16="http://schemas.microsoft.com/office/drawing/2014/main" id="{CFA7D238-6DD6-4CDC-B62E-B3E9C50DA8A0}"/>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00" name="Straight Arrow Connector 99">
              <a:extLst>
                <a:ext uri="{FF2B5EF4-FFF2-40B4-BE49-F238E27FC236}">
                  <a16:creationId xmlns:a16="http://schemas.microsoft.com/office/drawing/2014/main" id="{159F9034-BB4F-4FC8-BA49-3CBD4A58A728}"/>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B8F209A5-C145-4DA4-8152-FFFA4FD65AE7}"/>
              </a:ext>
            </a:extLst>
          </p:cNvPr>
          <p:cNvGrpSpPr/>
          <p:nvPr/>
        </p:nvGrpSpPr>
        <p:grpSpPr>
          <a:xfrm>
            <a:off x="1510274" y="4825285"/>
            <a:ext cx="271446" cy="395399"/>
            <a:chOff x="5271081" y="1518010"/>
            <a:chExt cx="805622" cy="1173501"/>
          </a:xfrm>
        </p:grpSpPr>
        <p:pic>
          <p:nvPicPr>
            <p:cNvPr id="102" name="Picture 101">
              <a:extLst>
                <a:ext uri="{FF2B5EF4-FFF2-40B4-BE49-F238E27FC236}">
                  <a16:creationId xmlns:a16="http://schemas.microsoft.com/office/drawing/2014/main" id="{4627276D-D663-4481-8FD1-AC4D6E34A294}"/>
                </a:ext>
              </a:extLst>
            </p:cNvPr>
            <p:cNvPicPr>
              <a:picLocks noChangeAspect="1"/>
            </p:cNvPicPr>
            <p:nvPr/>
          </p:nvPicPr>
          <p:blipFill rotWithShape="1">
            <a:blip r:embed="rId13">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64" name="Straight Arrow Connector 163">
              <a:extLst>
                <a:ext uri="{FF2B5EF4-FFF2-40B4-BE49-F238E27FC236}">
                  <a16:creationId xmlns:a16="http://schemas.microsoft.com/office/drawing/2014/main" id="{4A9124B2-FCE1-4986-9E05-A3CD39040778}"/>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2CF9AE8D-9466-407C-A37E-FD9B60E8FF16}"/>
                  </a:ext>
                </a:extLst>
              </p:cNvPr>
              <p:cNvSpPr txBox="1"/>
              <p:nvPr/>
            </p:nvSpPr>
            <p:spPr>
              <a:xfrm>
                <a:off x="9699462" y="1881192"/>
                <a:ext cx="1323497" cy="461665"/>
              </a:xfrm>
              <a:prstGeom prst="rect">
                <a:avLst/>
              </a:prstGeom>
              <a:noFill/>
            </p:spPr>
            <p:txBody>
              <a:bodyPr wrap="square">
                <a:spAutoFit/>
              </a:bodyPr>
              <a:lstStyle/>
              <a:p>
                <a14:m>
                  <m:oMath xmlns:m="http://schemas.openxmlformats.org/officeDocument/2006/math">
                    <m:d>
                      <m:dPr>
                        <m:begChr m:val="⟨"/>
                        <m:endChr m:val="⟩"/>
                        <m:ctrlPr>
                          <a:rPr lang="es-ES" sz="2400" b="0" i="1" smtClean="0">
                            <a:solidFill>
                              <a:srgbClr val="FFD025"/>
                            </a:solidFill>
                            <a:latin typeface="Cambria Math" panose="02040503050406030204" pitchFamily="18" charset="0"/>
                          </a:rPr>
                        </m:ctrlPr>
                      </m:dPr>
                      <m:e>
                        <m:r>
                          <a:rPr lang="es-ES" sz="2400" b="0" i="1" smtClean="0">
                            <a:solidFill>
                              <a:srgbClr val="FFD025"/>
                            </a:solidFill>
                            <a:latin typeface="Cambria Math" panose="02040503050406030204" pitchFamily="18" charset="0"/>
                          </a:rPr>
                          <m:t>𝑁</m:t>
                        </m:r>
                      </m:e>
                    </m:d>
                    <m:r>
                      <a:rPr lang="es-ES" sz="2400" b="0" i="1" smtClean="0">
                        <a:solidFill>
                          <a:srgbClr val="FFD025"/>
                        </a:solidFill>
                        <a:latin typeface="Cambria Math" panose="02040503050406030204" pitchFamily="18" charset="0"/>
                      </a:rPr>
                      <m:t>=5</m:t>
                    </m:r>
                  </m:oMath>
                </a14:m>
                <a:r>
                  <a:rPr lang="en-US" sz="2400" dirty="0">
                    <a:solidFill>
                      <a:srgbClr val="FFD025"/>
                    </a:solidFill>
                  </a:rPr>
                  <a:t> </a:t>
                </a:r>
              </a:p>
            </p:txBody>
          </p:sp>
        </mc:Choice>
        <mc:Fallback xmlns="">
          <p:sp>
            <p:nvSpPr>
              <p:cNvPr id="166" name="TextBox 165">
                <a:extLst>
                  <a:ext uri="{FF2B5EF4-FFF2-40B4-BE49-F238E27FC236}">
                    <a16:creationId xmlns:a16="http://schemas.microsoft.com/office/drawing/2014/main" id="{2CF9AE8D-9466-407C-A37E-FD9B60E8FF16}"/>
                  </a:ext>
                </a:extLst>
              </p:cNvPr>
              <p:cNvSpPr txBox="1">
                <a:spLocks noRot="1" noChangeAspect="1" noMove="1" noResize="1" noEditPoints="1" noAdjustHandles="1" noChangeArrowheads="1" noChangeShapeType="1" noTextEdit="1"/>
              </p:cNvSpPr>
              <p:nvPr/>
            </p:nvSpPr>
            <p:spPr>
              <a:xfrm>
                <a:off x="9699462" y="1881192"/>
                <a:ext cx="1323497" cy="461665"/>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431EA52D-A7E9-4D47-B338-80DF17B0C75A}"/>
                  </a:ext>
                </a:extLst>
              </p:cNvPr>
              <p:cNvSpPr txBox="1"/>
              <p:nvPr/>
            </p:nvSpPr>
            <p:spPr>
              <a:xfrm>
                <a:off x="9234727" y="4525485"/>
                <a:ext cx="1428652" cy="461665"/>
              </a:xfrm>
              <a:prstGeom prst="rect">
                <a:avLst/>
              </a:prstGeom>
              <a:noFill/>
            </p:spPr>
            <p:txBody>
              <a:bodyPr wrap="square">
                <a:spAutoFit/>
              </a:bodyPr>
              <a:lstStyle/>
              <a:p>
                <a14:m>
                  <m:oMath xmlns:m="http://schemas.openxmlformats.org/officeDocument/2006/math">
                    <m:d>
                      <m:dPr>
                        <m:begChr m:val="⟨"/>
                        <m:endChr m:val="⟩"/>
                        <m:ctrlPr>
                          <a:rPr lang="es-ES" sz="2400" i="1" smtClean="0">
                            <a:solidFill>
                              <a:srgbClr val="7D0025"/>
                            </a:solidFill>
                            <a:latin typeface="Cambria Math" panose="02040503050406030204" pitchFamily="18" charset="0"/>
                          </a:rPr>
                        </m:ctrlPr>
                      </m:dPr>
                      <m:e>
                        <m:r>
                          <a:rPr lang="es-ES" sz="2400" i="1">
                            <a:solidFill>
                              <a:srgbClr val="7D0025"/>
                            </a:solidFill>
                            <a:latin typeface="Cambria Math" panose="02040503050406030204" pitchFamily="18" charset="0"/>
                          </a:rPr>
                          <m:t>𝑁</m:t>
                        </m:r>
                      </m:e>
                    </m:d>
                    <m:r>
                      <a:rPr lang="es-ES" sz="2400" i="1">
                        <a:solidFill>
                          <a:srgbClr val="7D0025"/>
                        </a:solidFill>
                        <a:latin typeface="Cambria Math" panose="02040503050406030204" pitchFamily="18" charset="0"/>
                      </a:rPr>
                      <m:t>=</m:t>
                    </m:r>
                    <m:r>
                      <a:rPr lang="es-ES" sz="2400" b="0" i="1" smtClean="0">
                        <a:solidFill>
                          <a:srgbClr val="7D0025"/>
                        </a:solidFill>
                        <a:latin typeface="Cambria Math" panose="02040503050406030204" pitchFamily="18" charset="0"/>
                      </a:rPr>
                      <m:t>20</m:t>
                    </m:r>
                  </m:oMath>
                </a14:m>
                <a:r>
                  <a:rPr lang="en-US" sz="2400" dirty="0">
                    <a:solidFill>
                      <a:srgbClr val="7D0025"/>
                    </a:solidFill>
                  </a:rPr>
                  <a:t> </a:t>
                </a:r>
              </a:p>
            </p:txBody>
          </p:sp>
        </mc:Choice>
        <mc:Fallback xmlns="">
          <p:sp>
            <p:nvSpPr>
              <p:cNvPr id="167" name="TextBox 166">
                <a:extLst>
                  <a:ext uri="{FF2B5EF4-FFF2-40B4-BE49-F238E27FC236}">
                    <a16:creationId xmlns:a16="http://schemas.microsoft.com/office/drawing/2014/main" id="{431EA52D-A7E9-4D47-B338-80DF17B0C75A}"/>
                  </a:ext>
                </a:extLst>
              </p:cNvPr>
              <p:cNvSpPr txBox="1">
                <a:spLocks noRot="1" noChangeAspect="1" noMove="1" noResize="1" noEditPoints="1" noAdjustHandles="1" noChangeArrowheads="1" noChangeShapeType="1" noTextEdit="1"/>
              </p:cNvSpPr>
              <p:nvPr/>
            </p:nvSpPr>
            <p:spPr>
              <a:xfrm>
                <a:off x="9234727" y="4525485"/>
                <a:ext cx="1428652" cy="461665"/>
              </a:xfrm>
              <a:prstGeom prst="rect">
                <a:avLst/>
              </a:prstGeom>
              <a:blipFill>
                <a:blip r:embed="rId17"/>
                <a:stretch>
                  <a:fillRect/>
                </a:stretch>
              </a:blipFill>
            </p:spPr>
            <p:txBody>
              <a:bodyPr/>
              <a:lstStyle/>
              <a:p>
                <a:r>
                  <a:rPr lang="en-GB">
                    <a:noFill/>
                  </a:rPr>
                  <a:t> </a:t>
                </a:r>
              </a:p>
            </p:txBody>
          </p:sp>
        </mc:Fallback>
      </mc:AlternateContent>
      <p:sp>
        <p:nvSpPr>
          <p:cNvPr id="165" name="Rectangle 164">
            <a:extLst>
              <a:ext uri="{FF2B5EF4-FFF2-40B4-BE49-F238E27FC236}">
                <a16:creationId xmlns:a16="http://schemas.microsoft.com/office/drawing/2014/main" id="{DE9F5054-D4F6-4194-821B-053FECD86ED0}"/>
              </a:ext>
            </a:extLst>
          </p:cNvPr>
          <p:cNvSpPr/>
          <p:nvPr/>
        </p:nvSpPr>
        <p:spPr>
          <a:xfrm>
            <a:off x="8421189" y="546781"/>
            <a:ext cx="3770811" cy="584775"/>
          </a:xfrm>
          <a:prstGeom prst="rect">
            <a:avLst/>
          </a:prstGeom>
        </p:spPr>
        <p:txBody>
          <a:bodyPr wrap="square">
            <a:spAutoFit/>
          </a:bodyPr>
          <a:lstStyle/>
          <a:p>
            <a:pPr algn="r"/>
            <a:r>
              <a:rPr lang="en-GB" sz="1600" dirty="0">
                <a:solidFill>
                  <a:schemeClr val="tx2">
                    <a:lumMod val="60000"/>
                    <a:lumOff val="40000"/>
                  </a:schemeClr>
                </a:solidFill>
                <a:cs typeface="Arial" panose="020B0604020202020204" pitchFamily="34" charset="0"/>
              </a:rPr>
              <a:t>C.I. Velasco and F.J. García de Abajo, Nat. </a:t>
            </a:r>
            <a:r>
              <a:rPr lang="en-GB" sz="1600" dirty="0" err="1">
                <a:solidFill>
                  <a:schemeClr val="tx2">
                    <a:lumMod val="60000"/>
                    <a:lumOff val="40000"/>
                  </a:schemeClr>
                </a:solidFill>
                <a:cs typeface="Arial" panose="020B0604020202020204" pitchFamily="34" charset="0"/>
              </a:rPr>
              <a:t>Commun</a:t>
            </a:r>
            <a:r>
              <a:rPr lang="en-GB" sz="1600" dirty="0">
                <a:solidFill>
                  <a:schemeClr val="tx2">
                    <a:lumMod val="60000"/>
                    <a:lumOff val="40000"/>
                  </a:schemeClr>
                </a:solidFill>
                <a:cs typeface="Arial" panose="020B0604020202020204" pitchFamily="34" charset="0"/>
              </a:rPr>
              <a:t>. 17, 868 (2026)</a:t>
            </a:r>
            <a:endParaRPr lang="en-US" sz="1600" dirty="0">
              <a:solidFill>
                <a:schemeClr val="tx2">
                  <a:lumMod val="60000"/>
                  <a:lumOff val="40000"/>
                </a:schemeClr>
              </a:solidFill>
              <a:cs typeface="Arial" panose="020B0604020202020204" pitchFamily="34" charset="0"/>
            </a:endParaRPr>
          </a:p>
        </p:txBody>
      </p:sp>
    </p:spTree>
    <p:extLst>
      <p:ext uri="{BB962C8B-B14F-4D97-AF65-F5344CB8AC3E}">
        <p14:creationId xmlns:p14="http://schemas.microsoft.com/office/powerpoint/2010/main" val="374673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a:solidFill>
                    <a:schemeClr val="bg1"/>
                  </a:solidFill>
                  <a:latin typeface="Helvetica" pitchFamily="2" charset="0"/>
                  <a:cs typeface="Arial" panose="020B0604020202020204" pitchFamily="34" charset="0"/>
                </a:rPr>
                <a:t>NOON </a:t>
              </a:r>
              <a:r>
                <a:rPr lang="es-ES" sz="2800" dirty="0" err="1">
                  <a:solidFill>
                    <a:schemeClr val="bg1"/>
                  </a:solidFill>
                  <a:latin typeface="Helvetica" pitchFamily="2" charset="0"/>
                  <a:cs typeface="Arial" panose="020B0604020202020204" pitchFamily="34" charset="0"/>
                </a:rPr>
                <a:t>states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a:extLst>
              <a:ext uri="{FF2B5EF4-FFF2-40B4-BE49-F238E27FC236}">
                <a16:creationId xmlns:a16="http://schemas.microsoft.com/office/drawing/2014/main" id="{2CA5D683-5F44-49B8-8F40-CB3BA371E4D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214437" y="993809"/>
            <a:ext cx="5763126" cy="8153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21D4462-6EA2-4AD6-8F7A-8E4F07BF7C13}"/>
              </a:ext>
            </a:extLst>
          </p:cNvPr>
          <p:cNvPicPr>
            <a:picLocks noChangeAspect="1"/>
          </p:cNvPicPr>
          <p:nvPr/>
        </p:nvPicPr>
        <p:blipFill>
          <a:blip r:embed="rId7"/>
          <a:stretch>
            <a:fillRect/>
          </a:stretch>
        </p:blipFill>
        <p:spPr>
          <a:xfrm>
            <a:off x="597706" y="2288405"/>
            <a:ext cx="5285751" cy="3575786"/>
          </a:xfrm>
          <a:prstGeom prst="rect">
            <a:avLst/>
          </a:prstGeom>
        </p:spPr>
      </p:pic>
      <p:pic>
        <p:nvPicPr>
          <p:cNvPr id="3" name="Picture 2">
            <a:extLst>
              <a:ext uri="{FF2B5EF4-FFF2-40B4-BE49-F238E27FC236}">
                <a16:creationId xmlns:a16="http://schemas.microsoft.com/office/drawing/2014/main" id="{FA34EB8D-5AC5-40C2-BB0C-6966077D51AA}"/>
              </a:ext>
            </a:extLst>
          </p:cNvPr>
          <p:cNvPicPr>
            <a:picLocks noChangeAspect="1"/>
          </p:cNvPicPr>
          <p:nvPr/>
        </p:nvPicPr>
        <p:blipFill>
          <a:blip r:embed="rId8"/>
          <a:stretch>
            <a:fillRect/>
          </a:stretch>
        </p:blipFill>
        <p:spPr>
          <a:xfrm>
            <a:off x="5883457" y="2288405"/>
            <a:ext cx="5747703" cy="3575786"/>
          </a:xfrm>
          <a:prstGeom prst="rect">
            <a:avLst/>
          </a:prstGeom>
        </p:spPr>
      </p:pic>
      <p:sp>
        <p:nvSpPr>
          <p:cNvPr id="4" name="TextBox 3">
            <a:extLst>
              <a:ext uri="{FF2B5EF4-FFF2-40B4-BE49-F238E27FC236}">
                <a16:creationId xmlns:a16="http://schemas.microsoft.com/office/drawing/2014/main" id="{589FC810-9381-4C13-8C5D-D0E1FC7C6C6C}"/>
              </a:ext>
            </a:extLst>
          </p:cNvPr>
          <p:cNvSpPr txBox="1"/>
          <p:nvPr/>
        </p:nvSpPr>
        <p:spPr>
          <a:xfrm>
            <a:off x="3177139" y="6202349"/>
            <a:ext cx="5837722" cy="369332"/>
          </a:xfrm>
          <a:prstGeom prst="rect">
            <a:avLst/>
          </a:prstGeom>
          <a:noFill/>
        </p:spPr>
        <p:txBody>
          <a:bodyPr wrap="square" rtlCol="0">
            <a:spAutoFit/>
          </a:bodyPr>
          <a:lstStyle/>
          <a:p>
            <a:r>
              <a:rPr lang="en-US" dirty="0">
                <a:solidFill>
                  <a:schemeClr val="accent1">
                    <a:lumMod val="75000"/>
                  </a:schemeClr>
                </a:solidFill>
              </a:rPr>
              <a:t>Johnathan P. Dowling, Contemp. Phys </a:t>
            </a:r>
            <a:r>
              <a:rPr lang="en-US" b="1" dirty="0">
                <a:solidFill>
                  <a:schemeClr val="accent1">
                    <a:lumMod val="75000"/>
                  </a:schemeClr>
                </a:solidFill>
              </a:rPr>
              <a:t>49</a:t>
            </a:r>
            <a:r>
              <a:rPr lang="en-US" dirty="0">
                <a:solidFill>
                  <a:schemeClr val="accent1">
                    <a:lumMod val="75000"/>
                  </a:schemeClr>
                </a:solidFill>
              </a:rPr>
              <a:t>, 125 (2008)</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CEFA76-2862-4349-BD5A-673021BA05B8}"/>
                  </a:ext>
                </a:extLst>
              </p:cNvPr>
              <p:cNvSpPr txBox="1"/>
              <p:nvPr/>
            </p:nvSpPr>
            <p:spPr>
              <a:xfrm>
                <a:off x="6807468" y="2208998"/>
                <a:ext cx="135248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ES" sz="2400" b="0" i="0" smtClean="0">
                          <a:solidFill>
                            <a:srgbClr val="212871"/>
                          </a:solidFill>
                          <a:latin typeface="Cambria Math" panose="02040503050406030204" pitchFamily="18" charset="0"/>
                        </a:rPr>
                        <m:t>Δ</m:t>
                      </m:r>
                      <m:r>
                        <a:rPr lang="es-ES" sz="2400" b="0" i="1" smtClean="0">
                          <a:solidFill>
                            <a:srgbClr val="212871"/>
                          </a:solidFill>
                          <a:latin typeface="Cambria Math" panose="02040503050406030204" pitchFamily="18" charset="0"/>
                        </a:rPr>
                        <m:t>𝑥</m:t>
                      </m:r>
                      <m:r>
                        <a:rPr lang="es-ES" sz="2400" b="0" i="1" smtClean="0">
                          <a:solidFill>
                            <a:srgbClr val="212871"/>
                          </a:solidFill>
                          <a:latin typeface="Cambria Math" panose="02040503050406030204" pitchFamily="18" charset="0"/>
                        </a:rPr>
                        <m:t>∝</m:t>
                      </m:r>
                      <m:r>
                        <a:rPr lang="es-ES" sz="2400" b="0" i="1" smtClean="0">
                          <a:solidFill>
                            <a:srgbClr val="212871"/>
                          </a:solidFill>
                          <a:latin typeface="Cambria Math" panose="02040503050406030204" pitchFamily="18" charset="0"/>
                        </a:rPr>
                        <m:t>𝜆</m:t>
                      </m:r>
                      <m:r>
                        <a:rPr lang="es-ES" sz="2400" b="0" i="1" smtClean="0">
                          <a:solidFill>
                            <a:srgbClr val="212871"/>
                          </a:solidFill>
                          <a:latin typeface="Cambria Math" panose="02040503050406030204" pitchFamily="18" charset="0"/>
                        </a:rPr>
                        <m:t>/</m:t>
                      </m:r>
                      <m:r>
                        <m:rPr>
                          <m:sty m:val="p"/>
                        </m:rPr>
                        <a:rPr lang="es-ES" sz="2400" b="0" i="0" smtClean="0">
                          <a:solidFill>
                            <a:srgbClr val="212871"/>
                          </a:solidFill>
                          <a:latin typeface="Cambria Math" panose="02040503050406030204" pitchFamily="18" charset="0"/>
                        </a:rPr>
                        <m:t>N</m:t>
                      </m:r>
                    </m:oMath>
                  </m:oMathPara>
                </a14:m>
                <a:endParaRPr lang="en-US" sz="2400" dirty="0">
                  <a:solidFill>
                    <a:srgbClr val="212871"/>
                  </a:solidFill>
                </a:endParaRPr>
              </a:p>
            </p:txBody>
          </p:sp>
        </mc:Choice>
        <mc:Fallback xmlns="">
          <p:sp>
            <p:nvSpPr>
              <p:cNvPr id="5" name="TextBox 4">
                <a:extLst>
                  <a:ext uri="{FF2B5EF4-FFF2-40B4-BE49-F238E27FC236}">
                    <a16:creationId xmlns:a16="http://schemas.microsoft.com/office/drawing/2014/main" id="{BDCEFA76-2862-4349-BD5A-673021BA05B8}"/>
                  </a:ext>
                </a:extLst>
              </p:cNvPr>
              <p:cNvSpPr txBox="1">
                <a:spLocks noRot="1" noChangeAspect="1" noMove="1" noResize="1" noEditPoints="1" noAdjustHandles="1" noChangeArrowheads="1" noChangeShapeType="1" noTextEdit="1"/>
              </p:cNvSpPr>
              <p:nvPr/>
            </p:nvSpPr>
            <p:spPr>
              <a:xfrm>
                <a:off x="6807468" y="2208998"/>
                <a:ext cx="1352486" cy="369332"/>
              </a:xfrm>
              <a:prstGeom prst="rect">
                <a:avLst/>
              </a:prstGeom>
              <a:blipFill>
                <a:blip r:embed="rId9"/>
                <a:stretch>
                  <a:fillRect l="-4505" r="-4054" b="-37705"/>
                </a:stretch>
              </a:blipFill>
            </p:spPr>
            <p:txBody>
              <a:bodyPr/>
              <a:lstStyle/>
              <a:p>
                <a:r>
                  <a:rPr lang="en-GB">
                    <a:noFill/>
                  </a:rPr>
                  <a:t> </a:t>
                </a:r>
              </a:p>
            </p:txBody>
          </p:sp>
        </mc:Fallback>
      </mc:AlternateContent>
      <p:sp>
        <p:nvSpPr>
          <p:cNvPr id="7" name="Freeform: Shape 6">
            <a:extLst>
              <a:ext uri="{FF2B5EF4-FFF2-40B4-BE49-F238E27FC236}">
                <a16:creationId xmlns:a16="http://schemas.microsoft.com/office/drawing/2014/main" id="{5060E910-1AB8-4C0D-8B16-E5196AE69557}"/>
              </a:ext>
            </a:extLst>
          </p:cNvPr>
          <p:cNvSpPr/>
          <p:nvPr/>
        </p:nvSpPr>
        <p:spPr>
          <a:xfrm>
            <a:off x="7088021" y="2646947"/>
            <a:ext cx="318366" cy="1139834"/>
          </a:xfrm>
          <a:custGeom>
            <a:avLst/>
            <a:gdLst>
              <a:gd name="connsiteX0" fmla="*/ 294556 w 294556"/>
              <a:gd name="connsiteY0" fmla="*/ 1102093 h 1102093"/>
              <a:gd name="connsiteX1" fmla="*/ 985 w 294556"/>
              <a:gd name="connsiteY1" fmla="*/ 490889 h 1102093"/>
              <a:gd name="connsiteX2" fmla="*/ 217554 w 294556"/>
              <a:gd name="connsiteY2" fmla="*/ 0 h 1102093"/>
            </a:gdLst>
            <a:ahLst/>
            <a:cxnLst>
              <a:cxn ang="0">
                <a:pos x="connsiteX0" y="connsiteY0"/>
              </a:cxn>
              <a:cxn ang="0">
                <a:pos x="connsiteX1" y="connsiteY1"/>
              </a:cxn>
              <a:cxn ang="0">
                <a:pos x="connsiteX2" y="connsiteY2"/>
              </a:cxn>
            </a:cxnLst>
            <a:rect l="l" t="t" r="r" b="b"/>
            <a:pathLst>
              <a:path w="294556" h="1102093">
                <a:moveTo>
                  <a:pt x="294556" y="1102093"/>
                </a:moveTo>
                <a:cubicBezTo>
                  <a:pt x="154187" y="888332"/>
                  <a:pt x="13819" y="674571"/>
                  <a:pt x="985" y="490889"/>
                </a:cubicBezTo>
                <a:cubicBezTo>
                  <a:pt x="-11849" y="307207"/>
                  <a:pt x="102852" y="153603"/>
                  <a:pt x="217554" y="0"/>
                </a:cubicBezTo>
              </a:path>
            </a:pathLst>
          </a:custGeom>
          <a:noFill/>
          <a:ln>
            <a:solidFill>
              <a:srgbClr val="2A2F78"/>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92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Freeform: Shape 179">
            <a:extLst>
              <a:ext uri="{FF2B5EF4-FFF2-40B4-BE49-F238E27FC236}">
                <a16:creationId xmlns:a16="http://schemas.microsoft.com/office/drawing/2014/main" id="{4678D21A-27D1-4563-AC4C-3DCF350DCAFB}"/>
              </a:ext>
            </a:extLst>
          </p:cNvPr>
          <p:cNvSpPr/>
          <p:nvPr/>
        </p:nvSpPr>
        <p:spPr>
          <a:xfrm rot="3043879">
            <a:off x="1413278" y="2213265"/>
            <a:ext cx="2809088" cy="2666489"/>
          </a:xfrm>
          <a:custGeom>
            <a:avLst/>
            <a:gdLst>
              <a:gd name="connsiteX0" fmla="*/ 0 w 2809088"/>
              <a:gd name="connsiteY0" fmla="*/ 0 h 2666489"/>
              <a:gd name="connsiteX1" fmla="*/ 230400 w 2809088"/>
              <a:gd name="connsiteY1" fmla="*/ 0 h 2666489"/>
              <a:gd name="connsiteX2" fmla="*/ 230400 w 2809088"/>
              <a:gd name="connsiteY2" fmla="*/ 1178656 h 2666489"/>
              <a:gd name="connsiteX3" fmla="*/ 671618 w 2809088"/>
              <a:gd name="connsiteY3" fmla="*/ 1539386 h 2666489"/>
              <a:gd name="connsiteX4" fmla="*/ 1143907 w 2809088"/>
              <a:gd name="connsiteY4" fmla="*/ 1443619 h 2666489"/>
              <a:gd name="connsiteX5" fmla="*/ 1143940 w 2809088"/>
              <a:gd name="connsiteY5" fmla="*/ 1443782 h 2666489"/>
              <a:gd name="connsiteX6" fmla="*/ 1144041 w 2809088"/>
              <a:gd name="connsiteY6" fmla="*/ 1443761 h 2666489"/>
              <a:gd name="connsiteX7" fmla="*/ 1258952 w 2809088"/>
              <a:gd name="connsiteY7" fmla="*/ 2011566 h 2666489"/>
              <a:gd name="connsiteX8" fmla="*/ 1755787 w 2809088"/>
              <a:gd name="connsiteY8" fmla="*/ 2417767 h 2666489"/>
              <a:gd name="connsiteX9" fmla="*/ 2802064 w 2809088"/>
              <a:gd name="connsiteY9" fmla="*/ 2205610 h 2666489"/>
              <a:gd name="connsiteX10" fmla="*/ 2809088 w 2809088"/>
              <a:gd name="connsiteY10" fmla="*/ 2240249 h 2666489"/>
              <a:gd name="connsiteX11" fmla="*/ 2614032 w 2809088"/>
              <a:gd name="connsiteY11" fmla="*/ 2478827 h 2666489"/>
              <a:gd name="connsiteX12" fmla="*/ 1688554 w 2809088"/>
              <a:gd name="connsiteY12" fmla="*/ 2666489 h 2666489"/>
              <a:gd name="connsiteX13" fmla="*/ 1687074 w 2809088"/>
              <a:gd name="connsiteY13" fmla="*/ 2659193 h 2666489"/>
              <a:gd name="connsiteX14" fmla="*/ 1050468 w 2809088"/>
              <a:gd name="connsiteY14" fmla="*/ 2138717 h 2666489"/>
              <a:gd name="connsiteX15" fmla="*/ 1051492 w 2809088"/>
              <a:gd name="connsiteY15" fmla="*/ 2137464 h 2666489"/>
              <a:gd name="connsiteX16" fmla="*/ 1049444 w 2809088"/>
              <a:gd name="connsiteY16" fmla="*/ 2137879 h 2666489"/>
              <a:gd name="connsiteX17" fmla="*/ 963905 w 2809088"/>
              <a:gd name="connsiteY17" fmla="*/ 1715207 h 2666489"/>
              <a:gd name="connsiteX18" fmla="*/ 618069 w 2809088"/>
              <a:gd name="connsiteY18" fmla="*/ 1785333 h 2666489"/>
              <a:gd name="connsiteX19" fmla="*/ 614210 w 2809088"/>
              <a:gd name="connsiteY19" fmla="*/ 1790053 h 2666489"/>
              <a:gd name="connsiteX20" fmla="*/ 610351 w 2809088"/>
              <a:gd name="connsiteY20" fmla="*/ 1786898 h 2666489"/>
              <a:gd name="connsiteX21" fmla="*/ 604084 w 2809088"/>
              <a:gd name="connsiteY21" fmla="*/ 1788169 h 2666489"/>
              <a:gd name="connsiteX22" fmla="*/ 602530 w 2809088"/>
              <a:gd name="connsiteY22" fmla="*/ 1780503 h 2666489"/>
              <a:gd name="connsiteX23" fmla="*/ 4190 w 2809088"/>
              <a:gd name="connsiteY23" fmla="*/ 1291314 h 2666489"/>
              <a:gd name="connsiteX24" fmla="*/ 5790 w 2809088"/>
              <a:gd name="connsiteY24" fmla="*/ 1289357 h 2666489"/>
              <a:gd name="connsiteX25" fmla="*/ 0 w 2809088"/>
              <a:gd name="connsiteY25" fmla="*/ 1289357 h 2666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09088" h="2666489">
                <a:moveTo>
                  <a:pt x="0" y="0"/>
                </a:moveTo>
                <a:lnTo>
                  <a:pt x="230400" y="0"/>
                </a:lnTo>
                <a:lnTo>
                  <a:pt x="230400" y="1178656"/>
                </a:lnTo>
                <a:lnTo>
                  <a:pt x="671618" y="1539386"/>
                </a:lnTo>
                <a:lnTo>
                  <a:pt x="1143907" y="1443619"/>
                </a:lnTo>
                <a:lnTo>
                  <a:pt x="1143940" y="1443782"/>
                </a:lnTo>
                <a:lnTo>
                  <a:pt x="1144041" y="1443761"/>
                </a:lnTo>
                <a:lnTo>
                  <a:pt x="1258952" y="2011566"/>
                </a:lnTo>
                <a:lnTo>
                  <a:pt x="1755787" y="2417767"/>
                </a:lnTo>
                <a:lnTo>
                  <a:pt x="2802064" y="2205610"/>
                </a:lnTo>
                <a:lnTo>
                  <a:pt x="2809088" y="2240249"/>
                </a:lnTo>
                <a:lnTo>
                  <a:pt x="2614032" y="2478827"/>
                </a:lnTo>
                <a:lnTo>
                  <a:pt x="1688554" y="2666489"/>
                </a:lnTo>
                <a:lnTo>
                  <a:pt x="1687074" y="2659193"/>
                </a:lnTo>
                <a:lnTo>
                  <a:pt x="1050468" y="2138717"/>
                </a:lnTo>
                <a:lnTo>
                  <a:pt x="1051492" y="2137464"/>
                </a:lnTo>
                <a:lnTo>
                  <a:pt x="1049444" y="2137879"/>
                </a:lnTo>
                <a:lnTo>
                  <a:pt x="963905" y="1715207"/>
                </a:lnTo>
                <a:lnTo>
                  <a:pt x="618069" y="1785333"/>
                </a:lnTo>
                <a:lnTo>
                  <a:pt x="614210" y="1790053"/>
                </a:lnTo>
                <a:lnTo>
                  <a:pt x="610351" y="1786898"/>
                </a:lnTo>
                <a:lnTo>
                  <a:pt x="604084" y="1788169"/>
                </a:lnTo>
                <a:lnTo>
                  <a:pt x="602530" y="1780503"/>
                </a:lnTo>
                <a:lnTo>
                  <a:pt x="4190" y="1291314"/>
                </a:lnTo>
                <a:lnTo>
                  <a:pt x="5790" y="1289357"/>
                </a:lnTo>
                <a:lnTo>
                  <a:pt x="0" y="1289357"/>
                </a:lnTo>
                <a:close/>
              </a:path>
            </a:pathLst>
          </a:custGeom>
          <a:solidFill>
            <a:srgbClr val="FF9B9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82" name="Freeform: Shape 181">
            <a:extLst>
              <a:ext uri="{FF2B5EF4-FFF2-40B4-BE49-F238E27FC236}">
                <a16:creationId xmlns:a16="http://schemas.microsoft.com/office/drawing/2014/main" id="{21CC7C28-235F-4DF3-8B96-E6F352D9BF83}"/>
              </a:ext>
            </a:extLst>
          </p:cNvPr>
          <p:cNvSpPr/>
          <p:nvPr/>
        </p:nvSpPr>
        <p:spPr>
          <a:xfrm>
            <a:off x="2746719" y="1617985"/>
            <a:ext cx="1206060" cy="3579633"/>
          </a:xfrm>
          <a:custGeom>
            <a:avLst/>
            <a:gdLst>
              <a:gd name="connsiteX0" fmla="*/ 211422 w 1206060"/>
              <a:gd name="connsiteY0" fmla="*/ 0 h 3579633"/>
              <a:gd name="connsiteX1" fmla="*/ 1206060 w 1206060"/>
              <a:gd name="connsiteY1" fmla="*/ 813194 h 3579633"/>
              <a:gd name="connsiteX2" fmla="*/ 1200304 w 1206060"/>
              <a:gd name="connsiteY2" fmla="*/ 820235 h 3579633"/>
              <a:gd name="connsiteX3" fmla="*/ 1200304 w 1206060"/>
              <a:gd name="connsiteY3" fmla="*/ 2869850 h 3579633"/>
              <a:gd name="connsiteX4" fmla="*/ 1190770 w 1206060"/>
              <a:gd name="connsiteY4" fmla="*/ 2869850 h 3579633"/>
              <a:gd name="connsiteX5" fmla="*/ 1196330 w 1206060"/>
              <a:gd name="connsiteY5" fmla="*/ 2876651 h 3579633"/>
              <a:gd name="connsiteX6" fmla="*/ 336495 w 1206060"/>
              <a:gd name="connsiteY6" fmla="*/ 3579633 h 3579633"/>
              <a:gd name="connsiteX7" fmla="*/ 18389 w 1206060"/>
              <a:gd name="connsiteY7" fmla="*/ 3579633 h 3579633"/>
              <a:gd name="connsiteX8" fmla="*/ 0 w 1206060"/>
              <a:gd name="connsiteY8" fmla="*/ 3557141 h 3579633"/>
              <a:gd name="connsiteX9" fmla="*/ 969904 w 1206060"/>
              <a:gd name="connsiteY9" fmla="*/ 2764169 h 3579633"/>
              <a:gd name="connsiteX10" fmla="*/ 969904 w 1206060"/>
              <a:gd name="connsiteY10" fmla="*/ 917722 h 3579633"/>
              <a:gd name="connsiteX11" fmla="*/ 65588 w 1206060"/>
              <a:gd name="connsiteY11" fmla="*/ 178372 h 357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60" h="3579633">
                <a:moveTo>
                  <a:pt x="211422" y="0"/>
                </a:moveTo>
                <a:lnTo>
                  <a:pt x="1206060" y="813194"/>
                </a:lnTo>
                <a:lnTo>
                  <a:pt x="1200304" y="820235"/>
                </a:lnTo>
                <a:lnTo>
                  <a:pt x="1200304" y="2869850"/>
                </a:lnTo>
                <a:lnTo>
                  <a:pt x="1190770" y="2869850"/>
                </a:lnTo>
                <a:lnTo>
                  <a:pt x="1196330" y="2876651"/>
                </a:lnTo>
                <a:lnTo>
                  <a:pt x="336495" y="3579633"/>
                </a:lnTo>
                <a:lnTo>
                  <a:pt x="18389" y="3579633"/>
                </a:lnTo>
                <a:lnTo>
                  <a:pt x="0" y="3557141"/>
                </a:lnTo>
                <a:lnTo>
                  <a:pt x="969904" y="2764169"/>
                </a:lnTo>
                <a:lnTo>
                  <a:pt x="969904" y="917722"/>
                </a:lnTo>
                <a:lnTo>
                  <a:pt x="65588" y="178372"/>
                </a:lnTo>
                <a:close/>
              </a:path>
            </a:pathLst>
          </a:custGeom>
          <a:solidFill>
            <a:srgbClr val="FF9B9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accent6">
                      <a:lumMod val="60000"/>
                      <a:lumOff val="40000"/>
                    </a:schemeClr>
                  </a:solidFill>
                  <a:latin typeface="Helvetica" pitchFamily="2" charset="0"/>
                  <a:cs typeface="Arial" panose="020B0604020202020204" pitchFamily="34" charset="0"/>
                </a:rPr>
                <a:t>QUA</a:t>
              </a:r>
              <a:r>
                <a:rPr lang="es-ES" sz="2800" dirty="0" err="1">
                  <a:solidFill>
                    <a:schemeClr val="bg1"/>
                  </a:solidFill>
                  <a:latin typeface="Helvetica" pitchFamily="2" charset="0"/>
                  <a:cs typeface="Arial" panose="020B0604020202020204" pitchFamily="34" charset="0"/>
                </a:rPr>
                <a:t>ntum</a:t>
              </a:r>
              <a:r>
                <a:rPr lang="es-ES" sz="2800" dirty="0">
                  <a:solidFill>
                    <a:schemeClr val="bg1"/>
                  </a:solidFill>
                  <a:latin typeface="Helvetica" pitchFamily="2" charset="0"/>
                  <a:cs typeface="Arial" panose="020B0604020202020204" pitchFamily="34" charset="0"/>
                </a:rPr>
                <a:t> </a:t>
              </a:r>
              <a:r>
                <a:rPr lang="es-ES" sz="2800" dirty="0">
                  <a:solidFill>
                    <a:schemeClr val="accent6">
                      <a:lumMod val="60000"/>
                      <a:lumOff val="40000"/>
                    </a:schemeClr>
                  </a:solidFill>
                  <a:latin typeface="Helvetica" pitchFamily="2" charset="0"/>
                  <a:cs typeface="Arial" panose="020B0604020202020204" pitchFamily="34" charset="0"/>
                </a:rPr>
                <a:t>F</a:t>
              </a:r>
              <a:r>
                <a:rPr lang="es-ES" sz="2800" dirty="0">
                  <a:solidFill>
                    <a:schemeClr val="bg1"/>
                  </a:solidFill>
                  <a:latin typeface="Helvetica" pitchFamily="2" charset="0"/>
                  <a:cs typeface="Arial" panose="020B0604020202020204" pitchFamily="34" charset="0"/>
                </a:rPr>
                <a:t>ree </a:t>
              </a:r>
              <a:r>
                <a:rPr lang="es-ES" sz="2800" dirty="0" err="1">
                  <a:solidFill>
                    <a:schemeClr val="accent6">
                      <a:lumMod val="60000"/>
                      <a:lumOff val="40000"/>
                    </a:schemeClr>
                  </a:solidFill>
                  <a:latin typeface="Helvetica" pitchFamily="2" charset="0"/>
                  <a:cs typeface="Arial" panose="020B0604020202020204" pitchFamily="34" charset="0"/>
                </a:rPr>
                <a:t>E</a:t>
              </a:r>
              <a:r>
                <a:rPr lang="es-ES" sz="2800" dirty="0" err="1">
                  <a:solidFill>
                    <a:schemeClr val="bg1"/>
                  </a:solidFill>
                  <a:latin typeface="Helvetica" pitchFamily="2" charset="0"/>
                  <a:cs typeface="Arial" panose="020B0604020202020204" pitchFamily="34" charset="0"/>
                </a:rPr>
                <a:t>lectronics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20">
            <a:extLst>
              <a:ext uri="{FF2B5EF4-FFF2-40B4-BE49-F238E27FC236}">
                <a16:creationId xmlns:a16="http://schemas.microsoft.com/office/drawing/2014/main" id="{F73F6AD9-6F0B-4065-AA3D-99610372D5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62851" y="1520408"/>
            <a:ext cx="5589425" cy="4150341"/>
          </a:xfrm>
          <a:prstGeom prst="rect">
            <a:avLst/>
          </a:prstGeom>
        </p:spPr>
      </p:pic>
      <p:sp>
        <p:nvSpPr>
          <p:cNvPr id="22" name="TextBox 21">
            <a:extLst>
              <a:ext uri="{FF2B5EF4-FFF2-40B4-BE49-F238E27FC236}">
                <a16:creationId xmlns:a16="http://schemas.microsoft.com/office/drawing/2014/main" id="{1564143C-E1B0-452F-86FA-B9BA83EE3047}"/>
              </a:ext>
            </a:extLst>
          </p:cNvPr>
          <p:cNvSpPr txBox="1"/>
          <p:nvPr/>
        </p:nvSpPr>
        <p:spPr>
          <a:xfrm rot="16200000">
            <a:off x="3598237" y="3152338"/>
            <a:ext cx="3026228" cy="461665"/>
          </a:xfrm>
          <a:prstGeom prst="rect">
            <a:avLst/>
          </a:prstGeom>
          <a:noFill/>
        </p:spPr>
        <p:txBody>
          <a:bodyPr wrap="square" rtlCol="0">
            <a:spAutoFit/>
          </a:bodyPr>
          <a:lstStyle/>
          <a:p>
            <a:r>
              <a:rPr lang="en-US" sz="2400" dirty="0"/>
              <a:t>Detection probability</a:t>
            </a:r>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7B9D513E-0F24-4584-904D-1BF0F3E8D9B6}"/>
                  </a:ext>
                </a:extLst>
              </p:cNvPr>
              <p:cNvSpPr txBox="1"/>
              <p:nvPr/>
            </p:nvSpPr>
            <p:spPr>
              <a:xfrm>
                <a:off x="7132466" y="5496282"/>
                <a:ext cx="302622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2800" b="0" i="1" smtClean="0">
                              <a:latin typeface="Cambria Math" panose="02040503050406030204" pitchFamily="18" charset="0"/>
                            </a:rPr>
                          </m:ctrlPr>
                        </m:sSubPr>
                        <m:e>
                          <m:r>
                            <a:rPr lang="es-ES" sz="2800" b="0" i="1" smtClean="0">
                              <a:latin typeface="Cambria Math" panose="02040503050406030204" pitchFamily="18" charset="0"/>
                            </a:rPr>
                            <m:t>𝜋</m:t>
                          </m:r>
                          <m:r>
                            <a:rPr lang="es-ES" sz="2800" b="0" i="1" smtClean="0">
                              <a:latin typeface="Cambria Math" panose="02040503050406030204" pitchFamily="18" charset="0"/>
                            </a:rPr>
                            <m:t>−</m:t>
                          </m:r>
                          <m:r>
                            <a:rPr lang="es-ES" sz="2800" b="0" i="1" smtClean="0">
                              <a:latin typeface="Cambria Math" panose="02040503050406030204" pitchFamily="18" charset="0"/>
                            </a:rPr>
                            <m:t>𝜑</m:t>
                          </m:r>
                        </m:e>
                        <m:sub>
                          <m:r>
                            <a:rPr lang="es-ES" sz="2800" b="0" i="1" smtClean="0">
                              <a:latin typeface="Cambria Math" panose="02040503050406030204" pitchFamily="18" charset="0"/>
                            </a:rPr>
                            <m:t>ℓ</m:t>
                          </m:r>
                        </m:sub>
                      </m:sSub>
                    </m:oMath>
                  </m:oMathPara>
                </a14:m>
                <a:endParaRPr lang="en-US" sz="2800" dirty="0"/>
              </a:p>
            </p:txBody>
          </p:sp>
        </mc:Choice>
        <mc:Fallback xmlns="">
          <p:sp>
            <p:nvSpPr>
              <p:cNvPr id="156" name="TextBox 155">
                <a:extLst>
                  <a:ext uri="{FF2B5EF4-FFF2-40B4-BE49-F238E27FC236}">
                    <a16:creationId xmlns:a16="http://schemas.microsoft.com/office/drawing/2014/main" id="{7B9D513E-0F24-4584-904D-1BF0F3E8D9B6}"/>
                  </a:ext>
                </a:extLst>
              </p:cNvPr>
              <p:cNvSpPr txBox="1">
                <a:spLocks noRot="1" noChangeAspect="1" noMove="1" noResize="1" noEditPoints="1" noAdjustHandles="1" noChangeArrowheads="1" noChangeShapeType="1" noTextEdit="1"/>
              </p:cNvSpPr>
              <p:nvPr/>
            </p:nvSpPr>
            <p:spPr>
              <a:xfrm>
                <a:off x="7132466" y="5496282"/>
                <a:ext cx="3026228" cy="52322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5F1BE73-8662-4096-9835-C185F2C93C0B}"/>
                  </a:ext>
                </a:extLst>
              </p:cNvPr>
              <p:cNvSpPr txBox="1"/>
              <p:nvPr/>
            </p:nvSpPr>
            <p:spPr>
              <a:xfrm>
                <a:off x="6281134" y="2281838"/>
                <a:ext cx="1279709" cy="369332"/>
              </a:xfrm>
              <a:prstGeom prst="rect">
                <a:avLst/>
              </a:prstGeom>
              <a:noFill/>
            </p:spPr>
            <p:txBody>
              <a:bodyPr wrap="none" lIns="0" tIns="0" rIns="0" bIns="0" rtlCol="0">
                <a:spAutoFit/>
              </a:bodyPr>
              <a:lstStyle/>
              <a:p>
                <a14:m>
                  <m:oMath xmlns:m="http://schemas.openxmlformats.org/officeDocument/2006/math">
                    <m:d>
                      <m:dPr>
                        <m:begChr m:val="⟨"/>
                        <m:endChr m:val="⟩"/>
                        <m:ctrlPr>
                          <a:rPr lang="es-ES" sz="2400" i="1" smtClean="0">
                            <a:solidFill>
                              <a:srgbClr val="FEA245"/>
                            </a:solidFill>
                            <a:latin typeface="Cambria Math" panose="02040503050406030204" pitchFamily="18" charset="0"/>
                          </a:rPr>
                        </m:ctrlPr>
                      </m:dPr>
                      <m:e>
                        <m:r>
                          <a:rPr lang="es-ES" sz="2400" i="1">
                            <a:solidFill>
                              <a:srgbClr val="FEA245"/>
                            </a:solidFill>
                            <a:latin typeface="Cambria Math" panose="02040503050406030204" pitchFamily="18" charset="0"/>
                          </a:rPr>
                          <m:t>𝑁</m:t>
                        </m:r>
                      </m:e>
                    </m:d>
                    <m:r>
                      <a:rPr lang="es-ES" sz="2400" i="1">
                        <a:solidFill>
                          <a:srgbClr val="FEA245"/>
                        </a:solidFill>
                        <a:latin typeface="Cambria Math" panose="02040503050406030204" pitchFamily="18" charset="0"/>
                      </a:rPr>
                      <m:t>=</m:t>
                    </m:r>
                    <m:r>
                      <a:rPr lang="es-ES" sz="2400" b="0" i="1" smtClean="0">
                        <a:solidFill>
                          <a:srgbClr val="FEA245"/>
                        </a:solidFill>
                        <a:latin typeface="Cambria Math" panose="02040503050406030204" pitchFamily="18" charset="0"/>
                      </a:rPr>
                      <m:t>10</m:t>
                    </m:r>
                  </m:oMath>
                </a14:m>
                <a:r>
                  <a:rPr lang="en-US" sz="2400" dirty="0">
                    <a:solidFill>
                      <a:srgbClr val="FEA245"/>
                    </a:solidFill>
                  </a:rPr>
                  <a:t> </a:t>
                </a:r>
              </a:p>
            </p:txBody>
          </p:sp>
        </mc:Choice>
        <mc:Fallback xmlns="">
          <p:sp>
            <p:nvSpPr>
              <p:cNvPr id="23" name="TextBox 22">
                <a:extLst>
                  <a:ext uri="{FF2B5EF4-FFF2-40B4-BE49-F238E27FC236}">
                    <a16:creationId xmlns:a16="http://schemas.microsoft.com/office/drawing/2014/main" id="{F5F1BE73-8662-4096-9835-C185F2C93C0B}"/>
                  </a:ext>
                </a:extLst>
              </p:cNvPr>
              <p:cNvSpPr txBox="1">
                <a:spLocks noRot="1" noChangeAspect="1" noMove="1" noResize="1" noEditPoints="1" noAdjustHandles="1" noChangeArrowheads="1" noChangeShapeType="1" noTextEdit="1"/>
              </p:cNvSpPr>
              <p:nvPr/>
            </p:nvSpPr>
            <p:spPr>
              <a:xfrm>
                <a:off x="6281134" y="2281838"/>
                <a:ext cx="1279709" cy="369332"/>
              </a:xfrm>
              <a:prstGeom prst="rect">
                <a:avLst/>
              </a:prstGeom>
              <a:blipFill>
                <a:blip r:embed="rId8"/>
                <a:stretch>
                  <a:fillRect r="-1429" b="-9836"/>
                </a:stretch>
              </a:blipFill>
            </p:spPr>
            <p:txBody>
              <a:bodyPr/>
              <a:lstStyle/>
              <a:p>
                <a:r>
                  <a:rPr lang="en-GB">
                    <a:noFill/>
                  </a:rPr>
                  <a:t> </a:t>
                </a:r>
              </a:p>
            </p:txBody>
          </p:sp>
        </mc:Fallback>
      </mc:AlternateContent>
      <p:sp>
        <p:nvSpPr>
          <p:cNvPr id="157" name="Rectangle 156">
            <a:extLst>
              <a:ext uri="{FF2B5EF4-FFF2-40B4-BE49-F238E27FC236}">
                <a16:creationId xmlns:a16="http://schemas.microsoft.com/office/drawing/2014/main" id="{E7DF432A-D944-47A0-AC8B-42F33A25016F}"/>
              </a:ext>
            </a:extLst>
          </p:cNvPr>
          <p:cNvSpPr/>
          <p:nvPr/>
        </p:nvSpPr>
        <p:spPr>
          <a:xfrm rot="3035738">
            <a:off x="2491219" y="4993213"/>
            <a:ext cx="230017" cy="916947"/>
          </a:xfrm>
          <a:prstGeom prst="rect">
            <a:avLst/>
          </a:prstGeom>
          <a:solidFill>
            <a:srgbClr val="FF9B9B">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158" name="Straight Arrow Connector 157">
            <a:extLst>
              <a:ext uri="{FF2B5EF4-FFF2-40B4-BE49-F238E27FC236}">
                <a16:creationId xmlns:a16="http://schemas.microsoft.com/office/drawing/2014/main" id="{170B3416-E3F0-4167-BFF0-1FB4704DA747}"/>
              </a:ext>
            </a:extLst>
          </p:cNvPr>
          <p:cNvCxnSpPr>
            <a:cxnSpLocks/>
          </p:cNvCxnSpPr>
          <p:nvPr/>
        </p:nvCxnSpPr>
        <p:spPr>
          <a:xfrm rot="21540000" flipH="1">
            <a:off x="2289918" y="5334128"/>
            <a:ext cx="449810" cy="3741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D824033B-AFBB-47F2-894A-0FB673DC2BEC}"/>
              </a:ext>
            </a:extLst>
          </p:cNvPr>
          <p:cNvGrpSpPr/>
          <p:nvPr/>
        </p:nvGrpSpPr>
        <p:grpSpPr>
          <a:xfrm rot="20384658">
            <a:off x="3051087" y="4854399"/>
            <a:ext cx="824906" cy="1357268"/>
            <a:chOff x="2974079" y="5193923"/>
            <a:chExt cx="824906" cy="1357268"/>
          </a:xfrm>
        </p:grpSpPr>
        <p:sp>
          <p:nvSpPr>
            <p:cNvPr id="159" name="Rectangle 158">
              <a:extLst>
                <a:ext uri="{FF2B5EF4-FFF2-40B4-BE49-F238E27FC236}">
                  <a16:creationId xmlns:a16="http://schemas.microsoft.com/office/drawing/2014/main" id="{5E8126F2-FD99-45D4-AA37-FF9C9FAC5432}"/>
                </a:ext>
              </a:extLst>
            </p:cNvPr>
            <p:cNvSpPr/>
            <p:nvPr/>
          </p:nvSpPr>
          <p:spPr>
            <a:xfrm rot="19765215">
              <a:off x="3025311" y="5193923"/>
              <a:ext cx="230017" cy="985176"/>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160" name="Straight Arrow Connector 159">
              <a:extLst>
                <a:ext uri="{FF2B5EF4-FFF2-40B4-BE49-F238E27FC236}">
                  <a16:creationId xmlns:a16="http://schemas.microsoft.com/office/drawing/2014/main" id="{38C0A59E-A119-4771-9242-F4B1E5A50589}"/>
                </a:ext>
              </a:extLst>
            </p:cNvPr>
            <p:cNvCxnSpPr>
              <a:cxnSpLocks/>
            </p:cNvCxnSpPr>
            <p:nvPr/>
          </p:nvCxnSpPr>
          <p:spPr>
            <a:xfrm rot="1202900">
              <a:off x="2974079" y="5597677"/>
              <a:ext cx="455867" cy="36334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1" name="Freeform: Shape 160">
              <a:extLst>
                <a:ext uri="{FF2B5EF4-FFF2-40B4-BE49-F238E27FC236}">
                  <a16:creationId xmlns:a16="http://schemas.microsoft.com/office/drawing/2014/main" id="{78599B93-758C-41ED-AA4B-999EC0198A78}"/>
                </a:ext>
              </a:extLst>
            </p:cNvPr>
            <p:cNvSpPr/>
            <p:nvPr/>
          </p:nvSpPr>
          <p:spPr>
            <a:xfrm rot="9041132">
              <a:off x="3173020" y="6065778"/>
              <a:ext cx="625965" cy="485413"/>
            </a:xfrm>
            <a:custGeom>
              <a:avLst/>
              <a:gdLst>
                <a:gd name="connsiteX0" fmla="*/ 563062 w 625965"/>
                <a:gd name="connsiteY0" fmla="*/ 485413 h 485413"/>
                <a:gd name="connsiteX1" fmla="*/ 62905 w 625965"/>
                <a:gd name="connsiteY1" fmla="*/ 485413 h 485413"/>
                <a:gd name="connsiteX2" fmla="*/ 156033 w 625965"/>
                <a:gd name="connsiteY2" fmla="*/ 374351 h 485413"/>
                <a:gd name="connsiteX3" fmla="*/ 0 w 625965"/>
                <a:gd name="connsiteY3" fmla="*/ 374351 h 485413"/>
                <a:gd name="connsiteX4" fmla="*/ 0 w 625965"/>
                <a:gd name="connsiteY4" fmla="*/ 0 h 485413"/>
                <a:gd name="connsiteX5" fmla="*/ 625965 w 625965"/>
                <a:gd name="connsiteY5" fmla="*/ 0 h 485413"/>
                <a:gd name="connsiteX6" fmla="*/ 625965 w 625965"/>
                <a:gd name="connsiteY6" fmla="*/ 374351 h 485413"/>
                <a:gd name="connsiteX7" fmla="*/ 469934 w 625965"/>
                <a:gd name="connsiteY7" fmla="*/ 374351 h 48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965" h="485413">
                  <a:moveTo>
                    <a:pt x="563062" y="485413"/>
                  </a:moveTo>
                  <a:lnTo>
                    <a:pt x="62905" y="485413"/>
                  </a:lnTo>
                  <a:lnTo>
                    <a:pt x="156033" y="374351"/>
                  </a:lnTo>
                  <a:lnTo>
                    <a:pt x="0" y="374351"/>
                  </a:lnTo>
                  <a:lnTo>
                    <a:pt x="0" y="0"/>
                  </a:lnTo>
                  <a:lnTo>
                    <a:pt x="625965" y="0"/>
                  </a:lnTo>
                  <a:lnTo>
                    <a:pt x="625965" y="374351"/>
                  </a:lnTo>
                  <a:lnTo>
                    <a:pt x="469934" y="374351"/>
                  </a:lnTo>
                  <a:close/>
                </a:path>
              </a:pathLst>
            </a:cu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a:extLst>
              <a:ext uri="{FF2B5EF4-FFF2-40B4-BE49-F238E27FC236}">
                <a16:creationId xmlns:a16="http://schemas.microsoft.com/office/drawing/2014/main" id="{EA0F7039-89A4-4A10-A971-1861789C1D28}"/>
              </a:ext>
            </a:extLst>
          </p:cNvPr>
          <p:cNvSpPr/>
          <p:nvPr/>
        </p:nvSpPr>
        <p:spPr>
          <a:xfrm>
            <a:off x="1235469" y="1482291"/>
            <a:ext cx="628790" cy="4639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141" name="Group 140">
            <a:extLst>
              <a:ext uri="{FF2B5EF4-FFF2-40B4-BE49-F238E27FC236}">
                <a16:creationId xmlns:a16="http://schemas.microsoft.com/office/drawing/2014/main" id="{77961977-0868-4AB1-AD79-1C47308B770A}"/>
              </a:ext>
            </a:extLst>
          </p:cNvPr>
          <p:cNvGrpSpPr/>
          <p:nvPr/>
        </p:nvGrpSpPr>
        <p:grpSpPr>
          <a:xfrm>
            <a:off x="1250481" y="3470885"/>
            <a:ext cx="271446" cy="395399"/>
            <a:chOff x="5271081" y="1518010"/>
            <a:chExt cx="805622" cy="1173501"/>
          </a:xfrm>
        </p:grpSpPr>
        <p:pic>
          <p:nvPicPr>
            <p:cNvPr id="142" name="Picture 141">
              <a:extLst>
                <a:ext uri="{FF2B5EF4-FFF2-40B4-BE49-F238E27FC236}">
                  <a16:creationId xmlns:a16="http://schemas.microsoft.com/office/drawing/2014/main" id="{FE808395-BC20-4DDB-A0AD-F358F6042DA6}"/>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43" name="Straight Arrow Connector 142">
              <a:extLst>
                <a:ext uri="{FF2B5EF4-FFF2-40B4-BE49-F238E27FC236}">
                  <a16:creationId xmlns:a16="http://schemas.microsoft.com/office/drawing/2014/main" id="{3E931156-4950-45B8-8D45-0A64259AB254}"/>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B31878EE-CFB8-45BA-9A40-58640997D1B3}"/>
              </a:ext>
            </a:extLst>
          </p:cNvPr>
          <p:cNvGrpSpPr/>
          <p:nvPr/>
        </p:nvGrpSpPr>
        <p:grpSpPr>
          <a:xfrm>
            <a:off x="1461194" y="3297520"/>
            <a:ext cx="271446" cy="395399"/>
            <a:chOff x="5271081" y="1518010"/>
            <a:chExt cx="805622" cy="1173501"/>
          </a:xfrm>
        </p:grpSpPr>
        <p:pic>
          <p:nvPicPr>
            <p:cNvPr id="145" name="Picture 144">
              <a:extLst>
                <a:ext uri="{FF2B5EF4-FFF2-40B4-BE49-F238E27FC236}">
                  <a16:creationId xmlns:a16="http://schemas.microsoft.com/office/drawing/2014/main" id="{A8AC18E7-6E34-43C5-9A5D-1FFFBF5B3441}"/>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46" name="Straight Arrow Connector 145">
              <a:extLst>
                <a:ext uri="{FF2B5EF4-FFF2-40B4-BE49-F238E27FC236}">
                  <a16:creationId xmlns:a16="http://schemas.microsoft.com/office/drawing/2014/main" id="{81C84834-F079-4C3A-8638-C0594B89EA28}"/>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7" name="Group 146">
            <a:extLst>
              <a:ext uri="{FF2B5EF4-FFF2-40B4-BE49-F238E27FC236}">
                <a16:creationId xmlns:a16="http://schemas.microsoft.com/office/drawing/2014/main" id="{A410D746-7B21-44B3-B96C-C5EDF0F1A64A}"/>
              </a:ext>
            </a:extLst>
          </p:cNvPr>
          <p:cNvGrpSpPr/>
          <p:nvPr/>
        </p:nvGrpSpPr>
        <p:grpSpPr>
          <a:xfrm>
            <a:off x="1601897" y="3595579"/>
            <a:ext cx="271446" cy="395399"/>
            <a:chOff x="5271081" y="1518010"/>
            <a:chExt cx="805622" cy="1173501"/>
          </a:xfrm>
        </p:grpSpPr>
        <p:pic>
          <p:nvPicPr>
            <p:cNvPr id="148" name="Picture 147">
              <a:extLst>
                <a:ext uri="{FF2B5EF4-FFF2-40B4-BE49-F238E27FC236}">
                  <a16:creationId xmlns:a16="http://schemas.microsoft.com/office/drawing/2014/main" id="{098C6A1D-7FBC-4CEA-9BDB-B6737B9DEA58}"/>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49" name="Straight Arrow Connector 148">
              <a:extLst>
                <a:ext uri="{FF2B5EF4-FFF2-40B4-BE49-F238E27FC236}">
                  <a16:creationId xmlns:a16="http://schemas.microsoft.com/office/drawing/2014/main" id="{BD029F64-4E7F-45EB-BD6A-2DC6F60358BF}"/>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0" name="Group 149">
            <a:extLst>
              <a:ext uri="{FF2B5EF4-FFF2-40B4-BE49-F238E27FC236}">
                <a16:creationId xmlns:a16="http://schemas.microsoft.com/office/drawing/2014/main" id="{9B5991FD-B8D3-490A-89B4-E29369CECDBD}"/>
              </a:ext>
            </a:extLst>
          </p:cNvPr>
          <p:cNvGrpSpPr/>
          <p:nvPr/>
        </p:nvGrpSpPr>
        <p:grpSpPr>
          <a:xfrm>
            <a:off x="1395907" y="3668812"/>
            <a:ext cx="271446" cy="395399"/>
            <a:chOff x="5271081" y="1518010"/>
            <a:chExt cx="805622" cy="1173501"/>
          </a:xfrm>
        </p:grpSpPr>
        <p:pic>
          <p:nvPicPr>
            <p:cNvPr id="151" name="Picture 150">
              <a:extLst>
                <a:ext uri="{FF2B5EF4-FFF2-40B4-BE49-F238E27FC236}">
                  <a16:creationId xmlns:a16="http://schemas.microsoft.com/office/drawing/2014/main" id="{FD421824-5A7D-427D-825C-F88724B65A35}"/>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52" name="Straight Arrow Connector 151">
              <a:extLst>
                <a:ext uri="{FF2B5EF4-FFF2-40B4-BE49-F238E27FC236}">
                  <a16:creationId xmlns:a16="http://schemas.microsoft.com/office/drawing/2014/main" id="{74B9FB76-2326-4E5D-81F9-CC826209DBAF}"/>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DCE8393F-5A15-4484-89D8-9A85737049DD}"/>
              </a:ext>
            </a:extLst>
          </p:cNvPr>
          <p:cNvGrpSpPr/>
          <p:nvPr/>
        </p:nvGrpSpPr>
        <p:grpSpPr>
          <a:xfrm>
            <a:off x="1240712" y="3890030"/>
            <a:ext cx="271446" cy="395399"/>
            <a:chOff x="5271081" y="1518010"/>
            <a:chExt cx="805622" cy="1173501"/>
          </a:xfrm>
        </p:grpSpPr>
        <p:pic>
          <p:nvPicPr>
            <p:cNvPr id="154" name="Picture 153">
              <a:extLst>
                <a:ext uri="{FF2B5EF4-FFF2-40B4-BE49-F238E27FC236}">
                  <a16:creationId xmlns:a16="http://schemas.microsoft.com/office/drawing/2014/main" id="{37DADA3C-B43D-400C-9EDE-2889FF9B271D}"/>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55" name="Straight Arrow Connector 154">
              <a:extLst>
                <a:ext uri="{FF2B5EF4-FFF2-40B4-BE49-F238E27FC236}">
                  <a16:creationId xmlns:a16="http://schemas.microsoft.com/office/drawing/2014/main" id="{B4E0E068-8014-4CCC-9FE6-3FA5693E01CF}"/>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9" name="Straight Connector 78">
            <a:extLst>
              <a:ext uri="{FF2B5EF4-FFF2-40B4-BE49-F238E27FC236}">
                <a16:creationId xmlns:a16="http://schemas.microsoft.com/office/drawing/2014/main" id="{BC72853B-CD61-41EF-B7F1-0EAB5F581812}"/>
              </a:ext>
            </a:extLst>
          </p:cNvPr>
          <p:cNvCxnSpPr>
            <a:cxnSpLocks/>
          </p:cNvCxnSpPr>
          <p:nvPr/>
        </p:nvCxnSpPr>
        <p:spPr>
          <a:xfrm>
            <a:off x="1864259" y="1482291"/>
            <a:ext cx="0" cy="463937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30E63B1-4ACA-4689-88B2-9F2559C9AEFB}"/>
              </a:ext>
            </a:extLst>
          </p:cNvPr>
          <p:cNvCxnSpPr>
            <a:cxnSpLocks/>
          </p:cNvCxnSpPr>
          <p:nvPr/>
        </p:nvCxnSpPr>
        <p:spPr>
          <a:xfrm>
            <a:off x="1233737" y="1482291"/>
            <a:ext cx="0" cy="463937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E17FC6FF-DF19-46EF-AB5B-5C5C5CD5D2FA}"/>
                  </a:ext>
                </a:extLst>
              </p:cNvPr>
              <p:cNvSpPr txBox="1"/>
              <p:nvPr/>
            </p:nvSpPr>
            <p:spPr>
              <a:xfrm>
                <a:off x="1309323" y="1477189"/>
                <a:ext cx="4632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0F0"/>
                          </a:solidFill>
                          <a:latin typeface="Cambria Math" panose="02040503050406030204" pitchFamily="18" charset="0"/>
                        </a:rPr>
                        <m:t>|0⟩</m:t>
                      </m:r>
                    </m:oMath>
                  </m:oMathPara>
                </a14:m>
                <a:endParaRPr lang="en-US" sz="2400" dirty="0">
                  <a:solidFill>
                    <a:srgbClr val="00B0F0"/>
                  </a:solidFill>
                </a:endParaRPr>
              </a:p>
            </p:txBody>
          </p:sp>
        </mc:Choice>
        <mc:Fallback xmlns="">
          <p:sp>
            <p:nvSpPr>
              <p:cNvPr id="112" name="TextBox 111">
                <a:extLst>
                  <a:ext uri="{FF2B5EF4-FFF2-40B4-BE49-F238E27FC236}">
                    <a16:creationId xmlns:a16="http://schemas.microsoft.com/office/drawing/2014/main" id="{E17FC6FF-DF19-46EF-AB5B-5C5C5CD5D2FA}"/>
                  </a:ext>
                </a:extLst>
              </p:cNvPr>
              <p:cNvSpPr txBox="1">
                <a:spLocks noRot="1" noChangeAspect="1" noMove="1" noResize="1" noEditPoints="1" noAdjustHandles="1" noChangeArrowheads="1" noChangeShapeType="1" noTextEdit="1"/>
              </p:cNvSpPr>
              <p:nvPr/>
            </p:nvSpPr>
            <p:spPr>
              <a:xfrm>
                <a:off x="1309323" y="1477189"/>
                <a:ext cx="463268" cy="369332"/>
              </a:xfrm>
              <a:prstGeom prst="rect">
                <a:avLst/>
              </a:prstGeom>
              <a:blipFill>
                <a:blip r:embed="rId10"/>
                <a:stretch>
                  <a:fillRect l="-22368" r="-21053" b="-37705"/>
                </a:stretch>
              </a:blipFill>
            </p:spPr>
            <p:txBody>
              <a:bodyPr/>
              <a:lstStyle/>
              <a:p>
                <a:r>
                  <a:rPr lang="en-GB">
                    <a:noFill/>
                  </a:rPr>
                  <a:t> </a:t>
                </a:r>
              </a:p>
            </p:txBody>
          </p:sp>
        </mc:Fallback>
      </mc:AlternateContent>
      <p:sp>
        <p:nvSpPr>
          <p:cNvPr id="104" name="Oval 103">
            <a:extLst>
              <a:ext uri="{FF2B5EF4-FFF2-40B4-BE49-F238E27FC236}">
                <a16:creationId xmlns:a16="http://schemas.microsoft.com/office/drawing/2014/main" id="{4EF9F7A0-EA37-41A8-86DB-538368FEA3AC}"/>
              </a:ext>
            </a:extLst>
          </p:cNvPr>
          <p:cNvSpPr/>
          <p:nvPr/>
        </p:nvSpPr>
        <p:spPr>
          <a:xfrm>
            <a:off x="1262408" y="3598503"/>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7BE318CC-FE38-484A-8EF6-509E3B551E99}"/>
              </a:ext>
            </a:extLst>
          </p:cNvPr>
          <p:cNvSpPr/>
          <p:nvPr/>
        </p:nvSpPr>
        <p:spPr>
          <a:xfrm>
            <a:off x="1242843" y="2281838"/>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C17F4146-8EC1-4803-88C0-52BE591F6512}"/>
              </a:ext>
            </a:extLst>
          </p:cNvPr>
          <p:cNvSpPr/>
          <p:nvPr/>
        </p:nvSpPr>
        <p:spPr>
          <a:xfrm>
            <a:off x="2850652" y="860947"/>
            <a:ext cx="230017" cy="96189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103" name="Straight Arrow Connector 102">
            <a:extLst>
              <a:ext uri="{FF2B5EF4-FFF2-40B4-BE49-F238E27FC236}">
                <a16:creationId xmlns:a16="http://schemas.microsoft.com/office/drawing/2014/main" id="{1F818CC1-3E3B-4830-A619-296FA1202390}"/>
              </a:ext>
            </a:extLst>
          </p:cNvPr>
          <p:cNvCxnSpPr/>
          <p:nvPr/>
        </p:nvCxnSpPr>
        <p:spPr>
          <a:xfrm>
            <a:off x="2960568" y="1005319"/>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686A925B-9119-4A56-80A3-EE7DA7AFA609}"/>
              </a:ext>
            </a:extLst>
          </p:cNvPr>
          <p:cNvGrpSpPr/>
          <p:nvPr/>
        </p:nvGrpSpPr>
        <p:grpSpPr>
          <a:xfrm>
            <a:off x="1241807" y="2591955"/>
            <a:ext cx="271446" cy="395399"/>
            <a:chOff x="5271081" y="1518010"/>
            <a:chExt cx="805622" cy="1173501"/>
          </a:xfrm>
        </p:grpSpPr>
        <p:pic>
          <p:nvPicPr>
            <p:cNvPr id="106" name="Picture 105">
              <a:extLst>
                <a:ext uri="{FF2B5EF4-FFF2-40B4-BE49-F238E27FC236}">
                  <a16:creationId xmlns:a16="http://schemas.microsoft.com/office/drawing/2014/main" id="{A77EA56A-0D85-44AE-94B1-48179EDA898C}"/>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3" name="Straight Arrow Connector 112">
              <a:extLst>
                <a:ext uri="{FF2B5EF4-FFF2-40B4-BE49-F238E27FC236}">
                  <a16:creationId xmlns:a16="http://schemas.microsoft.com/office/drawing/2014/main" id="{C3224F45-2B67-41E9-A78F-7386F6B25EDE}"/>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98E830EB-B951-4EBF-A730-E23B1C650108}"/>
              </a:ext>
            </a:extLst>
          </p:cNvPr>
          <p:cNvGrpSpPr/>
          <p:nvPr/>
        </p:nvGrpSpPr>
        <p:grpSpPr>
          <a:xfrm>
            <a:off x="1452520" y="2418590"/>
            <a:ext cx="271446" cy="395399"/>
            <a:chOff x="5271081" y="1518010"/>
            <a:chExt cx="805622" cy="1173501"/>
          </a:xfrm>
        </p:grpSpPr>
        <p:pic>
          <p:nvPicPr>
            <p:cNvPr id="115" name="Picture 114">
              <a:extLst>
                <a:ext uri="{FF2B5EF4-FFF2-40B4-BE49-F238E27FC236}">
                  <a16:creationId xmlns:a16="http://schemas.microsoft.com/office/drawing/2014/main" id="{DA6F42B6-9A50-4886-ABA0-E7493BD01974}"/>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6" name="Straight Arrow Connector 115">
              <a:extLst>
                <a:ext uri="{FF2B5EF4-FFF2-40B4-BE49-F238E27FC236}">
                  <a16:creationId xmlns:a16="http://schemas.microsoft.com/office/drawing/2014/main" id="{5C72C70C-A5E3-47EC-A2F5-A29DD9F04FEF}"/>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D971AEA0-3A56-4768-BC2A-DBDC6EAB1FEA}"/>
              </a:ext>
            </a:extLst>
          </p:cNvPr>
          <p:cNvGrpSpPr/>
          <p:nvPr/>
        </p:nvGrpSpPr>
        <p:grpSpPr>
          <a:xfrm>
            <a:off x="1593223" y="2716649"/>
            <a:ext cx="271446" cy="395399"/>
            <a:chOff x="5271081" y="1518010"/>
            <a:chExt cx="805622" cy="1173501"/>
          </a:xfrm>
        </p:grpSpPr>
        <p:pic>
          <p:nvPicPr>
            <p:cNvPr id="118" name="Picture 117">
              <a:extLst>
                <a:ext uri="{FF2B5EF4-FFF2-40B4-BE49-F238E27FC236}">
                  <a16:creationId xmlns:a16="http://schemas.microsoft.com/office/drawing/2014/main" id="{0B4B48F2-6B27-4A56-9440-F4EC7BBE1519}"/>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19" name="Straight Arrow Connector 118">
              <a:extLst>
                <a:ext uri="{FF2B5EF4-FFF2-40B4-BE49-F238E27FC236}">
                  <a16:creationId xmlns:a16="http://schemas.microsoft.com/office/drawing/2014/main" id="{C9255987-D369-430A-89E8-39AF13D8F713}"/>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CB79B89F-A037-45C1-92B0-CD2D9AEAE90E}"/>
              </a:ext>
            </a:extLst>
          </p:cNvPr>
          <p:cNvGrpSpPr/>
          <p:nvPr/>
        </p:nvGrpSpPr>
        <p:grpSpPr>
          <a:xfrm>
            <a:off x="1387233" y="2789882"/>
            <a:ext cx="271446" cy="395399"/>
            <a:chOff x="5271081" y="1518010"/>
            <a:chExt cx="805622" cy="1173501"/>
          </a:xfrm>
        </p:grpSpPr>
        <p:pic>
          <p:nvPicPr>
            <p:cNvPr id="123" name="Picture 122">
              <a:extLst>
                <a:ext uri="{FF2B5EF4-FFF2-40B4-BE49-F238E27FC236}">
                  <a16:creationId xmlns:a16="http://schemas.microsoft.com/office/drawing/2014/main" id="{CA273C90-AEE7-4F20-81D7-F110FC37945A}"/>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24" name="Straight Arrow Connector 123">
              <a:extLst>
                <a:ext uri="{FF2B5EF4-FFF2-40B4-BE49-F238E27FC236}">
                  <a16:creationId xmlns:a16="http://schemas.microsoft.com/office/drawing/2014/main" id="{E44251F4-C1B6-4417-A766-1A28785C32C9}"/>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FF7F5AFB-23ED-48DC-B95C-90285DC57E40}"/>
              </a:ext>
            </a:extLst>
          </p:cNvPr>
          <p:cNvGrpSpPr/>
          <p:nvPr/>
        </p:nvGrpSpPr>
        <p:grpSpPr>
          <a:xfrm>
            <a:off x="1232038" y="3011100"/>
            <a:ext cx="271446" cy="395399"/>
            <a:chOff x="5271081" y="1518010"/>
            <a:chExt cx="805622" cy="1173501"/>
          </a:xfrm>
        </p:grpSpPr>
        <p:pic>
          <p:nvPicPr>
            <p:cNvPr id="128" name="Picture 127">
              <a:extLst>
                <a:ext uri="{FF2B5EF4-FFF2-40B4-BE49-F238E27FC236}">
                  <a16:creationId xmlns:a16="http://schemas.microsoft.com/office/drawing/2014/main" id="{A4AA9F23-5BB0-4A52-ADAC-402FF89573BB}"/>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30" name="Straight Arrow Connector 129">
              <a:extLst>
                <a:ext uri="{FF2B5EF4-FFF2-40B4-BE49-F238E27FC236}">
                  <a16:creationId xmlns:a16="http://schemas.microsoft.com/office/drawing/2014/main" id="{82E735A7-EDAA-4774-85CC-FA3168356FD8}"/>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E897B478-4F72-4FB0-8D59-B1F355D35C1F}"/>
              </a:ext>
            </a:extLst>
          </p:cNvPr>
          <p:cNvGrpSpPr/>
          <p:nvPr/>
        </p:nvGrpSpPr>
        <p:grpSpPr>
          <a:xfrm>
            <a:off x="1517054" y="3070069"/>
            <a:ext cx="271446" cy="395399"/>
            <a:chOff x="5271081" y="1518010"/>
            <a:chExt cx="805622" cy="1173501"/>
          </a:xfrm>
        </p:grpSpPr>
        <p:pic>
          <p:nvPicPr>
            <p:cNvPr id="136" name="Picture 135">
              <a:extLst>
                <a:ext uri="{FF2B5EF4-FFF2-40B4-BE49-F238E27FC236}">
                  <a16:creationId xmlns:a16="http://schemas.microsoft.com/office/drawing/2014/main" id="{0BBEF9F0-FBD1-4405-93AE-4ED69B0FBFFE}"/>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37" name="Straight Arrow Connector 136">
              <a:extLst>
                <a:ext uri="{FF2B5EF4-FFF2-40B4-BE49-F238E27FC236}">
                  <a16:creationId xmlns:a16="http://schemas.microsoft.com/office/drawing/2014/main" id="{8FBF2521-94F1-43C5-B7FC-ED325713A679}"/>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B15FB7D7-27BA-4A4F-AA64-99F61232649A}"/>
              </a:ext>
            </a:extLst>
          </p:cNvPr>
          <p:cNvGrpSpPr/>
          <p:nvPr/>
        </p:nvGrpSpPr>
        <p:grpSpPr>
          <a:xfrm>
            <a:off x="1354887" y="3300696"/>
            <a:ext cx="271446" cy="395399"/>
            <a:chOff x="5271081" y="1518010"/>
            <a:chExt cx="805622" cy="1173501"/>
          </a:xfrm>
        </p:grpSpPr>
        <p:pic>
          <p:nvPicPr>
            <p:cNvPr id="139" name="Picture 138">
              <a:extLst>
                <a:ext uri="{FF2B5EF4-FFF2-40B4-BE49-F238E27FC236}">
                  <a16:creationId xmlns:a16="http://schemas.microsoft.com/office/drawing/2014/main" id="{48B8D838-E941-4296-A4E0-88D3E32CDF4E}"/>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40" name="Straight Arrow Connector 139">
              <a:extLst>
                <a:ext uri="{FF2B5EF4-FFF2-40B4-BE49-F238E27FC236}">
                  <a16:creationId xmlns:a16="http://schemas.microsoft.com/office/drawing/2014/main" id="{46E80DF7-F50E-4C61-B5BF-F670B0E86A8C}"/>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BBE0DD06-116E-4C5D-AED8-9C4D825384B6}"/>
                  </a:ext>
                </a:extLst>
              </p:cNvPr>
              <p:cNvSpPr/>
              <p:nvPr/>
            </p:nvSpPr>
            <p:spPr>
              <a:xfrm>
                <a:off x="1216994" y="3225733"/>
                <a:ext cx="665181" cy="490472"/>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ES" b="0" i="1" smtClean="0">
                              <a:solidFill>
                                <a:schemeClr val="tx1"/>
                              </a:solidFill>
                              <a:latin typeface="Cambria Math" panose="02040503050406030204" pitchFamily="18" charset="0"/>
                            </a:rPr>
                          </m:ctrlPr>
                        </m:sSubPr>
                        <m:e>
                          <m:r>
                            <a:rPr lang="es-ES" b="0" i="1" smtClean="0">
                              <a:solidFill>
                                <a:schemeClr val="tx1"/>
                              </a:solidFill>
                              <a:latin typeface="Cambria Math" panose="02040503050406030204" pitchFamily="18" charset="0"/>
                            </a:rPr>
                            <m:t>𝜑</m:t>
                          </m:r>
                        </m:e>
                        <m:sub>
                          <m:r>
                            <a:rPr lang="es-ES" b="0" i="1" smtClean="0">
                              <a:solidFill>
                                <a:schemeClr val="tx1"/>
                              </a:solidFill>
                              <a:latin typeface="Cambria Math" panose="02040503050406030204" pitchFamily="18" charset="0"/>
                            </a:rPr>
                            <m:t>ℓ</m:t>
                          </m:r>
                        </m:sub>
                      </m:sSub>
                    </m:oMath>
                  </m:oMathPara>
                </a14:m>
                <a:endParaRPr lang="en-US" dirty="0">
                  <a:solidFill>
                    <a:schemeClr val="tx1"/>
                  </a:solidFill>
                </a:endParaRPr>
              </a:p>
            </p:txBody>
          </p:sp>
        </mc:Choice>
        <mc:Fallback xmlns="">
          <p:sp>
            <p:nvSpPr>
              <p:cNvPr id="19" name="Rectangle 18">
                <a:extLst>
                  <a:ext uri="{FF2B5EF4-FFF2-40B4-BE49-F238E27FC236}">
                    <a16:creationId xmlns:a16="http://schemas.microsoft.com/office/drawing/2014/main" id="{BBE0DD06-116E-4C5D-AED8-9C4D825384B6}"/>
                  </a:ext>
                </a:extLst>
              </p:cNvPr>
              <p:cNvSpPr>
                <a:spLocks noRot="1" noChangeAspect="1" noMove="1" noResize="1" noEditPoints="1" noAdjustHandles="1" noChangeArrowheads="1" noChangeShapeType="1" noTextEdit="1"/>
              </p:cNvSpPr>
              <p:nvPr/>
            </p:nvSpPr>
            <p:spPr>
              <a:xfrm>
                <a:off x="1216994" y="3225733"/>
                <a:ext cx="665181" cy="490472"/>
              </a:xfrm>
              <a:prstGeom prst="rect">
                <a:avLst/>
              </a:prstGeom>
              <a:blipFill>
                <a:blip r:embed="rId11"/>
                <a:stretch>
                  <a:fillRect/>
                </a:stretch>
              </a:blipFill>
              <a:ln>
                <a:solidFill>
                  <a:schemeClr val="tx1">
                    <a:lumMod val="95000"/>
                    <a:lumOff val="5000"/>
                  </a:schemeClr>
                </a:solidFill>
              </a:ln>
            </p:spPr>
            <p:txBody>
              <a:bodyPr/>
              <a:lstStyle/>
              <a:p>
                <a:r>
                  <a:rPr lang="en-GB">
                    <a:noFill/>
                  </a:rPr>
                  <a:t> </a:t>
                </a:r>
              </a:p>
            </p:txBody>
          </p:sp>
        </mc:Fallback>
      </mc:AlternateContent>
      <p:grpSp>
        <p:nvGrpSpPr>
          <p:cNvPr id="110" name="Group 109">
            <a:extLst>
              <a:ext uri="{FF2B5EF4-FFF2-40B4-BE49-F238E27FC236}">
                <a16:creationId xmlns:a16="http://schemas.microsoft.com/office/drawing/2014/main" id="{959B9D35-51DB-4343-BA87-16C5CA0DD4F2}"/>
              </a:ext>
            </a:extLst>
          </p:cNvPr>
          <p:cNvGrpSpPr/>
          <p:nvPr/>
        </p:nvGrpSpPr>
        <p:grpSpPr>
          <a:xfrm>
            <a:off x="2385586" y="5198919"/>
            <a:ext cx="1056421" cy="45719"/>
            <a:chOff x="8370845" y="3347112"/>
            <a:chExt cx="1892196" cy="81889"/>
          </a:xfrm>
        </p:grpSpPr>
        <p:sp>
          <p:nvSpPr>
            <p:cNvPr id="111" name="Rectangle 110">
              <a:extLst>
                <a:ext uri="{FF2B5EF4-FFF2-40B4-BE49-F238E27FC236}">
                  <a16:creationId xmlns:a16="http://schemas.microsoft.com/office/drawing/2014/main" id="{A73DA63B-DE0E-4DF5-947C-2025E9D69CC7}"/>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D2A4FC9-7EB3-47C9-9B82-6C0E18E65A0A}"/>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5AD91D17-8B48-4B7C-8F4A-EEE02AFA6F60}"/>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F1575EA3-C99E-456C-9F47-CCACB16D8C97}"/>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74DF360E-C1F6-49B0-AC76-F8AFA8AEBA71}"/>
              </a:ext>
            </a:extLst>
          </p:cNvPr>
          <p:cNvGrpSpPr/>
          <p:nvPr/>
        </p:nvGrpSpPr>
        <p:grpSpPr>
          <a:xfrm>
            <a:off x="2381758" y="1783130"/>
            <a:ext cx="1056421" cy="45719"/>
            <a:chOff x="8370845" y="3347112"/>
            <a:chExt cx="1892196" cy="81889"/>
          </a:xfrm>
        </p:grpSpPr>
        <p:sp>
          <p:nvSpPr>
            <p:cNvPr id="134" name="Rectangle 133">
              <a:extLst>
                <a:ext uri="{FF2B5EF4-FFF2-40B4-BE49-F238E27FC236}">
                  <a16:creationId xmlns:a16="http://schemas.microsoft.com/office/drawing/2014/main" id="{5931D6F7-CD55-45E3-9316-BDC417E625EF}"/>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FF5838F3-01CE-4528-A107-4554E13C82F0}"/>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3C34C1C5-8006-4D40-A5B4-1419205A244C}"/>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AEC8AE23-FAAC-4B38-8A64-7B7E86AD2529}"/>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BC8B4586-B80B-4D72-96A2-836372E2F16E}"/>
              </a:ext>
            </a:extLst>
          </p:cNvPr>
          <p:cNvGrpSpPr/>
          <p:nvPr/>
        </p:nvGrpSpPr>
        <p:grpSpPr>
          <a:xfrm>
            <a:off x="1235027" y="4347171"/>
            <a:ext cx="271446" cy="395399"/>
            <a:chOff x="5271081" y="1518010"/>
            <a:chExt cx="805622" cy="1173501"/>
          </a:xfrm>
        </p:grpSpPr>
        <p:pic>
          <p:nvPicPr>
            <p:cNvPr id="85" name="Picture 84">
              <a:extLst>
                <a:ext uri="{FF2B5EF4-FFF2-40B4-BE49-F238E27FC236}">
                  <a16:creationId xmlns:a16="http://schemas.microsoft.com/office/drawing/2014/main" id="{7D7DD565-A949-482B-8860-CF8302E5C6C1}"/>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86" name="Straight Arrow Connector 85">
              <a:extLst>
                <a:ext uri="{FF2B5EF4-FFF2-40B4-BE49-F238E27FC236}">
                  <a16:creationId xmlns:a16="http://schemas.microsoft.com/office/drawing/2014/main" id="{F7FEC08A-40B3-4227-8008-FD5EC5905208}"/>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6588C27-DA9A-4B19-9AC2-06A1C23F2462}"/>
              </a:ext>
            </a:extLst>
          </p:cNvPr>
          <p:cNvGrpSpPr/>
          <p:nvPr/>
        </p:nvGrpSpPr>
        <p:grpSpPr>
          <a:xfrm>
            <a:off x="1445740" y="4173806"/>
            <a:ext cx="271446" cy="395399"/>
            <a:chOff x="5271081" y="1518010"/>
            <a:chExt cx="805622" cy="1173501"/>
          </a:xfrm>
        </p:grpSpPr>
        <p:pic>
          <p:nvPicPr>
            <p:cNvPr id="88" name="Picture 87">
              <a:extLst>
                <a:ext uri="{FF2B5EF4-FFF2-40B4-BE49-F238E27FC236}">
                  <a16:creationId xmlns:a16="http://schemas.microsoft.com/office/drawing/2014/main" id="{9434D9D0-1D57-4BFD-B764-EA1FDD6A6F1F}"/>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89" name="Straight Arrow Connector 88">
              <a:extLst>
                <a:ext uri="{FF2B5EF4-FFF2-40B4-BE49-F238E27FC236}">
                  <a16:creationId xmlns:a16="http://schemas.microsoft.com/office/drawing/2014/main" id="{3A1B0716-07D5-4A5C-8B5E-B91762B167AF}"/>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F51FAE5C-3609-4A25-8008-7B0C33A667F3}"/>
              </a:ext>
            </a:extLst>
          </p:cNvPr>
          <p:cNvGrpSpPr/>
          <p:nvPr/>
        </p:nvGrpSpPr>
        <p:grpSpPr>
          <a:xfrm>
            <a:off x="1586443" y="4471865"/>
            <a:ext cx="271446" cy="395399"/>
            <a:chOff x="5271081" y="1518010"/>
            <a:chExt cx="805622" cy="1173501"/>
          </a:xfrm>
        </p:grpSpPr>
        <p:pic>
          <p:nvPicPr>
            <p:cNvPr id="91" name="Picture 90">
              <a:extLst>
                <a:ext uri="{FF2B5EF4-FFF2-40B4-BE49-F238E27FC236}">
                  <a16:creationId xmlns:a16="http://schemas.microsoft.com/office/drawing/2014/main" id="{E3E5DA1D-D111-42A4-895B-354243AD36F1}"/>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92" name="Straight Arrow Connector 91">
              <a:extLst>
                <a:ext uri="{FF2B5EF4-FFF2-40B4-BE49-F238E27FC236}">
                  <a16:creationId xmlns:a16="http://schemas.microsoft.com/office/drawing/2014/main" id="{7023582F-7751-4B2F-AABD-A82EAD8AD371}"/>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87C75153-A821-4117-87CE-B7C6B5939FD0}"/>
              </a:ext>
            </a:extLst>
          </p:cNvPr>
          <p:cNvGrpSpPr/>
          <p:nvPr/>
        </p:nvGrpSpPr>
        <p:grpSpPr>
          <a:xfrm>
            <a:off x="1380453" y="4545098"/>
            <a:ext cx="271446" cy="395399"/>
            <a:chOff x="5271081" y="1518010"/>
            <a:chExt cx="805622" cy="1173501"/>
          </a:xfrm>
        </p:grpSpPr>
        <p:pic>
          <p:nvPicPr>
            <p:cNvPr id="96" name="Picture 95">
              <a:extLst>
                <a:ext uri="{FF2B5EF4-FFF2-40B4-BE49-F238E27FC236}">
                  <a16:creationId xmlns:a16="http://schemas.microsoft.com/office/drawing/2014/main" id="{EA828894-3493-49DA-BEA5-B954229E0EB9}"/>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97" name="Straight Arrow Connector 96">
              <a:extLst>
                <a:ext uri="{FF2B5EF4-FFF2-40B4-BE49-F238E27FC236}">
                  <a16:creationId xmlns:a16="http://schemas.microsoft.com/office/drawing/2014/main" id="{84AE1F66-FA18-4C3F-9B87-CD93916AB5C1}"/>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B99AE8DB-2EF5-4DB1-AB7C-3B8BF9B00ED6}"/>
              </a:ext>
            </a:extLst>
          </p:cNvPr>
          <p:cNvGrpSpPr/>
          <p:nvPr/>
        </p:nvGrpSpPr>
        <p:grpSpPr>
          <a:xfrm>
            <a:off x="1225258" y="4766316"/>
            <a:ext cx="271446" cy="395399"/>
            <a:chOff x="5271081" y="1518010"/>
            <a:chExt cx="805622" cy="1173501"/>
          </a:xfrm>
        </p:grpSpPr>
        <p:pic>
          <p:nvPicPr>
            <p:cNvPr id="99" name="Picture 98">
              <a:extLst>
                <a:ext uri="{FF2B5EF4-FFF2-40B4-BE49-F238E27FC236}">
                  <a16:creationId xmlns:a16="http://schemas.microsoft.com/office/drawing/2014/main" id="{CFA7D238-6DD6-4CDC-B62E-B3E9C50DA8A0}"/>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00" name="Straight Arrow Connector 99">
              <a:extLst>
                <a:ext uri="{FF2B5EF4-FFF2-40B4-BE49-F238E27FC236}">
                  <a16:creationId xmlns:a16="http://schemas.microsoft.com/office/drawing/2014/main" id="{159F9034-BB4F-4FC8-BA49-3CBD4A58A728}"/>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B8F209A5-C145-4DA4-8152-FFFA4FD65AE7}"/>
              </a:ext>
            </a:extLst>
          </p:cNvPr>
          <p:cNvGrpSpPr/>
          <p:nvPr/>
        </p:nvGrpSpPr>
        <p:grpSpPr>
          <a:xfrm>
            <a:off x="1510274" y="4825285"/>
            <a:ext cx="271446" cy="395399"/>
            <a:chOff x="5271081" y="1518010"/>
            <a:chExt cx="805622" cy="1173501"/>
          </a:xfrm>
        </p:grpSpPr>
        <p:pic>
          <p:nvPicPr>
            <p:cNvPr id="102" name="Picture 101">
              <a:extLst>
                <a:ext uri="{FF2B5EF4-FFF2-40B4-BE49-F238E27FC236}">
                  <a16:creationId xmlns:a16="http://schemas.microsoft.com/office/drawing/2014/main" id="{4627276D-D663-4481-8FD1-AC4D6E34A294}"/>
                </a:ext>
              </a:extLst>
            </p:cNvPr>
            <p:cNvPicPr>
              <a:picLocks noChangeAspect="1"/>
            </p:cNvPicPr>
            <p:nvPr/>
          </p:nvPicPr>
          <p:blipFill rotWithShape="1">
            <a:blip r:embed="rId9">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64" name="Straight Arrow Connector 163">
              <a:extLst>
                <a:ext uri="{FF2B5EF4-FFF2-40B4-BE49-F238E27FC236}">
                  <a16:creationId xmlns:a16="http://schemas.microsoft.com/office/drawing/2014/main" id="{4A9124B2-FCE1-4986-9E05-A3CD39040778}"/>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2CF9AE8D-9466-407C-A37E-FD9B60E8FF16}"/>
                  </a:ext>
                </a:extLst>
              </p:cNvPr>
              <p:cNvSpPr txBox="1"/>
              <p:nvPr/>
            </p:nvSpPr>
            <p:spPr>
              <a:xfrm>
                <a:off x="9699462" y="1881192"/>
                <a:ext cx="1323497" cy="461665"/>
              </a:xfrm>
              <a:prstGeom prst="rect">
                <a:avLst/>
              </a:prstGeom>
              <a:noFill/>
            </p:spPr>
            <p:txBody>
              <a:bodyPr wrap="square">
                <a:spAutoFit/>
              </a:bodyPr>
              <a:lstStyle/>
              <a:p>
                <a14:m>
                  <m:oMath xmlns:m="http://schemas.openxmlformats.org/officeDocument/2006/math">
                    <m:d>
                      <m:dPr>
                        <m:begChr m:val="⟨"/>
                        <m:endChr m:val="⟩"/>
                        <m:ctrlPr>
                          <a:rPr lang="es-ES" sz="2400" b="0" i="1" smtClean="0">
                            <a:solidFill>
                              <a:srgbClr val="FFD025"/>
                            </a:solidFill>
                            <a:latin typeface="Cambria Math" panose="02040503050406030204" pitchFamily="18" charset="0"/>
                          </a:rPr>
                        </m:ctrlPr>
                      </m:dPr>
                      <m:e>
                        <m:r>
                          <a:rPr lang="es-ES" sz="2400" b="0" i="1" smtClean="0">
                            <a:solidFill>
                              <a:srgbClr val="FFD025"/>
                            </a:solidFill>
                            <a:latin typeface="Cambria Math" panose="02040503050406030204" pitchFamily="18" charset="0"/>
                          </a:rPr>
                          <m:t>𝑁</m:t>
                        </m:r>
                      </m:e>
                    </m:d>
                    <m:r>
                      <a:rPr lang="es-ES" sz="2400" b="0" i="1" smtClean="0">
                        <a:solidFill>
                          <a:srgbClr val="FFD025"/>
                        </a:solidFill>
                        <a:latin typeface="Cambria Math" panose="02040503050406030204" pitchFamily="18" charset="0"/>
                      </a:rPr>
                      <m:t>=5</m:t>
                    </m:r>
                  </m:oMath>
                </a14:m>
                <a:r>
                  <a:rPr lang="en-US" sz="2400" dirty="0">
                    <a:solidFill>
                      <a:srgbClr val="FFD025"/>
                    </a:solidFill>
                  </a:rPr>
                  <a:t> </a:t>
                </a:r>
              </a:p>
            </p:txBody>
          </p:sp>
        </mc:Choice>
        <mc:Fallback xmlns="">
          <p:sp>
            <p:nvSpPr>
              <p:cNvPr id="166" name="TextBox 165">
                <a:extLst>
                  <a:ext uri="{FF2B5EF4-FFF2-40B4-BE49-F238E27FC236}">
                    <a16:creationId xmlns:a16="http://schemas.microsoft.com/office/drawing/2014/main" id="{2CF9AE8D-9466-407C-A37E-FD9B60E8FF16}"/>
                  </a:ext>
                </a:extLst>
              </p:cNvPr>
              <p:cNvSpPr txBox="1">
                <a:spLocks noRot="1" noChangeAspect="1" noMove="1" noResize="1" noEditPoints="1" noAdjustHandles="1" noChangeArrowheads="1" noChangeShapeType="1" noTextEdit="1"/>
              </p:cNvSpPr>
              <p:nvPr/>
            </p:nvSpPr>
            <p:spPr>
              <a:xfrm>
                <a:off x="9699462" y="1881192"/>
                <a:ext cx="1323497" cy="46166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7" name="TextBox 166">
                <a:extLst>
                  <a:ext uri="{FF2B5EF4-FFF2-40B4-BE49-F238E27FC236}">
                    <a16:creationId xmlns:a16="http://schemas.microsoft.com/office/drawing/2014/main" id="{431EA52D-A7E9-4D47-B338-80DF17B0C75A}"/>
                  </a:ext>
                </a:extLst>
              </p:cNvPr>
              <p:cNvSpPr txBox="1"/>
              <p:nvPr/>
            </p:nvSpPr>
            <p:spPr>
              <a:xfrm>
                <a:off x="9234727" y="4525485"/>
                <a:ext cx="1428652" cy="461665"/>
              </a:xfrm>
              <a:prstGeom prst="rect">
                <a:avLst/>
              </a:prstGeom>
              <a:noFill/>
            </p:spPr>
            <p:txBody>
              <a:bodyPr wrap="square">
                <a:spAutoFit/>
              </a:bodyPr>
              <a:lstStyle/>
              <a:p>
                <a14:m>
                  <m:oMath xmlns:m="http://schemas.openxmlformats.org/officeDocument/2006/math">
                    <m:d>
                      <m:dPr>
                        <m:begChr m:val="⟨"/>
                        <m:endChr m:val="⟩"/>
                        <m:ctrlPr>
                          <a:rPr lang="es-ES" sz="2400" i="1" smtClean="0">
                            <a:solidFill>
                              <a:srgbClr val="7D0025"/>
                            </a:solidFill>
                            <a:latin typeface="Cambria Math" panose="02040503050406030204" pitchFamily="18" charset="0"/>
                          </a:rPr>
                        </m:ctrlPr>
                      </m:dPr>
                      <m:e>
                        <m:r>
                          <a:rPr lang="es-ES" sz="2400" i="1">
                            <a:solidFill>
                              <a:srgbClr val="7D0025"/>
                            </a:solidFill>
                            <a:latin typeface="Cambria Math" panose="02040503050406030204" pitchFamily="18" charset="0"/>
                          </a:rPr>
                          <m:t>𝑁</m:t>
                        </m:r>
                      </m:e>
                    </m:d>
                    <m:r>
                      <a:rPr lang="es-ES" sz="2400" i="1">
                        <a:solidFill>
                          <a:srgbClr val="7D0025"/>
                        </a:solidFill>
                        <a:latin typeface="Cambria Math" panose="02040503050406030204" pitchFamily="18" charset="0"/>
                      </a:rPr>
                      <m:t>=</m:t>
                    </m:r>
                    <m:r>
                      <a:rPr lang="es-ES" sz="2400" b="0" i="1" smtClean="0">
                        <a:solidFill>
                          <a:srgbClr val="7D0025"/>
                        </a:solidFill>
                        <a:latin typeface="Cambria Math" panose="02040503050406030204" pitchFamily="18" charset="0"/>
                      </a:rPr>
                      <m:t>20</m:t>
                    </m:r>
                  </m:oMath>
                </a14:m>
                <a:r>
                  <a:rPr lang="en-US" sz="2400" dirty="0">
                    <a:solidFill>
                      <a:srgbClr val="7D0025"/>
                    </a:solidFill>
                  </a:rPr>
                  <a:t> </a:t>
                </a:r>
              </a:p>
            </p:txBody>
          </p:sp>
        </mc:Choice>
        <mc:Fallback xmlns="">
          <p:sp>
            <p:nvSpPr>
              <p:cNvPr id="167" name="TextBox 166">
                <a:extLst>
                  <a:ext uri="{FF2B5EF4-FFF2-40B4-BE49-F238E27FC236}">
                    <a16:creationId xmlns:a16="http://schemas.microsoft.com/office/drawing/2014/main" id="{431EA52D-A7E9-4D47-B338-80DF17B0C75A}"/>
                  </a:ext>
                </a:extLst>
              </p:cNvPr>
              <p:cNvSpPr txBox="1">
                <a:spLocks noRot="1" noChangeAspect="1" noMove="1" noResize="1" noEditPoints="1" noAdjustHandles="1" noChangeArrowheads="1" noChangeShapeType="1" noTextEdit="1"/>
              </p:cNvSpPr>
              <p:nvPr/>
            </p:nvSpPr>
            <p:spPr>
              <a:xfrm>
                <a:off x="9234727" y="4525485"/>
                <a:ext cx="1428652" cy="461665"/>
              </a:xfrm>
              <a:prstGeom prst="rect">
                <a:avLst/>
              </a:prstGeom>
              <a:blipFill>
                <a:blip r:embed="rId13"/>
                <a:stretch>
                  <a:fillRect/>
                </a:stretch>
              </a:blipFill>
            </p:spPr>
            <p:txBody>
              <a:bodyPr/>
              <a:lstStyle/>
              <a:p>
                <a:r>
                  <a:rPr lang="en-GB">
                    <a:noFill/>
                  </a:rPr>
                  <a:t> </a:t>
                </a:r>
              </a:p>
            </p:txBody>
          </p:sp>
        </mc:Fallback>
      </mc:AlternateContent>
      <p:cxnSp>
        <p:nvCxnSpPr>
          <p:cNvPr id="183" name="Straight Arrow Connector 182">
            <a:extLst>
              <a:ext uri="{FF2B5EF4-FFF2-40B4-BE49-F238E27FC236}">
                <a16:creationId xmlns:a16="http://schemas.microsoft.com/office/drawing/2014/main" id="{6E3F59F2-A704-4BB6-84FC-714511957CA2}"/>
              </a:ext>
            </a:extLst>
          </p:cNvPr>
          <p:cNvCxnSpPr>
            <a:cxnSpLocks/>
          </p:cNvCxnSpPr>
          <p:nvPr/>
        </p:nvCxnSpPr>
        <p:spPr>
          <a:xfrm>
            <a:off x="2104062" y="4589449"/>
            <a:ext cx="638897" cy="50922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FBD37F64-9F26-4404-9E4B-D285ED9AC061}"/>
              </a:ext>
            </a:extLst>
          </p:cNvPr>
          <p:cNvCxnSpPr>
            <a:cxnSpLocks/>
          </p:cNvCxnSpPr>
          <p:nvPr/>
        </p:nvCxnSpPr>
        <p:spPr>
          <a:xfrm>
            <a:off x="2077891" y="3866284"/>
            <a:ext cx="0" cy="63427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274F6A6A-C304-479C-99BB-0A305F495B98}"/>
              </a:ext>
            </a:extLst>
          </p:cNvPr>
          <p:cNvCxnSpPr>
            <a:cxnSpLocks/>
          </p:cNvCxnSpPr>
          <p:nvPr/>
        </p:nvCxnSpPr>
        <p:spPr>
          <a:xfrm>
            <a:off x="2077891" y="2551002"/>
            <a:ext cx="0" cy="63427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2F8EAB74-B38E-44F6-8878-F9444D9E99D8}"/>
              </a:ext>
            </a:extLst>
          </p:cNvPr>
          <p:cNvCxnSpPr>
            <a:cxnSpLocks/>
          </p:cNvCxnSpPr>
          <p:nvPr/>
        </p:nvCxnSpPr>
        <p:spPr>
          <a:xfrm>
            <a:off x="2152178" y="3216860"/>
            <a:ext cx="241769" cy="20662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02C1B4F4-96DB-4744-9AF9-AD0DB2944914}"/>
              </a:ext>
            </a:extLst>
          </p:cNvPr>
          <p:cNvCxnSpPr>
            <a:cxnSpLocks/>
          </p:cNvCxnSpPr>
          <p:nvPr/>
        </p:nvCxnSpPr>
        <p:spPr>
          <a:xfrm flipH="1">
            <a:off x="2098282" y="3505932"/>
            <a:ext cx="252797" cy="29604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904C5477-B2E4-43E5-9100-F8EBF83993BD}"/>
              </a:ext>
            </a:extLst>
          </p:cNvPr>
          <p:cNvCxnSpPr>
            <a:cxnSpLocks/>
          </p:cNvCxnSpPr>
          <p:nvPr/>
        </p:nvCxnSpPr>
        <p:spPr>
          <a:xfrm flipH="1">
            <a:off x="2077891" y="1897749"/>
            <a:ext cx="765919" cy="60018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CE6DDF39-3D39-4E4E-A703-E536DA489F90}"/>
              </a:ext>
            </a:extLst>
          </p:cNvPr>
          <p:cNvCxnSpPr>
            <a:cxnSpLocks/>
          </p:cNvCxnSpPr>
          <p:nvPr/>
        </p:nvCxnSpPr>
        <p:spPr>
          <a:xfrm>
            <a:off x="3093205" y="1899108"/>
            <a:ext cx="765919" cy="60018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D366D90C-80D4-4C40-89EF-9C65EF9FD347}"/>
              </a:ext>
            </a:extLst>
          </p:cNvPr>
          <p:cNvCxnSpPr>
            <a:cxnSpLocks/>
          </p:cNvCxnSpPr>
          <p:nvPr/>
        </p:nvCxnSpPr>
        <p:spPr>
          <a:xfrm>
            <a:off x="3835257" y="2547356"/>
            <a:ext cx="0" cy="179981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EB351729-F62B-4DA1-9D98-B304000D638D}"/>
              </a:ext>
            </a:extLst>
          </p:cNvPr>
          <p:cNvCxnSpPr>
            <a:cxnSpLocks/>
          </p:cNvCxnSpPr>
          <p:nvPr/>
        </p:nvCxnSpPr>
        <p:spPr>
          <a:xfrm flipH="1">
            <a:off x="3033491" y="4471865"/>
            <a:ext cx="760383" cy="60605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93D55240-A0A9-46D3-A2FA-9E51D4DEDCA7}"/>
              </a:ext>
            </a:extLst>
          </p:cNvPr>
          <p:cNvSpPr/>
          <p:nvPr/>
        </p:nvSpPr>
        <p:spPr>
          <a:xfrm>
            <a:off x="8421189" y="546781"/>
            <a:ext cx="3770811" cy="584775"/>
          </a:xfrm>
          <a:prstGeom prst="rect">
            <a:avLst/>
          </a:prstGeom>
        </p:spPr>
        <p:txBody>
          <a:bodyPr wrap="square">
            <a:spAutoFit/>
          </a:bodyPr>
          <a:lstStyle/>
          <a:p>
            <a:pPr algn="r"/>
            <a:r>
              <a:rPr lang="en-GB" sz="1600" dirty="0">
                <a:solidFill>
                  <a:schemeClr val="tx2">
                    <a:lumMod val="60000"/>
                    <a:lumOff val="40000"/>
                  </a:schemeClr>
                </a:solidFill>
                <a:cs typeface="Arial" panose="020B0604020202020204" pitchFamily="34" charset="0"/>
              </a:rPr>
              <a:t>C.I. Velasco and F.J. García de Abajo, Nat. </a:t>
            </a:r>
            <a:r>
              <a:rPr lang="en-GB" sz="1600" dirty="0" err="1">
                <a:solidFill>
                  <a:schemeClr val="tx2">
                    <a:lumMod val="60000"/>
                    <a:lumOff val="40000"/>
                  </a:schemeClr>
                </a:solidFill>
                <a:cs typeface="Arial" panose="020B0604020202020204" pitchFamily="34" charset="0"/>
              </a:rPr>
              <a:t>Commun</a:t>
            </a:r>
            <a:r>
              <a:rPr lang="en-GB" sz="1600" dirty="0">
                <a:solidFill>
                  <a:schemeClr val="tx2">
                    <a:lumMod val="60000"/>
                    <a:lumOff val="40000"/>
                  </a:schemeClr>
                </a:solidFill>
                <a:cs typeface="Arial" panose="020B0604020202020204" pitchFamily="34" charset="0"/>
              </a:rPr>
              <a:t>. 17, 868 (2026)</a:t>
            </a:r>
            <a:endParaRPr lang="en-US" sz="1600" dirty="0">
              <a:solidFill>
                <a:schemeClr val="tx2">
                  <a:lumMod val="60000"/>
                  <a:lumOff val="40000"/>
                </a:schemeClr>
              </a:solidFill>
              <a:cs typeface="Arial" panose="020B0604020202020204" pitchFamily="34" charset="0"/>
            </a:endParaRPr>
          </a:p>
        </p:txBody>
      </p:sp>
    </p:spTree>
    <p:extLst>
      <p:ext uri="{BB962C8B-B14F-4D97-AF65-F5344CB8AC3E}">
        <p14:creationId xmlns:p14="http://schemas.microsoft.com/office/powerpoint/2010/main" val="2971737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bg1"/>
                  </a:solidFill>
                  <a:latin typeface="Helvetica" pitchFamily="2" charset="0"/>
                  <a:cs typeface="Arial" panose="020B0604020202020204" pitchFamily="34" charset="0"/>
                </a:rPr>
                <a:t>Conclusions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 name="Rectangle 111">
            <a:extLst>
              <a:ext uri="{FF2B5EF4-FFF2-40B4-BE49-F238E27FC236}">
                <a16:creationId xmlns:a16="http://schemas.microsoft.com/office/drawing/2014/main" id="{85931525-9737-4E6D-8B30-2F3D7134191B}"/>
              </a:ext>
            </a:extLst>
          </p:cNvPr>
          <p:cNvSpPr/>
          <p:nvPr/>
        </p:nvSpPr>
        <p:spPr>
          <a:xfrm>
            <a:off x="340113" y="755973"/>
            <a:ext cx="8510316" cy="1404720"/>
          </a:xfrm>
          <a:prstGeom prst="rect">
            <a:avLst/>
          </a:prstGeom>
          <a:solidFill>
            <a:srgbClr val="31859C">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E362F877-A5E4-46EA-895F-B1DC86B30D1E}"/>
              </a:ext>
            </a:extLst>
          </p:cNvPr>
          <p:cNvSpPr/>
          <p:nvPr/>
        </p:nvSpPr>
        <p:spPr>
          <a:xfrm>
            <a:off x="340113" y="2525800"/>
            <a:ext cx="8510316" cy="1404720"/>
          </a:xfrm>
          <a:prstGeom prst="rect">
            <a:avLst/>
          </a:prstGeom>
          <a:solidFill>
            <a:srgbClr val="E46C0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39966852-DF20-48D2-9D62-019F52628464}"/>
              </a:ext>
            </a:extLst>
          </p:cNvPr>
          <p:cNvSpPr/>
          <p:nvPr/>
        </p:nvSpPr>
        <p:spPr>
          <a:xfrm>
            <a:off x="340113" y="4298318"/>
            <a:ext cx="8510316" cy="1404720"/>
          </a:xfrm>
          <a:prstGeom prst="rect">
            <a:avLst/>
          </a:prstGeom>
          <a:solidFill>
            <a:srgbClr val="95373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A59139CF-77ED-4B76-9C89-69A1763A3CEE}"/>
              </a:ext>
            </a:extLst>
          </p:cNvPr>
          <p:cNvSpPr txBox="1"/>
          <p:nvPr/>
        </p:nvSpPr>
        <p:spPr>
          <a:xfrm>
            <a:off x="447708" y="1104390"/>
            <a:ext cx="7946966" cy="707886"/>
          </a:xfrm>
          <a:prstGeom prst="rect">
            <a:avLst/>
          </a:prstGeom>
          <a:noFill/>
        </p:spPr>
        <p:txBody>
          <a:bodyPr wrap="square" rtlCol="0">
            <a:spAutoFit/>
          </a:bodyPr>
          <a:lstStyle/>
          <a:p>
            <a:r>
              <a:rPr lang="en-US" sz="2000" dirty="0"/>
              <a:t>NOON states are sought after tools that can provide super-resolved and super-sensitive measurements by exploiting quantum properties.</a:t>
            </a:r>
          </a:p>
        </p:txBody>
      </p:sp>
      <p:sp>
        <p:nvSpPr>
          <p:cNvPr id="123" name="TextBox 122">
            <a:extLst>
              <a:ext uri="{FF2B5EF4-FFF2-40B4-BE49-F238E27FC236}">
                <a16:creationId xmlns:a16="http://schemas.microsoft.com/office/drawing/2014/main" id="{ECF36E7B-8F0F-4F66-9500-7EBA0D1B7740}"/>
              </a:ext>
            </a:extLst>
          </p:cNvPr>
          <p:cNvSpPr txBox="1"/>
          <p:nvPr/>
        </p:nvSpPr>
        <p:spPr>
          <a:xfrm>
            <a:off x="447707" y="2741004"/>
            <a:ext cx="8450850" cy="1015663"/>
          </a:xfrm>
          <a:prstGeom prst="rect">
            <a:avLst/>
          </a:prstGeom>
          <a:noFill/>
        </p:spPr>
        <p:txBody>
          <a:bodyPr wrap="square" rtlCol="0">
            <a:spAutoFit/>
          </a:bodyPr>
          <a:lstStyle/>
          <a:p>
            <a:r>
              <a:rPr lang="en-US" sz="2000" dirty="0"/>
              <a:t>Free-electrons as generators and detectors of quantum states of light.</a:t>
            </a:r>
          </a:p>
          <a:p>
            <a:endParaRPr lang="en-US" sz="2000" dirty="0"/>
          </a:p>
          <a:p>
            <a:r>
              <a:rPr lang="en-US" sz="2000" dirty="0"/>
              <a:t>High rate generation of high-NOON states (N = 10 for 1 GHz).</a:t>
            </a:r>
          </a:p>
        </p:txBody>
      </p:sp>
      <p:sp>
        <p:nvSpPr>
          <p:cNvPr id="124" name="TextBox 123">
            <a:extLst>
              <a:ext uri="{FF2B5EF4-FFF2-40B4-BE49-F238E27FC236}">
                <a16:creationId xmlns:a16="http://schemas.microsoft.com/office/drawing/2014/main" id="{14757080-647B-4683-B30C-9122E09BBFCF}"/>
              </a:ext>
            </a:extLst>
          </p:cNvPr>
          <p:cNvSpPr txBox="1"/>
          <p:nvPr/>
        </p:nvSpPr>
        <p:spPr>
          <a:xfrm>
            <a:off x="447707" y="4646735"/>
            <a:ext cx="8343936" cy="707886"/>
          </a:xfrm>
          <a:prstGeom prst="rect">
            <a:avLst/>
          </a:prstGeom>
          <a:noFill/>
        </p:spPr>
        <p:txBody>
          <a:bodyPr wrap="square" rtlCol="0">
            <a:spAutoFit/>
          </a:bodyPr>
          <a:lstStyle/>
          <a:p>
            <a:r>
              <a:rPr lang="es-ES" sz="2000" dirty="0" err="1">
                <a:solidFill>
                  <a:schemeClr val="accent3">
                    <a:lumMod val="75000"/>
                  </a:schemeClr>
                </a:solidFill>
              </a:rPr>
              <a:t>QUA</a:t>
            </a:r>
            <a:r>
              <a:rPr lang="es-ES" sz="2000" dirty="0" err="1"/>
              <a:t>ntum</a:t>
            </a:r>
            <a:r>
              <a:rPr lang="es-ES" sz="2000" dirty="0"/>
              <a:t> </a:t>
            </a:r>
            <a:r>
              <a:rPr lang="es-ES" sz="2000" dirty="0">
                <a:solidFill>
                  <a:schemeClr val="accent3">
                    <a:lumMod val="75000"/>
                  </a:schemeClr>
                </a:solidFill>
              </a:rPr>
              <a:t>F</a:t>
            </a:r>
            <a:r>
              <a:rPr lang="es-ES" sz="2000" dirty="0"/>
              <a:t>ree </a:t>
            </a:r>
            <a:r>
              <a:rPr lang="es-ES" sz="2000" dirty="0" err="1">
                <a:solidFill>
                  <a:schemeClr val="accent3">
                    <a:lumMod val="75000"/>
                  </a:schemeClr>
                </a:solidFill>
              </a:rPr>
              <a:t>E</a:t>
            </a:r>
            <a:r>
              <a:rPr lang="es-ES" sz="2000" dirty="0" err="1"/>
              <a:t>lectronics</a:t>
            </a:r>
            <a:r>
              <a:rPr lang="es-ES" sz="2000" dirty="0"/>
              <a:t> </a:t>
            </a:r>
            <a:r>
              <a:rPr lang="es-ES" sz="2000" dirty="0" err="1"/>
              <a:t>emerging</a:t>
            </a:r>
            <a:r>
              <a:rPr lang="es-ES" sz="2000" dirty="0"/>
              <a:t> </a:t>
            </a:r>
            <a:r>
              <a:rPr lang="es-ES" sz="2000" dirty="0" err="1"/>
              <a:t>from</a:t>
            </a:r>
            <a:r>
              <a:rPr lang="es-ES" sz="2000" dirty="0"/>
              <a:t> </a:t>
            </a:r>
            <a:r>
              <a:rPr lang="es-ES" sz="2000" dirty="0" err="1"/>
              <a:t>split</a:t>
            </a:r>
            <a:r>
              <a:rPr lang="es-ES" sz="2000" dirty="0"/>
              <a:t> </a:t>
            </a:r>
            <a:r>
              <a:rPr lang="es-ES" sz="2000" dirty="0" err="1"/>
              <a:t>electron</a:t>
            </a:r>
            <a:r>
              <a:rPr lang="es-ES" sz="2000" dirty="0"/>
              <a:t> </a:t>
            </a:r>
            <a:r>
              <a:rPr lang="es-ES" sz="2000" dirty="0" err="1"/>
              <a:t>beams</a:t>
            </a:r>
            <a:r>
              <a:rPr lang="es-ES" sz="2000" dirty="0"/>
              <a:t> and </a:t>
            </a:r>
            <a:r>
              <a:rPr lang="es-ES" sz="2000" dirty="0" err="1"/>
              <a:t>waveguides</a:t>
            </a:r>
            <a:r>
              <a:rPr lang="es-ES" sz="2000" dirty="0"/>
              <a:t> </a:t>
            </a:r>
            <a:r>
              <a:rPr lang="es-ES" sz="2000" dirty="0" err="1"/>
              <a:t>for</a:t>
            </a:r>
            <a:r>
              <a:rPr lang="es-ES" sz="2000" dirty="0"/>
              <a:t> quantum </a:t>
            </a:r>
            <a:r>
              <a:rPr lang="es-ES" sz="2000" dirty="0" err="1"/>
              <a:t>sensing</a:t>
            </a:r>
            <a:r>
              <a:rPr lang="es-ES" sz="2000" dirty="0"/>
              <a:t> and </a:t>
            </a:r>
            <a:r>
              <a:rPr lang="es-ES" sz="2000" dirty="0" err="1"/>
              <a:t>metrology</a:t>
            </a:r>
            <a:r>
              <a:rPr lang="es-ES" sz="2000" dirty="0"/>
              <a:t>.</a:t>
            </a:r>
            <a:endParaRPr lang="en-US" sz="2000" dirty="0"/>
          </a:p>
        </p:txBody>
      </p:sp>
      <p:grpSp>
        <p:nvGrpSpPr>
          <p:cNvPr id="128" name="Group 3">
            <a:extLst>
              <a:ext uri="{FF2B5EF4-FFF2-40B4-BE49-F238E27FC236}">
                <a16:creationId xmlns:a16="http://schemas.microsoft.com/office/drawing/2014/main" id="{B9FA80C3-F147-48F3-BF5C-76F7F2B783D5}"/>
              </a:ext>
            </a:extLst>
          </p:cNvPr>
          <p:cNvGrpSpPr>
            <a:grpSpLocks/>
          </p:cNvGrpSpPr>
          <p:nvPr/>
        </p:nvGrpSpPr>
        <p:grpSpPr bwMode="auto">
          <a:xfrm>
            <a:off x="8791642" y="5974450"/>
            <a:ext cx="1884307" cy="846137"/>
            <a:chOff x="6886313" y="5733600"/>
            <a:chExt cx="1885008" cy="847102"/>
          </a:xfrm>
        </p:grpSpPr>
        <p:pic>
          <p:nvPicPr>
            <p:cNvPr id="129" name="Picture 1">
              <a:extLst>
                <a:ext uri="{FF2B5EF4-FFF2-40B4-BE49-F238E27FC236}">
                  <a16:creationId xmlns:a16="http://schemas.microsoft.com/office/drawing/2014/main" id="{E8E8250E-1724-4AA5-8DA2-A888C637B9F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6313" y="5733600"/>
              <a:ext cx="1859654" cy="84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TextBox 2">
              <a:extLst>
                <a:ext uri="{FF2B5EF4-FFF2-40B4-BE49-F238E27FC236}">
                  <a16:creationId xmlns:a16="http://schemas.microsoft.com/office/drawing/2014/main" id="{2CF1CB18-057B-4D7A-A4E4-89BF49B4E5C9}"/>
                </a:ext>
              </a:extLst>
            </p:cNvPr>
            <p:cNvSpPr txBox="1">
              <a:spLocks noChangeArrowheads="1"/>
            </p:cNvSpPr>
            <p:nvPr/>
          </p:nvSpPr>
          <p:spPr bwMode="auto">
            <a:xfrm>
              <a:off x="7744696" y="6163980"/>
              <a:ext cx="1026625" cy="33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ES" sz="1600" b="1" dirty="0">
                  <a:latin typeface="Arial" panose="020B0604020202020204" pitchFamily="34" charset="0"/>
                </a:rPr>
                <a:t>QUEFES</a:t>
              </a:r>
            </a:p>
          </p:txBody>
        </p:sp>
      </p:grpSp>
      <p:pic>
        <p:nvPicPr>
          <p:cNvPr id="131" name="Picture 3">
            <a:extLst>
              <a:ext uri="{FF2B5EF4-FFF2-40B4-BE49-F238E27FC236}">
                <a16:creationId xmlns:a16="http://schemas.microsoft.com/office/drawing/2014/main" id="{C1E67D67-B9D3-4952-BC62-DE9B5DFBE0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0190" y="6083808"/>
            <a:ext cx="2220402" cy="68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2" name="Group 8">
            <a:extLst>
              <a:ext uri="{FF2B5EF4-FFF2-40B4-BE49-F238E27FC236}">
                <a16:creationId xmlns:a16="http://schemas.microsoft.com/office/drawing/2014/main" id="{BC9ECC7E-40DE-4D68-AC20-D3FB2011E90E}"/>
              </a:ext>
            </a:extLst>
          </p:cNvPr>
          <p:cNvGrpSpPr>
            <a:grpSpLocks/>
          </p:cNvGrpSpPr>
          <p:nvPr/>
        </p:nvGrpSpPr>
        <p:grpSpPr bwMode="auto">
          <a:xfrm>
            <a:off x="4151314" y="6147168"/>
            <a:ext cx="4518819" cy="582815"/>
            <a:chOff x="1529451" y="6092056"/>
            <a:chExt cx="2694669" cy="347503"/>
          </a:xfrm>
        </p:grpSpPr>
        <p:pic>
          <p:nvPicPr>
            <p:cNvPr id="133" name="Picture 3">
              <a:extLst>
                <a:ext uri="{FF2B5EF4-FFF2-40B4-BE49-F238E27FC236}">
                  <a16:creationId xmlns:a16="http://schemas.microsoft.com/office/drawing/2014/main" id="{4B19743A-CF6C-4E8F-B73B-BDCC0E106CDA}"/>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4472" y="6092056"/>
              <a:ext cx="2259648" cy="34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5">
              <a:extLst>
                <a:ext uri="{FF2B5EF4-FFF2-40B4-BE49-F238E27FC236}">
                  <a16:creationId xmlns:a16="http://schemas.microsoft.com/office/drawing/2014/main" id="{7C24A6EF-39ED-46D3-BC1B-E178ADD224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9451" y="6105757"/>
              <a:ext cx="440942" cy="30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a:extLst>
              <a:ext uri="{FF2B5EF4-FFF2-40B4-BE49-F238E27FC236}">
                <a16:creationId xmlns:a16="http://schemas.microsoft.com/office/drawing/2014/main" id="{6CD54A87-3C20-4A0A-B34C-BC6B7A7D6585}"/>
              </a:ext>
            </a:extLst>
          </p:cNvPr>
          <p:cNvGrpSpPr/>
          <p:nvPr/>
        </p:nvGrpSpPr>
        <p:grpSpPr>
          <a:xfrm>
            <a:off x="9090689" y="755973"/>
            <a:ext cx="2613251" cy="4873590"/>
            <a:chOff x="1216994" y="860947"/>
            <a:chExt cx="2863268" cy="5339859"/>
          </a:xfrm>
        </p:grpSpPr>
        <p:sp>
          <p:nvSpPr>
            <p:cNvPr id="113" name="Rectangle 112">
              <a:extLst>
                <a:ext uri="{FF2B5EF4-FFF2-40B4-BE49-F238E27FC236}">
                  <a16:creationId xmlns:a16="http://schemas.microsoft.com/office/drawing/2014/main" id="{D0E0D044-DBEA-474C-83DB-E6DBB4698A5D}"/>
                </a:ext>
              </a:extLst>
            </p:cNvPr>
            <p:cNvSpPr/>
            <p:nvPr/>
          </p:nvSpPr>
          <p:spPr>
            <a:xfrm rot="2248142">
              <a:off x="2557114" y="5026870"/>
              <a:ext cx="230017" cy="961890"/>
            </a:xfrm>
            <a:prstGeom prst="rect">
              <a:avLst/>
            </a:prstGeom>
            <a:solidFill>
              <a:srgbClr val="FF9B9B">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114" name="Straight Arrow Connector 113">
              <a:extLst>
                <a:ext uri="{FF2B5EF4-FFF2-40B4-BE49-F238E27FC236}">
                  <a16:creationId xmlns:a16="http://schemas.microsoft.com/office/drawing/2014/main" id="{C753A7BE-0976-4458-83AE-C4309DBC1BB2}"/>
                </a:ext>
              </a:extLst>
            </p:cNvPr>
            <p:cNvCxnSpPr>
              <a:cxnSpLocks/>
            </p:cNvCxnSpPr>
            <p:nvPr/>
          </p:nvCxnSpPr>
          <p:spPr>
            <a:xfrm rot="2248142">
              <a:off x="2629268" y="5256706"/>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9C390C92-A379-4C0F-96A7-07ADC7183773}"/>
                </a:ext>
              </a:extLst>
            </p:cNvPr>
            <p:cNvGrpSpPr/>
            <p:nvPr/>
          </p:nvGrpSpPr>
          <p:grpSpPr>
            <a:xfrm rot="20349104">
              <a:off x="3118379" y="4865204"/>
              <a:ext cx="767751" cy="1335602"/>
              <a:chOff x="3031234" y="5215589"/>
              <a:chExt cx="767751" cy="1335602"/>
            </a:xfrm>
          </p:grpSpPr>
          <p:sp>
            <p:nvSpPr>
              <p:cNvPr id="116" name="Rectangle 115">
                <a:extLst>
                  <a:ext uri="{FF2B5EF4-FFF2-40B4-BE49-F238E27FC236}">
                    <a16:creationId xmlns:a16="http://schemas.microsoft.com/office/drawing/2014/main" id="{A223E20C-E810-4FEA-A0B1-E10E521356BA}"/>
                  </a:ext>
                </a:extLst>
              </p:cNvPr>
              <p:cNvSpPr/>
              <p:nvPr/>
            </p:nvSpPr>
            <p:spPr>
              <a:xfrm rot="19765215">
                <a:off x="3031234" y="5215589"/>
                <a:ext cx="230017" cy="96189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117" name="Straight Arrow Connector 116">
                <a:extLst>
                  <a:ext uri="{FF2B5EF4-FFF2-40B4-BE49-F238E27FC236}">
                    <a16:creationId xmlns:a16="http://schemas.microsoft.com/office/drawing/2014/main" id="{C19F29FD-4D94-42BE-B3A4-01D0C1466706}"/>
                  </a:ext>
                </a:extLst>
              </p:cNvPr>
              <p:cNvCxnSpPr>
                <a:cxnSpLocks/>
              </p:cNvCxnSpPr>
              <p:nvPr/>
            </p:nvCxnSpPr>
            <p:spPr>
              <a:xfrm rot="19765215">
                <a:off x="3200785" y="5468221"/>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8" name="Freeform: Shape 117">
                <a:extLst>
                  <a:ext uri="{FF2B5EF4-FFF2-40B4-BE49-F238E27FC236}">
                    <a16:creationId xmlns:a16="http://schemas.microsoft.com/office/drawing/2014/main" id="{1841D614-C1D9-4B7A-9AD6-D1772A9B1BDD}"/>
                  </a:ext>
                </a:extLst>
              </p:cNvPr>
              <p:cNvSpPr/>
              <p:nvPr/>
            </p:nvSpPr>
            <p:spPr>
              <a:xfrm rot="9041132">
                <a:off x="3173020" y="6065778"/>
                <a:ext cx="625965" cy="485413"/>
              </a:xfrm>
              <a:custGeom>
                <a:avLst/>
                <a:gdLst>
                  <a:gd name="connsiteX0" fmla="*/ 563062 w 625965"/>
                  <a:gd name="connsiteY0" fmla="*/ 485413 h 485413"/>
                  <a:gd name="connsiteX1" fmla="*/ 62905 w 625965"/>
                  <a:gd name="connsiteY1" fmla="*/ 485413 h 485413"/>
                  <a:gd name="connsiteX2" fmla="*/ 156033 w 625965"/>
                  <a:gd name="connsiteY2" fmla="*/ 374351 h 485413"/>
                  <a:gd name="connsiteX3" fmla="*/ 0 w 625965"/>
                  <a:gd name="connsiteY3" fmla="*/ 374351 h 485413"/>
                  <a:gd name="connsiteX4" fmla="*/ 0 w 625965"/>
                  <a:gd name="connsiteY4" fmla="*/ 0 h 485413"/>
                  <a:gd name="connsiteX5" fmla="*/ 625965 w 625965"/>
                  <a:gd name="connsiteY5" fmla="*/ 0 h 485413"/>
                  <a:gd name="connsiteX6" fmla="*/ 625965 w 625965"/>
                  <a:gd name="connsiteY6" fmla="*/ 374351 h 485413"/>
                  <a:gd name="connsiteX7" fmla="*/ 469934 w 625965"/>
                  <a:gd name="connsiteY7" fmla="*/ 374351 h 48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965" h="485413">
                    <a:moveTo>
                      <a:pt x="563062" y="485413"/>
                    </a:moveTo>
                    <a:lnTo>
                      <a:pt x="62905" y="485413"/>
                    </a:lnTo>
                    <a:lnTo>
                      <a:pt x="156033" y="374351"/>
                    </a:lnTo>
                    <a:lnTo>
                      <a:pt x="0" y="374351"/>
                    </a:lnTo>
                    <a:lnTo>
                      <a:pt x="0" y="0"/>
                    </a:lnTo>
                    <a:lnTo>
                      <a:pt x="625965" y="0"/>
                    </a:lnTo>
                    <a:lnTo>
                      <a:pt x="625965" y="374351"/>
                    </a:lnTo>
                    <a:lnTo>
                      <a:pt x="469934" y="374351"/>
                    </a:lnTo>
                    <a:close/>
                  </a:path>
                </a:pathLst>
              </a:cu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Rectangle 118">
              <a:extLst>
                <a:ext uri="{FF2B5EF4-FFF2-40B4-BE49-F238E27FC236}">
                  <a16:creationId xmlns:a16="http://schemas.microsoft.com/office/drawing/2014/main" id="{32952B73-BDE4-4C87-BE72-ED9C83FA446C}"/>
                </a:ext>
              </a:extLst>
            </p:cNvPr>
            <p:cNvSpPr/>
            <p:nvPr/>
          </p:nvSpPr>
          <p:spPr>
            <a:xfrm>
              <a:off x="1235469" y="1482291"/>
              <a:ext cx="628790" cy="4639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125" name="Group 124">
              <a:extLst>
                <a:ext uri="{FF2B5EF4-FFF2-40B4-BE49-F238E27FC236}">
                  <a16:creationId xmlns:a16="http://schemas.microsoft.com/office/drawing/2014/main" id="{DF62D5AD-C1A6-4327-8F6A-6A4EE1C92A67}"/>
                </a:ext>
              </a:extLst>
            </p:cNvPr>
            <p:cNvGrpSpPr/>
            <p:nvPr/>
          </p:nvGrpSpPr>
          <p:grpSpPr>
            <a:xfrm>
              <a:off x="1250481" y="3470885"/>
              <a:ext cx="271446" cy="395399"/>
              <a:chOff x="5271081" y="1518010"/>
              <a:chExt cx="805622" cy="1173501"/>
            </a:xfrm>
          </p:grpSpPr>
          <p:pic>
            <p:nvPicPr>
              <p:cNvPr id="126" name="Picture 125">
                <a:extLst>
                  <a:ext uri="{FF2B5EF4-FFF2-40B4-BE49-F238E27FC236}">
                    <a16:creationId xmlns:a16="http://schemas.microsoft.com/office/drawing/2014/main" id="{DBD6EC88-C64B-457F-9F05-BE3B0824C079}"/>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27" name="Straight Arrow Connector 126">
                <a:extLst>
                  <a:ext uri="{FF2B5EF4-FFF2-40B4-BE49-F238E27FC236}">
                    <a16:creationId xmlns:a16="http://schemas.microsoft.com/office/drawing/2014/main" id="{FEF764E3-CC54-40DF-8416-D96B7B09D0FA}"/>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154BAD57-2046-49E5-8364-B484B1E078C8}"/>
                </a:ext>
              </a:extLst>
            </p:cNvPr>
            <p:cNvGrpSpPr/>
            <p:nvPr/>
          </p:nvGrpSpPr>
          <p:grpSpPr>
            <a:xfrm>
              <a:off x="1461194" y="3297520"/>
              <a:ext cx="271446" cy="395399"/>
              <a:chOff x="5271081" y="1518010"/>
              <a:chExt cx="805622" cy="1173501"/>
            </a:xfrm>
          </p:grpSpPr>
          <p:pic>
            <p:nvPicPr>
              <p:cNvPr id="136" name="Picture 135">
                <a:extLst>
                  <a:ext uri="{FF2B5EF4-FFF2-40B4-BE49-F238E27FC236}">
                    <a16:creationId xmlns:a16="http://schemas.microsoft.com/office/drawing/2014/main" id="{9C95FE76-6E59-4B6A-9016-74D3F9A9C712}"/>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37" name="Straight Arrow Connector 136">
                <a:extLst>
                  <a:ext uri="{FF2B5EF4-FFF2-40B4-BE49-F238E27FC236}">
                    <a16:creationId xmlns:a16="http://schemas.microsoft.com/office/drawing/2014/main" id="{D9CC3F68-3F47-49B7-BBAD-38194FBB6C59}"/>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5E79803E-91DE-41A9-BC53-4A116CEC57E4}"/>
                </a:ext>
              </a:extLst>
            </p:cNvPr>
            <p:cNvGrpSpPr/>
            <p:nvPr/>
          </p:nvGrpSpPr>
          <p:grpSpPr>
            <a:xfrm>
              <a:off x="1601897" y="3595579"/>
              <a:ext cx="271446" cy="395399"/>
              <a:chOff x="5271081" y="1518010"/>
              <a:chExt cx="805622" cy="1173501"/>
            </a:xfrm>
          </p:grpSpPr>
          <p:pic>
            <p:nvPicPr>
              <p:cNvPr id="139" name="Picture 138">
                <a:extLst>
                  <a:ext uri="{FF2B5EF4-FFF2-40B4-BE49-F238E27FC236}">
                    <a16:creationId xmlns:a16="http://schemas.microsoft.com/office/drawing/2014/main" id="{1F6C7E8A-565C-44DC-B802-FE3145E29FA7}"/>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40" name="Straight Arrow Connector 139">
                <a:extLst>
                  <a:ext uri="{FF2B5EF4-FFF2-40B4-BE49-F238E27FC236}">
                    <a16:creationId xmlns:a16="http://schemas.microsoft.com/office/drawing/2014/main" id="{F7F251D4-78A9-4078-B36F-0A700CB48752}"/>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1" name="Group 140">
              <a:extLst>
                <a:ext uri="{FF2B5EF4-FFF2-40B4-BE49-F238E27FC236}">
                  <a16:creationId xmlns:a16="http://schemas.microsoft.com/office/drawing/2014/main" id="{12F6E848-20AF-41C4-8E1C-B3431810DD33}"/>
                </a:ext>
              </a:extLst>
            </p:cNvPr>
            <p:cNvGrpSpPr/>
            <p:nvPr/>
          </p:nvGrpSpPr>
          <p:grpSpPr>
            <a:xfrm>
              <a:off x="1395907" y="3668812"/>
              <a:ext cx="271446" cy="395399"/>
              <a:chOff x="5271081" y="1518010"/>
              <a:chExt cx="805622" cy="1173501"/>
            </a:xfrm>
          </p:grpSpPr>
          <p:pic>
            <p:nvPicPr>
              <p:cNvPr id="142" name="Picture 141">
                <a:extLst>
                  <a:ext uri="{FF2B5EF4-FFF2-40B4-BE49-F238E27FC236}">
                    <a16:creationId xmlns:a16="http://schemas.microsoft.com/office/drawing/2014/main" id="{E3C6ADA9-4C9B-456C-8F15-D50204F06377}"/>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43" name="Straight Arrow Connector 142">
                <a:extLst>
                  <a:ext uri="{FF2B5EF4-FFF2-40B4-BE49-F238E27FC236}">
                    <a16:creationId xmlns:a16="http://schemas.microsoft.com/office/drawing/2014/main" id="{74876359-14E8-4E15-81B8-6BB8E4535BEC}"/>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4" name="Group 143">
              <a:extLst>
                <a:ext uri="{FF2B5EF4-FFF2-40B4-BE49-F238E27FC236}">
                  <a16:creationId xmlns:a16="http://schemas.microsoft.com/office/drawing/2014/main" id="{E0A22D63-EC99-4EB0-804D-55EA58DD5E50}"/>
                </a:ext>
              </a:extLst>
            </p:cNvPr>
            <p:cNvGrpSpPr/>
            <p:nvPr/>
          </p:nvGrpSpPr>
          <p:grpSpPr>
            <a:xfrm>
              <a:off x="1240712" y="3890030"/>
              <a:ext cx="271446" cy="395399"/>
              <a:chOff x="5271081" y="1518010"/>
              <a:chExt cx="805622" cy="1173501"/>
            </a:xfrm>
          </p:grpSpPr>
          <p:pic>
            <p:nvPicPr>
              <p:cNvPr id="145" name="Picture 144">
                <a:extLst>
                  <a:ext uri="{FF2B5EF4-FFF2-40B4-BE49-F238E27FC236}">
                    <a16:creationId xmlns:a16="http://schemas.microsoft.com/office/drawing/2014/main" id="{8626E26C-13FE-4688-BB80-BBFD0A0EE77F}"/>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46" name="Straight Arrow Connector 145">
                <a:extLst>
                  <a:ext uri="{FF2B5EF4-FFF2-40B4-BE49-F238E27FC236}">
                    <a16:creationId xmlns:a16="http://schemas.microsoft.com/office/drawing/2014/main" id="{1B73DBCC-0E28-4856-8705-A990DCD2BB01}"/>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7" name="Straight Connector 146">
              <a:extLst>
                <a:ext uri="{FF2B5EF4-FFF2-40B4-BE49-F238E27FC236}">
                  <a16:creationId xmlns:a16="http://schemas.microsoft.com/office/drawing/2014/main" id="{160823AE-B7FA-4D2A-8402-2963A9C8C406}"/>
                </a:ext>
              </a:extLst>
            </p:cNvPr>
            <p:cNvCxnSpPr>
              <a:cxnSpLocks/>
            </p:cNvCxnSpPr>
            <p:nvPr/>
          </p:nvCxnSpPr>
          <p:spPr>
            <a:xfrm>
              <a:off x="1864259" y="1482291"/>
              <a:ext cx="0" cy="463937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20D54BF-F20B-4B52-A916-0A58A6DECA58}"/>
                </a:ext>
              </a:extLst>
            </p:cNvPr>
            <p:cNvCxnSpPr>
              <a:cxnSpLocks/>
            </p:cNvCxnSpPr>
            <p:nvPr/>
          </p:nvCxnSpPr>
          <p:spPr>
            <a:xfrm>
              <a:off x="1233737" y="1482291"/>
              <a:ext cx="0" cy="463937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F83E44F8-419E-435D-97B5-890781C305AB}"/>
                    </a:ext>
                  </a:extLst>
                </p:cNvPr>
                <p:cNvSpPr txBox="1"/>
                <p:nvPr/>
              </p:nvSpPr>
              <p:spPr>
                <a:xfrm>
                  <a:off x="1309323" y="1477189"/>
                  <a:ext cx="4632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0F0"/>
                            </a:solidFill>
                            <a:latin typeface="Cambria Math" panose="02040503050406030204" pitchFamily="18" charset="0"/>
                          </a:rPr>
                          <m:t>|0⟩</m:t>
                        </m:r>
                      </m:oMath>
                    </m:oMathPara>
                  </a14:m>
                  <a:endParaRPr lang="en-US" sz="2400" dirty="0">
                    <a:solidFill>
                      <a:srgbClr val="00B0F0"/>
                    </a:solidFill>
                  </a:endParaRPr>
                </a:p>
              </p:txBody>
            </p:sp>
          </mc:Choice>
          <mc:Fallback xmlns="">
            <p:sp>
              <p:nvSpPr>
                <p:cNvPr id="149" name="TextBox 148">
                  <a:extLst>
                    <a:ext uri="{FF2B5EF4-FFF2-40B4-BE49-F238E27FC236}">
                      <a16:creationId xmlns:a16="http://schemas.microsoft.com/office/drawing/2014/main" id="{F83E44F8-419E-435D-97B5-890781C305AB}"/>
                    </a:ext>
                  </a:extLst>
                </p:cNvPr>
                <p:cNvSpPr txBox="1">
                  <a:spLocks noRot="1" noChangeAspect="1" noMove="1" noResize="1" noEditPoints="1" noAdjustHandles="1" noChangeArrowheads="1" noChangeShapeType="1" noTextEdit="1"/>
                </p:cNvSpPr>
                <p:nvPr/>
              </p:nvSpPr>
              <p:spPr>
                <a:xfrm>
                  <a:off x="1309323" y="1477189"/>
                  <a:ext cx="463268" cy="369332"/>
                </a:xfrm>
                <a:prstGeom prst="rect">
                  <a:avLst/>
                </a:prstGeom>
                <a:blipFill>
                  <a:blip r:embed="rId11"/>
                  <a:stretch>
                    <a:fillRect l="-27536" r="-30435" b="-50000"/>
                  </a:stretch>
                </a:blipFill>
              </p:spPr>
              <p:txBody>
                <a:bodyPr/>
                <a:lstStyle/>
                <a:p>
                  <a:r>
                    <a:rPr lang="en-US">
                      <a:noFill/>
                    </a:rPr>
                    <a:t> </a:t>
                  </a:r>
                </a:p>
              </p:txBody>
            </p:sp>
          </mc:Fallback>
        </mc:AlternateContent>
        <p:sp>
          <p:nvSpPr>
            <p:cNvPr id="150" name="Oval 149">
              <a:extLst>
                <a:ext uri="{FF2B5EF4-FFF2-40B4-BE49-F238E27FC236}">
                  <a16:creationId xmlns:a16="http://schemas.microsoft.com/office/drawing/2014/main" id="{6F9AF712-84CF-44C6-A05F-8890B1652BA7}"/>
                </a:ext>
              </a:extLst>
            </p:cNvPr>
            <p:cNvSpPr/>
            <p:nvPr/>
          </p:nvSpPr>
          <p:spPr>
            <a:xfrm>
              <a:off x="1262408" y="3598503"/>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C1C4F404-2318-4D5D-B190-CD9AB1B5FEBA}"/>
                </a:ext>
              </a:extLst>
            </p:cNvPr>
            <p:cNvSpPr/>
            <p:nvPr/>
          </p:nvSpPr>
          <p:spPr>
            <a:xfrm rot="18372550">
              <a:off x="1305473" y="2156649"/>
              <a:ext cx="2966954" cy="2582625"/>
            </a:xfrm>
            <a:custGeom>
              <a:avLst/>
              <a:gdLst>
                <a:gd name="connsiteX0" fmla="*/ 2966954 w 2966954"/>
                <a:gd name="connsiteY0" fmla="*/ 346456 h 2582625"/>
                <a:gd name="connsiteX1" fmla="*/ 2903816 w 2966954"/>
                <a:gd name="connsiteY1" fmla="*/ 567638 h 2582625"/>
                <a:gd name="connsiteX2" fmla="*/ 1808457 w 2966954"/>
                <a:gd name="connsiteY2" fmla="*/ 254957 h 2582625"/>
                <a:gd name="connsiteX3" fmla="*/ 1332546 w 2966954"/>
                <a:gd name="connsiteY3" fmla="*/ 603388 h 2582625"/>
                <a:gd name="connsiteX4" fmla="*/ 1335500 w 2966954"/>
                <a:gd name="connsiteY4" fmla="*/ 1252163 h 2582625"/>
                <a:gd name="connsiteX5" fmla="*/ 1342037 w 2966954"/>
                <a:gd name="connsiteY5" fmla="*/ 1252163 h 2582625"/>
                <a:gd name="connsiteX6" fmla="*/ 1342037 w 2966954"/>
                <a:gd name="connsiteY6" fmla="*/ 2582625 h 2582625"/>
                <a:gd name="connsiteX7" fmla="*/ 1112020 w 2966954"/>
                <a:gd name="connsiteY7" fmla="*/ 2582625 h 2582625"/>
                <a:gd name="connsiteX8" fmla="*/ 1112020 w 2966954"/>
                <a:gd name="connsiteY8" fmla="*/ 2566739 h 2582625"/>
                <a:gd name="connsiteX9" fmla="*/ 0 w 2966954"/>
                <a:gd name="connsiteY9" fmla="*/ 2541391 h 2582625"/>
                <a:gd name="connsiteX10" fmla="*/ 5242 w 2966954"/>
                <a:gd name="connsiteY10" fmla="*/ 2311434 h 2582625"/>
                <a:gd name="connsiteX11" fmla="*/ 1112020 w 2966954"/>
                <a:gd name="connsiteY11" fmla="*/ 2336662 h 2582625"/>
                <a:gd name="connsiteX12" fmla="*/ 1112020 w 2966954"/>
                <a:gd name="connsiteY12" fmla="*/ 1857247 h 2582625"/>
                <a:gd name="connsiteX13" fmla="*/ 1108236 w 2966954"/>
                <a:gd name="connsiteY13" fmla="*/ 1857264 h 2582625"/>
                <a:gd name="connsiteX14" fmla="*/ 1102007 w 2966954"/>
                <a:gd name="connsiteY14" fmla="*/ 489256 h 2582625"/>
                <a:gd name="connsiteX15" fmla="*/ 1102606 w 2966954"/>
                <a:gd name="connsiteY15" fmla="*/ 489253 h 2582625"/>
                <a:gd name="connsiteX16" fmla="*/ 1101370 w 2966954"/>
                <a:gd name="connsiteY16" fmla="*/ 487565 h 2582625"/>
                <a:gd name="connsiteX17" fmla="*/ 1749568 w 2966954"/>
                <a:gd name="connsiteY17" fmla="*/ 12998 h 2582625"/>
                <a:gd name="connsiteX18" fmla="*/ 1753278 w 2966954"/>
                <a:gd name="connsiteY18" fmla="*/ 0 h 258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66954" h="2582625">
                  <a:moveTo>
                    <a:pt x="2966954" y="346456"/>
                  </a:moveTo>
                  <a:lnTo>
                    <a:pt x="2903816" y="567638"/>
                  </a:lnTo>
                  <a:lnTo>
                    <a:pt x="1808457" y="254957"/>
                  </a:lnTo>
                  <a:lnTo>
                    <a:pt x="1332546" y="603388"/>
                  </a:lnTo>
                  <a:lnTo>
                    <a:pt x="1335500" y="1252163"/>
                  </a:lnTo>
                  <a:lnTo>
                    <a:pt x="1342037" y="1252163"/>
                  </a:lnTo>
                  <a:lnTo>
                    <a:pt x="1342037" y="2582625"/>
                  </a:lnTo>
                  <a:lnTo>
                    <a:pt x="1112020" y="2582625"/>
                  </a:lnTo>
                  <a:lnTo>
                    <a:pt x="1112020" y="2566739"/>
                  </a:lnTo>
                  <a:lnTo>
                    <a:pt x="0" y="2541391"/>
                  </a:lnTo>
                  <a:lnTo>
                    <a:pt x="5242" y="2311434"/>
                  </a:lnTo>
                  <a:lnTo>
                    <a:pt x="1112020" y="2336662"/>
                  </a:lnTo>
                  <a:lnTo>
                    <a:pt x="1112020" y="1857247"/>
                  </a:lnTo>
                  <a:lnTo>
                    <a:pt x="1108236" y="1857264"/>
                  </a:lnTo>
                  <a:lnTo>
                    <a:pt x="1102007" y="489256"/>
                  </a:lnTo>
                  <a:lnTo>
                    <a:pt x="1102606" y="489253"/>
                  </a:lnTo>
                  <a:lnTo>
                    <a:pt x="1101370" y="487565"/>
                  </a:lnTo>
                  <a:lnTo>
                    <a:pt x="1749568" y="12998"/>
                  </a:lnTo>
                  <a:lnTo>
                    <a:pt x="1753278" y="0"/>
                  </a:lnTo>
                  <a:close/>
                </a:path>
              </a:pathLst>
            </a:custGeom>
            <a:solidFill>
              <a:srgbClr val="FF9B9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sp>
          <p:nvSpPr>
            <p:cNvPr id="152" name="Oval 151">
              <a:extLst>
                <a:ext uri="{FF2B5EF4-FFF2-40B4-BE49-F238E27FC236}">
                  <a16:creationId xmlns:a16="http://schemas.microsoft.com/office/drawing/2014/main" id="{15D44685-1134-4336-BA40-D1505D852691}"/>
                </a:ext>
              </a:extLst>
            </p:cNvPr>
            <p:cNvSpPr/>
            <p:nvPr/>
          </p:nvSpPr>
          <p:spPr>
            <a:xfrm>
              <a:off x="1242843" y="2281838"/>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229FF865-8650-48BB-A50D-6DA9F3817ABB}"/>
                </a:ext>
              </a:extLst>
            </p:cNvPr>
            <p:cNvSpPr/>
            <p:nvPr/>
          </p:nvSpPr>
          <p:spPr>
            <a:xfrm rot="3307040">
              <a:off x="1461289" y="4153185"/>
              <a:ext cx="1933953" cy="845110"/>
            </a:xfrm>
            <a:custGeom>
              <a:avLst/>
              <a:gdLst>
                <a:gd name="connsiteX0" fmla="*/ 3288 w 1933953"/>
                <a:gd name="connsiteY0" fmla="*/ 0 h 845110"/>
                <a:gd name="connsiteX1" fmla="*/ 233305 w 1933953"/>
                <a:gd name="connsiteY1" fmla="*/ 0 h 845110"/>
                <a:gd name="connsiteX2" fmla="*/ 233305 w 1933953"/>
                <a:gd name="connsiteY2" fmla="*/ 257727 h 845110"/>
                <a:gd name="connsiteX3" fmla="*/ 710021 w 1933953"/>
                <a:gd name="connsiteY3" fmla="*/ 590074 h 845110"/>
                <a:gd name="connsiteX4" fmla="*/ 1868945 w 1933953"/>
                <a:gd name="connsiteY4" fmla="*/ 248614 h 845110"/>
                <a:gd name="connsiteX5" fmla="*/ 1933953 w 1933953"/>
                <a:gd name="connsiteY5" fmla="*/ 469253 h 845110"/>
                <a:gd name="connsiteX6" fmla="*/ 677612 w 1933953"/>
                <a:gd name="connsiteY6" fmla="*/ 839416 h 845110"/>
                <a:gd name="connsiteX7" fmla="*/ 673642 w 1933953"/>
                <a:gd name="connsiteY7" fmla="*/ 845110 h 845110"/>
                <a:gd name="connsiteX8" fmla="*/ 669080 w 1933953"/>
                <a:gd name="connsiteY8" fmla="*/ 841930 h 845110"/>
                <a:gd name="connsiteX9" fmla="*/ 666196 w 1933953"/>
                <a:gd name="connsiteY9" fmla="*/ 842780 h 845110"/>
                <a:gd name="connsiteX10" fmla="*/ 665135 w 1933953"/>
                <a:gd name="connsiteY10" fmla="*/ 839179 h 845110"/>
                <a:gd name="connsiteX11" fmla="*/ 7390 w 1933953"/>
                <a:gd name="connsiteY11" fmla="*/ 380626 h 845110"/>
                <a:gd name="connsiteX12" fmla="*/ 3288 w 1933953"/>
                <a:gd name="connsiteY12" fmla="*/ 380626 h 845110"/>
                <a:gd name="connsiteX13" fmla="*/ 3288 w 1933953"/>
                <a:gd name="connsiteY13" fmla="*/ 377766 h 845110"/>
                <a:gd name="connsiteX14" fmla="*/ 0 w 1933953"/>
                <a:gd name="connsiteY14" fmla="*/ 375474 h 845110"/>
                <a:gd name="connsiteX15" fmla="*/ 3288 w 1933953"/>
                <a:gd name="connsiteY15" fmla="*/ 370758 h 84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3953" h="845110">
                  <a:moveTo>
                    <a:pt x="3288" y="0"/>
                  </a:moveTo>
                  <a:lnTo>
                    <a:pt x="233305" y="0"/>
                  </a:lnTo>
                  <a:lnTo>
                    <a:pt x="233305" y="257727"/>
                  </a:lnTo>
                  <a:lnTo>
                    <a:pt x="710021" y="590074"/>
                  </a:lnTo>
                  <a:lnTo>
                    <a:pt x="1868945" y="248614"/>
                  </a:lnTo>
                  <a:lnTo>
                    <a:pt x="1933953" y="469253"/>
                  </a:lnTo>
                  <a:lnTo>
                    <a:pt x="677612" y="839416"/>
                  </a:lnTo>
                  <a:lnTo>
                    <a:pt x="673642" y="845110"/>
                  </a:lnTo>
                  <a:lnTo>
                    <a:pt x="669080" y="841930"/>
                  </a:lnTo>
                  <a:lnTo>
                    <a:pt x="666196" y="842780"/>
                  </a:lnTo>
                  <a:lnTo>
                    <a:pt x="665135" y="839179"/>
                  </a:lnTo>
                  <a:lnTo>
                    <a:pt x="7390" y="380626"/>
                  </a:lnTo>
                  <a:lnTo>
                    <a:pt x="3288" y="380626"/>
                  </a:lnTo>
                  <a:lnTo>
                    <a:pt x="3288" y="377766"/>
                  </a:lnTo>
                  <a:lnTo>
                    <a:pt x="0" y="375474"/>
                  </a:lnTo>
                  <a:lnTo>
                    <a:pt x="3288" y="370758"/>
                  </a:lnTo>
                  <a:close/>
                </a:path>
              </a:pathLst>
            </a:custGeom>
            <a:solidFill>
              <a:srgbClr val="FF9B9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cxnSp>
          <p:nvCxnSpPr>
            <p:cNvPr id="154" name="Straight Arrow Connector 153">
              <a:extLst>
                <a:ext uri="{FF2B5EF4-FFF2-40B4-BE49-F238E27FC236}">
                  <a16:creationId xmlns:a16="http://schemas.microsoft.com/office/drawing/2014/main" id="{28A4E4B8-EF9C-4AAC-81E2-AC4DBFE23FEC}"/>
                </a:ext>
              </a:extLst>
            </p:cNvPr>
            <p:cNvCxnSpPr>
              <a:cxnSpLocks/>
            </p:cNvCxnSpPr>
            <p:nvPr/>
          </p:nvCxnSpPr>
          <p:spPr>
            <a:xfrm>
              <a:off x="2083180" y="3285776"/>
              <a:ext cx="1379742" cy="98114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5" name="Freeform: Shape 154">
              <a:extLst>
                <a:ext uri="{FF2B5EF4-FFF2-40B4-BE49-F238E27FC236}">
                  <a16:creationId xmlns:a16="http://schemas.microsoft.com/office/drawing/2014/main" id="{201C9FC7-D5A9-4FD4-9466-9DF1FB2EA4F2}"/>
                </a:ext>
              </a:extLst>
            </p:cNvPr>
            <p:cNvSpPr/>
            <p:nvPr/>
          </p:nvSpPr>
          <p:spPr>
            <a:xfrm rot="18356899" flipH="1">
              <a:off x="2190830" y="2021751"/>
              <a:ext cx="1699174" cy="1407760"/>
            </a:xfrm>
            <a:custGeom>
              <a:avLst/>
              <a:gdLst>
                <a:gd name="connsiteX0" fmla="*/ 8398 w 1699174"/>
                <a:gd name="connsiteY0" fmla="*/ 0 h 1407760"/>
                <a:gd name="connsiteX1" fmla="*/ 8398 w 1699174"/>
                <a:gd name="connsiteY1" fmla="*/ 1204090 h 1407760"/>
                <a:gd name="connsiteX2" fmla="*/ 0 w 1699174"/>
                <a:gd name="connsiteY2" fmla="*/ 1207009 h 1407760"/>
                <a:gd name="connsiteX3" fmla="*/ 8398 w 1699174"/>
                <a:gd name="connsiteY3" fmla="*/ 1231168 h 1407760"/>
                <a:gd name="connsiteX4" fmla="*/ 8398 w 1699174"/>
                <a:gd name="connsiteY4" fmla="*/ 1324635 h 1407760"/>
                <a:gd name="connsiteX5" fmla="*/ 123027 w 1699174"/>
                <a:gd name="connsiteY5" fmla="*/ 1407760 h 1407760"/>
                <a:gd name="connsiteX6" fmla="*/ 237339 w 1699174"/>
                <a:gd name="connsiteY6" fmla="*/ 1368022 h 1407760"/>
                <a:gd name="connsiteX7" fmla="*/ 238415 w 1699174"/>
                <a:gd name="connsiteY7" fmla="*/ 1368022 h 1407760"/>
                <a:gd name="connsiteX8" fmla="*/ 238415 w 1699174"/>
                <a:gd name="connsiteY8" fmla="*/ 1367648 h 1407760"/>
                <a:gd name="connsiteX9" fmla="*/ 1699174 w 1699174"/>
                <a:gd name="connsiteY9" fmla="*/ 859843 h 1407760"/>
                <a:gd name="connsiteX10" fmla="*/ 1623647 w 1699174"/>
                <a:gd name="connsiteY10" fmla="*/ 642580 h 1407760"/>
                <a:gd name="connsiteX11" fmla="*/ 238415 w 1699174"/>
                <a:gd name="connsiteY11" fmla="*/ 1124129 h 1407760"/>
                <a:gd name="connsiteX12" fmla="*/ 238415 w 1699174"/>
                <a:gd name="connsiteY12" fmla="*/ 0 h 140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9174" h="1407760">
                  <a:moveTo>
                    <a:pt x="8398" y="0"/>
                  </a:moveTo>
                  <a:lnTo>
                    <a:pt x="8398" y="1204090"/>
                  </a:lnTo>
                  <a:lnTo>
                    <a:pt x="0" y="1207009"/>
                  </a:lnTo>
                  <a:lnTo>
                    <a:pt x="8398" y="1231168"/>
                  </a:lnTo>
                  <a:lnTo>
                    <a:pt x="8398" y="1324635"/>
                  </a:lnTo>
                  <a:lnTo>
                    <a:pt x="123027" y="1407760"/>
                  </a:lnTo>
                  <a:lnTo>
                    <a:pt x="237339" y="1368022"/>
                  </a:lnTo>
                  <a:lnTo>
                    <a:pt x="238415" y="1368022"/>
                  </a:lnTo>
                  <a:lnTo>
                    <a:pt x="238415" y="1367648"/>
                  </a:lnTo>
                  <a:lnTo>
                    <a:pt x="1699174" y="859843"/>
                  </a:lnTo>
                  <a:lnTo>
                    <a:pt x="1623647" y="642580"/>
                  </a:lnTo>
                  <a:lnTo>
                    <a:pt x="238415" y="1124129"/>
                  </a:lnTo>
                  <a:lnTo>
                    <a:pt x="238415" y="0"/>
                  </a:lnTo>
                  <a:close/>
                </a:path>
              </a:pathLst>
            </a:custGeom>
            <a:solidFill>
              <a:srgbClr val="FF9B9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00"/>
            </a:p>
          </p:txBody>
        </p:sp>
        <p:cxnSp>
          <p:nvCxnSpPr>
            <p:cNvPr id="156" name="Straight Arrow Connector 155">
              <a:extLst>
                <a:ext uri="{FF2B5EF4-FFF2-40B4-BE49-F238E27FC236}">
                  <a16:creationId xmlns:a16="http://schemas.microsoft.com/office/drawing/2014/main" id="{213EE9CA-AE6C-4D74-A03A-700F9901CC20}"/>
                </a:ext>
              </a:extLst>
            </p:cNvPr>
            <p:cNvCxnSpPr>
              <a:cxnSpLocks/>
            </p:cNvCxnSpPr>
            <p:nvPr/>
          </p:nvCxnSpPr>
          <p:spPr>
            <a:xfrm>
              <a:off x="2997141" y="1810065"/>
              <a:ext cx="837276" cy="59539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FB80D6C5-2536-4BB6-BD38-45EAC3E3B1A6}"/>
                </a:ext>
              </a:extLst>
            </p:cNvPr>
            <p:cNvCxnSpPr>
              <a:cxnSpLocks/>
            </p:cNvCxnSpPr>
            <p:nvPr/>
          </p:nvCxnSpPr>
          <p:spPr>
            <a:xfrm flipH="1">
              <a:off x="2074159" y="1787617"/>
              <a:ext cx="881821" cy="70290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28385E6F-B38F-422C-ACA4-B30FA506DFEE}"/>
                </a:ext>
              </a:extLst>
            </p:cNvPr>
            <p:cNvSpPr/>
            <p:nvPr/>
          </p:nvSpPr>
          <p:spPr>
            <a:xfrm>
              <a:off x="2850652" y="860947"/>
              <a:ext cx="230017" cy="96189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159" name="Straight Arrow Connector 158">
              <a:extLst>
                <a:ext uri="{FF2B5EF4-FFF2-40B4-BE49-F238E27FC236}">
                  <a16:creationId xmlns:a16="http://schemas.microsoft.com/office/drawing/2014/main" id="{68FFD278-B823-4024-888C-4486B993884F}"/>
                </a:ext>
              </a:extLst>
            </p:cNvPr>
            <p:cNvCxnSpPr/>
            <p:nvPr/>
          </p:nvCxnSpPr>
          <p:spPr>
            <a:xfrm>
              <a:off x="2960568" y="1005319"/>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45120089-CE24-4414-BE3D-2E822B394CFE}"/>
                </a:ext>
              </a:extLst>
            </p:cNvPr>
            <p:cNvCxnSpPr>
              <a:cxnSpLocks/>
            </p:cNvCxnSpPr>
            <p:nvPr/>
          </p:nvCxnSpPr>
          <p:spPr>
            <a:xfrm>
              <a:off x="2028884" y="2546628"/>
              <a:ext cx="0" cy="6519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CF06FC5-180F-402B-9974-2F83BFE0C0E0}"/>
                </a:ext>
              </a:extLst>
            </p:cNvPr>
            <p:cNvCxnSpPr>
              <a:cxnSpLocks/>
            </p:cNvCxnSpPr>
            <p:nvPr/>
          </p:nvCxnSpPr>
          <p:spPr>
            <a:xfrm>
              <a:off x="2120547" y="4590881"/>
              <a:ext cx="708839" cy="56929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2107347C-4B09-4292-9BE3-B71FF7A55743}"/>
                </a:ext>
              </a:extLst>
            </p:cNvPr>
            <p:cNvCxnSpPr>
              <a:cxnSpLocks/>
            </p:cNvCxnSpPr>
            <p:nvPr/>
          </p:nvCxnSpPr>
          <p:spPr>
            <a:xfrm flipH="1">
              <a:off x="3023624" y="4332017"/>
              <a:ext cx="560573" cy="75776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3B2BEA7C-E162-4AA6-9964-81FD25E46632}"/>
                </a:ext>
              </a:extLst>
            </p:cNvPr>
            <p:cNvCxnSpPr>
              <a:cxnSpLocks/>
            </p:cNvCxnSpPr>
            <p:nvPr/>
          </p:nvCxnSpPr>
          <p:spPr>
            <a:xfrm flipH="1">
              <a:off x="2034161" y="3650334"/>
              <a:ext cx="233089" cy="16530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61E2ADAB-6F81-4071-8BC1-F57BD1F65CE9}"/>
                </a:ext>
              </a:extLst>
            </p:cNvPr>
            <p:cNvCxnSpPr>
              <a:cxnSpLocks/>
            </p:cNvCxnSpPr>
            <p:nvPr/>
          </p:nvCxnSpPr>
          <p:spPr>
            <a:xfrm>
              <a:off x="2028884" y="3883660"/>
              <a:ext cx="0" cy="64014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39B9FB03-C4DE-48C8-848A-9DD676251C27}"/>
                </a:ext>
              </a:extLst>
            </p:cNvPr>
            <p:cNvCxnSpPr>
              <a:cxnSpLocks/>
            </p:cNvCxnSpPr>
            <p:nvPr/>
          </p:nvCxnSpPr>
          <p:spPr>
            <a:xfrm flipH="1">
              <a:off x="2707643" y="2575683"/>
              <a:ext cx="1071321" cy="759769"/>
            </a:xfrm>
            <a:prstGeom prst="straightConnector1">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66" name="Group 165">
              <a:extLst>
                <a:ext uri="{FF2B5EF4-FFF2-40B4-BE49-F238E27FC236}">
                  <a16:creationId xmlns:a16="http://schemas.microsoft.com/office/drawing/2014/main" id="{123701CA-5193-4428-A444-449660CFF25F}"/>
                </a:ext>
              </a:extLst>
            </p:cNvPr>
            <p:cNvGrpSpPr/>
            <p:nvPr/>
          </p:nvGrpSpPr>
          <p:grpSpPr>
            <a:xfrm>
              <a:off x="1241807" y="2591955"/>
              <a:ext cx="271446" cy="395399"/>
              <a:chOff x="5271081" y="1518010"/>
              <a:chExt cx="805622" cy="1173501"/>
            </a:xfrm>
          </p:grpSpPr>
          <p:pic>
            <p:nvPicPr>
              <p:cNvPr id="167" name="Picture 166">
                <a:extLst>
                  <a:ext uri="{FF2B5EF4-FFF2-40B4-BE49-F238E27FC236}">
                    <a16:creationId xmlns:a16="http://schemas.microsoft.com/office/drawing/2014/main" id="{7BDDB4D6-6B63-4ACB-9F4C-332D48693BF2}"/>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68" name="Straight Arrow Connector 167">
                <a:extLst>
                  <a:ext uri="{FF2B5EF4-FFF2-40B4-BE49-F238E27FC236}">
                    <a16:creationId xmlns:a16="http://schemas.microsoft.com/office/drawing/2014/main" id="{16A1AC79-DB43-45EE-AC4A-E423AE3CA050}"/>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520228E1-A5F1-4B0A-BDB7-9C07A231EE11}"/>
                </a:ext>
              </a:extLst>
            </p:cNvPr>
            <p:cNvGrpSpPr/>
            <p:nvPr/>
          </p:nvGrpSpPr>
          <p:grpSpPr>
            <a:xfrm>
              <a:off x="1452520" y="2418590"/>
              <a:ext cx="271446" cy="395399"/>
              <a:chOff x="5271081" y="1518010"/>
              <a:chExt cx="805622" cy="1173501"/>
            </a:xfrm>
          </p:grpSpPr>
          <p:pic>
            <p:nvPicPr>
              <p:cNvPr id="170" name="Picture 169">
                <a:extLst>
                  <a:ext uri="{FF2B5EF4-FFF2-40B4-BE49-F238E27FC236}">
                    <a16:creationId xmlns:a16="http://schemas.microsoft.com/office/drawing/2014/main" id="{1015E8FE-FCFB-4BDE-B5A1-3EA247AB8BEF}"/>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71" name="Straight Arrow Connector 170">
                <a:extLst>
                  <a:ext uri="{FF2B5EF4-FFF2-40B4-BE49-F238E27FC236}">
                    <a16:creationId xmlns:a16="http://schemas.microsoft.com/office/drawing/2014/main" id="{7F57E1A2-FA11-452E-B3CE-884371A273C0}"/>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2" name="Group 171">
              <a:extLst>
                <a:ext uri="{FF2B5EF4-FFF2-40B4-BE49-F238E27FC236}">
                  <a16:creationId xmlns:a16="http://schemas.microsoft.com/office/drawing/2014/main" id="{208CA06F-86D3-4ABE-A50B-02374E580D09}"/>
                </a:ext>
              </a:extLst>
            </p:cNvPr>
            <p:cNvGrpSpPr/>
            <p:nvPr/>
          </p:nvGrpSpPr>
          <p:grpSpPr>
            <a:xfrm>
              <a:off x="1593223" y="2716649"/>
              <a:ext cx="271446" cy="395399"/>
              <a:chOff x="5271081" y="1518010"/>
              <a:chExt cx="805622" cy="1173501"/>
            </a:xfrm>
          </p:grpSpPr>
          <p:pic>
            <p:nvPicPr>
              <p:cNvPr id="173" name="Picture 172">
                <a:extLst>
                  <a:ext uri="{FF2B5EF4-FFF2-40B4-BE49-F238E27FC236}">
                    <a16:creationId xmlns:a16="http://schemas.microsoft.com/office/drawing/2014/main" id="{954EAACE-DBE2-4E36-AFFB-56B9EC9C54A9}"/>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74" name="Straight Arrow Connector 173">
                <a:extLst>
                  <a:ext uri="{FF2B5EF4-FFF2-40B4-BE49-F238E27FC236}">
                    <a16:creationId xmlns:a16="http://schemas.microsoft.com/office/drawing/2014/main" id="{371B290D-ADCA-4C8F-8DC1-CB2069822865}"/>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F5601805-1A61-4EE4-B7F3-6DD376315F70}"/>
                </a:ext>
              </a:extLst>
            </p:cNvPr>
            <p:cNvGrpSpPr/>
            <p:nvPr/>
          </p:nvGrpSpPr>
          <p:grpSpPr>
            <a:xfrm>
              <a:off x="1387233" y="2789882"/>
              <a:ext cx="271446" cy="395399"/>
              <a:chOff x="5271081" y="1518010"/>
              <a:chExt cx="805622" cy="1173501"/>
            </a:xfrm>
          </p:grpSpPr>
          <p:pic>
            <p:nvPicPr>
              <p:cNvPr id="176" name="Picture 175">
                <a:extLst>
                  <a:ext uri="{FF2B5EF4-FFF2-40B4-BE49-F238E27FC236}">
                    <a16:creationId xmlns:a16="http://schemas.microsoft.com/office/drawing/2014/main" id="{9BA83BED-D645-4AE6-87D6-2AB4C7883C53}"/>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77" name="Straight Arrow Connector 176">
                <a:extLst>
                  <a:ext uri="{FF2B5EF4-FFF2-40B4-BE49-F238E27FC236}">
                    <a16:creationId xmlns:a16="http://schemas.microsoft.com/office/drawing/2014/main" id="{BCE2F8B4-757D-49BC-99EA-57272BA7623A}"/>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8" name="Group 177">
              <a:extLst>
                <a:ext uri="{FF2B5EF4-FFF2-40B4-BE49-F238E27FC236}">
                  <a16:creationId xmlns:a16="http://schemas.microsoft.com/office/drawing/2014/main" id="{09B2C544-C9C4-4517-850E-295AF1450FCC}"/>
                </a:ext>
              </a:extLst>
            </p:cNvPr>
            <p:cNvGrpSpPr/>
            <p:nvPr/>
          </p:nvGrpSpPr>
          <p:grpSpPr>
            <a:xfrm>
              <a:off x="1232038" y="3011100"/>
              <a:ext cx="271446" cy="395399"/>
              <a:chOff x="5271081" y="1518010"/>
              <a:chExt cx="805622" cy="1173501"/>
            </a:xfrm>
          </p:grpSpPr>
          <p:pic>
            <p:nvPicPr>
              <p:cNvPr id="179" name="Picture 178">
                <a:extLst>
                  <a:ext uri="{FF2B5EF4-FFF2-40B4-BE49-F238E27FC236}">
                    <a16:creationId xmlns:a16="http://schemas.microsoft.com/office/drawing/2014/main" id="{E12ACF24-EEC6-41CF-9CEB-D5DB3A826F01}"/>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80" name="Straight Arrow Connector 179">
                <a:extLst>
                  <a:ext uri="{FF2B5EF4-FFF2-40B4-BE49-F238E27FC236}">
                    <a16:creationId xmlns:a16="http://schemas.microsoft.com/office/drawing/2014/main" id="{9EDA1E84-4176-4189-B8A4-DEF41F5BB651}"/>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B81FE68F-FB5E-4C92-A828-F06ACB88A35E}"/>
                </a:ext>
              </a:extLst>
            </p:cNvPr>
            <p:cNvGrpSpPr/>
            <p:nvPr/>
          </p:nvGrpSpPr>
          <p:grpSpPr>
            <a:xfrm>
              <a:off x="1517054" y="3070069"/>
              <a:ext cx="271446" cy="395399"/>
              <a:chOff x="5271081" y="1518010"/>
              <a:chExt cx="805622" cy="1173501"/>
            </a:xfrm>
          </p:grpSpPr>
          <p:pic>
            <p:nvPicPr>
              <p:cNvPr id="182" name="Picture 181">
                <a:extLst>
                  <a:ext uri="{FF2B5EF4-FFF2-40B4-BE49-F238E27FC236}">
                    <a16:creationId xmlns:a16="http://schemas.microsoft.com/office/drawing/2014/main" id="{9EEDDC71-450C-436B-9312-F41A7DAF0982}"/>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83" name="Straight Arrow Connector 182">
                <a:extLst>
                  <a:ext uri="{FF2B5EF4-FFF2-40B4-BE49-F238E27FC236}">
                    <a16:creationId xmlns:a16="http://schemas.microsoft.com/office/drawing/2014/main" id="{A20D5563-0250-4AE0-8444-0884D697ABCE}"/>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id="{D91A14D0-5A86-461A-AC4D-119A9E3B2D26}"/>
                </a:ext>
              </a:extLst>
            </p:cNvPr>
            <p:cNvGrpSpPr/>
            <p:nvPr/>
          </p:nvGrpSpPr>
          <p:grpSpPr>
            <a:xfrm>
              <a:off x="1354887" y="3300696"/>
              <a:ext cx="271446" cy="395399"/>
              <a:chOff x="5271081" y="1518010"/>
              <a:chExt cx="805622" cy="1173501"/>
            </a:xfrm>
          </p:grpSpPr>
          <p:pic>
            <p:nvPicPr>
              <p:cNvPr id="185" name="Picture 184">
                <a:extLst>
                  <a:ext uri="{FF2B5EF4-FFF2-40B4-BE49-F238E27FC236}">
                    <a16:creationId xmlns:a16="http://schemas.microsoft.com/office/drawing/2014/main" id="{96689517-DD62-4746-9FAA-42FAED340F53}"/>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186" name="Straight Arrow Connector 185">
                <a:extLst>
                  <a:ext uri="{FF2B5EF4-FFF2-40B4-BE49-F238E27FC236}">
                    <a16:creationId xmlns:a16="http://schemas.microsoft.com/office/drawing/2014/main" id="{E53BDA73-C595-496F-A063-D8ED48170A82}"/>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7" name="Rectangle 186">
                  <a:extLst>
                    <a:ext uri="{FF2B5EF4-FFF2-40B4-BE49-F238E27FC236}">
                      <a16:creationId xmlns:a16="http://schemas.microsoft.com/office/drawing/2014/main" id="{674A0023-1396-410A-A9B1-387E19E39A49}"/>
                    </a:ext>
                  </a:extLst>
                </p:cNvPr>
                <p:cNvSpPr/>
                <p:nvPr/>
              </p:nvSpPr>
              <p:spPr>
                <a:xfrm>
                  <a:off x="1216994" y="3225733"/>
                  <a:ext cx="665181" cy="490472"/>
                </a:xfrm>
                <a:prstGeom prst="rect">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s-ES" b="0" i="1" smtClean="0">
                                <a:solidFill>
                                  <a:schemeClr val="tx1"/>
                                </a:solidFill>
                                <a:latin typeface="Cambria Math" panose="02040503050406030204" pitchFamily="18" charset="0"/>
                              </a:rPr>
                            </m:ctrlPr>
                          </m:sSubPr>
                          <m:e>
                            <m:r>
                              <a:rPr lang="es-ES" b="0" i="1" smtClean="0">
                                <a:solidFill>
                                  <a:schemeClr val="tx1"/>
                                </a:solidFill>
                                <a:latin typeface="Cambria Math" panose="02040503050406030204" pitchFamily="18" charset="0"/>
                              </a:rPr>
                              <m:t>𝜑</m:t>
                            </m:r>
                          </m:e>
                          <m:sub>
                            <m:r>
                              <a:rPr lang="es-ES" b="0" i="1" smtClean="0">
                                <a:solidFill>
                                  <a:schemeClr val="tx1"/>
                                </a:solidFill>
                                <a:latin typeface="Cambria Math" panose="02040503050406030204" pitchFamily="18" charset="0"/>
                              </a:rPr>
                              <m:t>ℓ</m:t>
                            </m:r>
                          </m:sub>
                        </m:sSub>
                      </m:oMath>
                    </m:oMathPara>
                  </a14:m>
                  <a:endParaRPr lang="en-US" dirty="0">
                    <a:solidFill>
                      <a:schemeClr val="tx1"/>
                    </a:solidFill>
                  </a:endParaRPr>
                </a:p>
              </p:txBody>
            </p:sp>
          </mc:Choice>
          <mc:Fallback xmlns="">
            <p:sp>
              <p:nvSpPr>
                <p:cNvPr id="187" name="Rectangle 186">
                  <a:extLst>
                    <a:ext uri="{FF2B5EF4-FFF2-40B4-BE49-F238E27FC236}">
                      <a16:creationId xmlns:a16="http://schemas.microsoft.com/office/drawing/2014/main" id="{674A0023-1396-410A-A9B1-387E19E39A49}"/>
                    </a:ext>
                  </a:extLst>
                </p:cNvPr>
                <p:cNvSpPr>
                  <a:spLocks noRot="1" noChangeAspect="1" noMove="1" noResize="1" noEditPoints="1" noAdjustHandles="1" noChangeArrowheads="1" noChangeShapeType="1" noTextEdit="1"/>
                </p:cNvSpPr>
                <p:nvPr/>
              </p:nvSpPr>
              <p:spPr>
                <a:xfrm>
                  <a:off x="1216994" y="3225733"/>
                  <a:ext cx="665181" cy="490472"/>
                </a:xfrm>
                <a:prstGeom prst="rect">
                  <a:avLst/>
                </a:prstGeom>
                <a:blipFill>
                  <a:blip r:embed="rId12"/>
                  <a:stretch>
                    <a:fillRect/>
                  </a:stretch>
                </a:blipFill>
                <a:ln>
                  <a:solidFill>
                    <a:schemeClr val="tx1">
                      <a:lumMod val="95000"/>
                      <a:lumOff val="5000"/>
                    </a:schemeClr>
                  </a:solidFill>
                </a:ln>
              </p:spPr>
              <p:txBody>
                <a:bodyPr/>
                <a:lstStyle/>
                <a:p>
                  <a:r>
                    <a:rPr lang="en-US">
                      <a:noFill/>
                    </a:rPr>
                    <a:t> </a:t>
                  </a:r>
                </a:p>
              </p:txBody>
            </p:sp>
          </mc:Fallback>
        </mc:AlternateContent>
        <p:grpSp>
          <p:nvGrpSpPr>
            <p:cNvPr id="188" name="Group 187">
              <a:extLst>
                <a:ext uri="{FF2B5EF4-FFF2-40B4-BE49-F238E27FC236}">
                  <a16:creationId xmlns:a16="http://schemas.microsoft.com/office/drawing/2014/main" id="{8B5F94F3-6FDE-419B-8953-02E2E612CEE3}"/>
                </a:ext>
              </a:extLst>
            </p:cNvPr>
            <p:cNvGrpSpPr/>
            <p:nvPr/>
          </p:nvGrpSpPr>
          <p:grpSpPr>
            <a:xfrm>
              <a:off x="2385586" y="5198919"/>
              <a:ext cx="1056421" cy="45719"/>
              <a:chOff x="8370845" y="3347112"/>
              <a:chExt cx="1892196" cy="81889"/>
            </a:xfrm>
          </p:grpSpPr>
          <p:sp>
            <p:nvSpPr>
              <p:cNvPr id="189" name="Rectangle 188">
                <a:extLst>
                  <a:ext uri="{FF2B5EF4-FFF2-40B4-BE49-F238E27FC236}">
                    <a16:creationId xmlns:a16="http://schemas.microsoft.com/office/drawing/2014/main" id="{8B6CE989-2489-4970-8CDD-A9E961C6EF3A}"/>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F80FE805-2051-4352-AF06-EDA68D6E7BC0}"/>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49AA62F9-8045-4464-8455-5C864B1B955F}"/>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3D073D72-89C1-477D-B91B-461891516B30}"/>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E4A0C0E7-237E-4CEC-93AD-6AB15F523D86}"/>
                </a:ext>
              </a:extLst>
            </p:cNvPr>
            <p:cNvGrpSpPr/>
            <p:nvPr/>
          </p:nvGrpSpPr>
          <p:grpSpPr>
            <a:xfrm>
              <a:off x="2381758" y="1783130"/>
              <a:ext cx="1056421" cy="45719"/>
              <a:chOff x="8370845" y="3347112"/>
              <a:chExt cx="1892196" cy="81889"/>
            </a:xfrm>
          </p:grpSpPr>
          <p:sp>
            <p:nvSpPr>
              <p:cNvPr id="194" name="Rectangle 193">
                <a:extLst>
                  <a:ext uri="{FF2B5EF4-FFF2-40B4-BE49-F238E27FC236}">
                    <a16:creationId xmlns:a16="http://schemas.microsoft.com/office/drawing/2014/main" id="{A36ED206-7F2A-41CE-9F5B-F1FE03B71406}"/>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FDFCBB22-9013-478D-B827-66CD0CA904E9}"/>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D68616F7-EEE4-4B2C-BFAF-BB6320CA4121}"/>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4F9CC633-96B6-450F-8803-855EED3588E2}"/>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a:extLst>
                <a:ext uri="{FF2B5EF4-FFF2-40B4-BE49-F238E27FC236}">
                  <a16:creationId xmlns:a16="http://schemas.microsoft.com/office/drawing/2014/main" id="{8E77494D-C74F-4376-AE1D-886DC308F990}"/>
                </a:ext>
              </a:extLst>
            </p:cNvPr>
            <p:cNvGrpSpPr/>
            <p:nvPr/>
          </p:nvGrpSpPr>
          <p:grpSpPr>
            <a:xfrm>
              <a:off x="1235027" y="4347171"/>
              <a:ext cx="271446" cy="395399"/>
              <a:chOff x="5271081" y="1518010"/>
              <a:chExt cx="805622" cy="1173501"/>
            </a:xfrm>
          </p:grpSpPr>
          <p:pic>
            <p:nvPicPr>
              <p:cNvPr id="199" name="Picture 198">
                <a:extLst>
                  <a:ext uri="{FF2B5EF4-FFF2-40B4-BE49-F238E27FC236}">
                    <a16:creationId xmlns:a16="http://schemas.microsoft.com/office/drawing/2014/main" id="{328F9B27-A342-45B6-A4AC-E4F8E1673B4B}"/>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200" name="Straight Arrow Connector 199">
                <a:extLst>
                  <a:ext uri="{FF2B5EF4-FFF2-40B4-BE49-F238E27FC236}">
                    <a16:creationId xmlns:a16="http://schemas.microsoft.com/office/drawing/2014/main" id="{D610D7BE-6CC7-4E8F-8C10-5F0F9D326678}"/>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1" name="Group 200">
              <a:extLst>
                <a:ext uri="{FF2B5EF4-FFF2-40B4-BE49-F238E27FC236}">
                  <a16:creationId xmlns:a16="http://schemas.microsoft.com/office/drawing/2014/main" id="{025A63DC-F4F0-432E-B753-A24ED5B4E450}"/>
                </a:ext>
              </a:extLst>
            </p:cNvPr>
            <p:cNvGrpSpPr/>
            <p:nvPr/>
          </p:nvGrpSpPr>
          <p:grpSpPr>
            <a:xfrm>
              <a:off x="1445740" y="4173806"/>
              <a:ext cx="271446" cy="395399"/>
              <a:chOff x="5271081" y="1518010"/>
              <a:chExt cx="805622" cy="1173501"/>
            </a:xfrm>
          </p:grpSpPr>
          <p:pic>
            <p:nvPicPr>
              <p:cNvPr id="202" name="Picture 201">
                <a:extLst>
                  <a:ext uri="{FF2B5EF4-FFF2-40B4-BE49-F238E27FC236}">
                    <a16:creationId xmlns:a16="http://schemas.microsoft.com/office/drawing/2014/main" id="{16BD4CA0-0154-4C36-826A-C688B1170130}"/>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203" name="Straight Arrow Connector 202">
                <a:extLst>
                  <a:ext uri="{FF2B5EF4-FFF2-40B4-BE49-F238E27FC236}">
                    <a16:creationId xmlns:a16="http://schemas.microsoft.com/office/drawing/2014/main" id="{99294085-FAA3-4FEA-A528-162C9576E762}"/>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4" name="Group 203">
              <a:extLst>
                <a:ext uri="{FF2B5EF4-FFF2-40B4-BE49-F238E27FC236}">
                  <a16:creationId xmlns:a16="http://schemas.microsoft.com/office/drawing/2014/main" id="{0F97F706-41CF-493E-8698-A9FB9A5CAD09}"/>
                </a:ext>
              </a:extLst>
            </p:cNvPr>
            <p:cNvGrpSpPr/>
            <p:nvPr/>
          </p:nvGrpSpPr>
          <p:grpSpPr>
            <a:xfrm>
              <a:off x="1586443" y="4471865"/>
              <a:ext cx="271446" cy="395399"/>
              <a:chOff x="5271081" y="1518010"/>
              <a:chExt cx="805622" cy="1173501"/>
            </a:xfrm>
          </p:grpSpPr>
          <p:pic>
            <p:nvPicPr>
              <p:cNvPr id="205" name="Picture 204">
                <a:extLst>
                  <a:ext uri="{FF2B5EF4-FFF2-40B4-BE49-F238E27FC236}">
                    <a16:creationId xmlns:a16="http://schemas.microsoft.com/office/drawing/2014/main" id="{D04671E7-3BD9-4E06-BEF4-20A5B8B5EEC3}"/>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206" name="Straight Arrow Connector 205">
                <a:extLst>
                  <a:ext uri="{FF2B5EF4-FFF2-40B4-BE49-F238E27FC236}">
                    <a16:creationId xmlns:a16="http://schemas.microsoft.com/office/drawing/2014/main" id="{DE90117A-19DC-4F10-884F-59BECFCABD89}"/>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7" name="Group 206">
              <a:extLst>
                <a:ext uri="{FF2B5EF4-FFF2-40B4-BE49-F238E27FC236}">
                  <a16:creationId xmlns:a16="http://schemas.microsoft.com/office/drawing/2014/main" id="{4C75CD43-5E84-47EF-B3DD-536268BB8726}"/>
                </a:ext>
              </a:extLst>
            </p:cNvPr>
            <p:cNvGrpSpPr/>
            <p:nvPr/>
          </p:nvGrpSpPr>
          <p:grpSpPr>
            <a:xfrm>
              <a:off x="1380453" y="4545098"/>
              <a:ext cx="271446" cy="395399"/>
              <a:chOff x="5271081" y="1518010"/>
              <a:chExt cx="805622" cy="1173501"/>
            </a:xfrm>
          </p:grpSpPr>
          <p:pic>
            <p:nvPicPr>
              <p:cNvPr id="208" name="Picture 207">
                <a:extLst>
                  <a:ext uri="{FF2B5EF4-FFF2-40B4-BE49-F238E27FC236}">
                    <a16:creationId xmlns:a16="http://schemas.microsoft.com/office/drawing/2014/main" id="{7E066A4D-E4F1-45A4-9ADE-CEF0AA5201ED}"/>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209" name="Straight Arrow Connector 208">
                <a:extLst>
                  <a:ext uri="{FF2B5EF4-FFF2-40B4-BE49-F238E27FC236}">
                    <a16:creationId xmlns:a16="http://schemas.microsoft.com/office/drawing/2014/main" id="{4589204E-8C27-4095-A551-CFA058D9E7B0}"/>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0" name="Group 209">
              <a:extLst>
                <a:ext uri="{FF2B5EF4-FFF2-40B4-BE49-F238E27FC236}">
                  <a16:creationId xmlns:a16="http://schemas.microsoft.com/office/drawing/2014/main" id="{59148203-0B32-4005-AA88-110C8BB19908}"/>
                </a:ext>
              </a:extLst>
            </p:cNvPr>
            <p:cNvGrpSpPr/>
            <p:nvPr/>
          </p:nvGrpSpPr>
          <p:grpSpPr>
            <a:xfrm>
              <a:off x="1225258" y="4766316"/>
              <a:ext cx="271446" cy="395399"/>
              <a:chOff x="5271081" y="1518010"/>
              <a:chExt cx="805622" cy="1173501"/>
            </a:xfrm>
          </p:grpSpPr>
          <p:pic>
            <p:nvPicPr>
              <p:cNvPr id="211" name="Picture 210">
                <a:extLst>
                  <a:ext uri="{FF2B5EF4-FFF2-40B4-BE49-F238E27FC236}">
                    <a16:creationId xmlns:a16="http://schemas.microsoft.com/office/drawing/2014/main" id="{4EF30EDF-01F7-441A-A869-77849A329C68}"/>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212" name="Straight Arrow Connector 211">
                <a:extLst>
                  <a:ext uri="{FF2B5EF4-FFF2-40B4-BE49-F238E27FC236}">
                    <a16:creationId xmlns:a16="http://schemas.microsoft.com/office/drawing/2014/main" id="{EC817554-6F1B-4F47-B88E-0FD6BA13D779}"/>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id="{29625FCC-FFE7-4067-9A8C-D90C6A6D3CE0}"/>
                </a:ext>
              </a:extLst>
            </p:cNvPr>
            <p:cNvGrpSpPr/>
            <p:nvPr/>
          </p:nvGrpSpPr>
          <p:grpSpPr>
            <a:xfrm>
              <a:off x="1510274" y="4825285"/>
              <a:ext cx="271446" cy="395399"/>
              <a:chOff x="5271081" y="1518010"/>
              <a:chExt cx="805622" cy="1173501"/>
            </a:xfrm>
          </p:grpSpPr>
          <p:pic>
            <p:nvPicPr>
              <p:cNvPr id="214" name="Picture 213">
                <a:extLst>
                  <a:ext uri="{FF2B5EF4-FFF2-40B4-BE49-F238E27FC236}">
                    <a16:creationId xmlns:a16="http://schemas.microsoft.com/office/drawing/2014/main" id="{0F43D462-5DE8-4527-982E-72C1DFCC37CA}"/>
                  </a:ext>
                </a:extLst>
              </p:cNvPr>
              <p:cNvPicPr>
                <a:picLocks noChangeAspect="1"/>
              </p:cNvPicPr>
              <p:nvPr/>
            </p:nvPicPr>
            <p:blipFill rotWithShape="1">
              <a:blip r:embed="rId10">
                <a:extLst>
                  <a:ext uri="{28A0092B-C50C-407E-A947-70E740481C1C}">
                    <a14:useLocalDpi xmlns:a14="http://schemas.microsoft.com/office/drawing/2010/main" val="0"/>
                  </a:ext>
                </a:extLst>
              </a:blip>
              <a:srcRect l="16384" t="12929" r="16842" b="14049"/>
              <a:stretch/>
            </p:blipFill>
            <p:spPr>
              <a:xfrm rot="5400000">
                <a:off x="5121371" y="1667720"/>
                <a:ext cx="1105042" cy="805622"/>
              </a:xfrm>
              <a:prstGeom prst="rect">
                <a:avLst/>
              </a:prstGeom>
            </p:spPr>
          </p:pic>
          <p:cxnSp>
            <p:nvCxnSpPr>
              <p:cNvPr id="215" name="Straight Arrow Connector 214">
                <a:extLst>
                  <a:ext uri="{FF2B5EF4-FFF2-40B4-BE49-F238E27FC236}">
                    <a16:creationId xmlns:a16="http://schemas.microsoft.com/office/drawing/2014/main" id="{E7A2A5B1-41FE-43D7-AEBD-E48289D23DBD}"/>
                  </a:ext>
                </a:extLst>
              </p:cNvPr>
              <p:cNvCxnSpPr>
                <a:cxnSpLocks/>
              </p:cNvCxnSpPr>
              <p:nvPr/>
            </p:nvCxnSpPr>
            <p:spPr>
              <a:xfrm>
                <a:off x="5668724" y="2566922"/>
                <a:ext cx="0" cy="124589"/>
              </a:xfrm>
              <a:prstGeom prst="straightConnector1">
                <a:avLst/>
              </a:prstGeom>
              <a:ln w="3175">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3126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500"/>
                                        <p:tgtEl>
                                          <p:spTgt spid="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500"/>
                                        <p:tgtEl>
                                          <p:spTgt spid="1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500"/>
                                        <p:tgtEl>
                                          <p:spTgt spid="1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500"/>
                                        <p:tgtEl>
                                          <p:spTgt spid="1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fade">
                                      <p:cBhvr>
                                        <p:cTn id="2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20" grpId="0" animBg="1"/>
      <p:bldP spid="121" grpId="0" animBg="1"/>
      <p:bldP spid="122" grpId="0"/>
      <p:bldP spid="123" grpId="0"/>
      <p:bldP spid="1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7" name="Group 3">
            <a:extLst>
              <a:ext uri="{FF2B5EF4-FFF2-40B4-BE49-F238E27FC236}">
                <a16:creationId xmlns:a16="http://schemas.microsoft.com/office/drawing/2014/main" id="{DA0485EB-2220-F1DE-8CEB-3B18AFC33A17}"/>
              </a:ext>
            </a:extLst>
          </p:cNvPr>
          <p:cNvGrpSpPr>
            <a:grpSpLocks/>
          </p:cNvGrpSpPr>
          <p:nvPr/>
        </p:nvGrpSpPr>
        <p:grpSpPr bwMode="auto">
          <a:xfrm>
            <a:off x="8791642" y="5974450"/>
            <a:ext cx="1884307" cy="846137"/>
            <a:chOff x="6886313" y="5733600"/>
            <a:chExt cx="1885008" cy="847102"/>
          </a:xfrm>
        </p:grpSpPr>
        <p:pic>
          <p:nvPicPr>
            <p:cNvPr id="72717" name="Picture 1">
              <a:extLst>
                <a:ext uri="{FF2B5EF4-FFF2-40B4-BE49-F238E27FC236}">
                  <a16:creationId xmlns:a16="http://schemas.microsoft.com/office/drawing/2014/main" id="{8EC236A7-0577-3F8E-1FC5-3D69CDB1E1F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6313" y="5733600"/>
              <a:ext cx="1859654" cy="84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8" name="TextBox 2">
              <a:extLst>
                <a:ext uri="{FF2B5EF4-FFF2-40B4-BE49-F238E27FC236}">
                  <a16:creationId xmlns:a16="http://schemas.microsoft.com/office/drawing/2014/main" id="{BF896C02-0FA6-9AFE-24A6-6DC139420962}"/>
                </a:ext>
              </a:extLst>
            </p:cNvPr>
            <p:cNvSpPr txBox="1">
              <a:spLocks noChangeArrowheads="1"/>
            </p:cNvSpPr>
            <p:nvPr/>
          </p:nvSpPr>
          <p:spPr bwMode="auto">
            <a:xfrm>
              <a:off x="7744696" y="6163980"/>
              <a:ext cx="1026625" cy="33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ES" sz="1600" b="1" dirty="0">
                  <a:latin typeface="Arial" panose="020B0604020202020204" pitchFamily="34" charset="0"/>
                </a:rPr>
                <a:t>QUEFES</a:t>
              </a:r>
            </a:p>
          </p:txBody>
        </p:sp>
      </p:grpSp>
      <p:pic>
        <p:nvPicPr>
          <p:cNvPr id="72708" name="Picture 3">
            <a:extLst>
              <a:ext uri="{FF2B5EF4-FFF2-40B4-BE49-F238E27FC236}">
                <a16:creationId xmlns:a16="http://schemas.microsoft.com/office/drawing/2014/main" id="{BC31DC78-C971-0963-790F-C216EA6F87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0190" y="6083808"/>
            <a:ext cx="2220402" cy="68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709" name="Group 8">
            <a:extLst>
              <a:ext uri="{FF2B5EF4-FFF2-40B4-BE49-F238E27FC236}">
                <a16:creationId xmlns:a16="http://schemas.microsoft.com/office/drawing/2014/main" id="{1AC0F695-D4FC-79B0-DE17-0DCAD54C42F7}"/>
              </a:ext>
            </a:extLst>
          </p:cNvPr>
          <p:cNvGrpSpPr>
            <a:grpSpLocks/>
          </p:cNvGrpSpPr>
          <p:nvPr/>
        </p:nvGrpSpPr>
        <p:grpSpPr bwMode="auto">
          <a:xfrm>
            <a:off x="4151314" y="6147168"/>
            <a:ext cx="4518819" cy="582815"/>
            <a:chOff x="1529451" y="6092056"/>
            <a:chExt cx="2694669" cy="347503"/>
          </a:xfrm>
        </p:grpSpPr>
        <p:pic>
          <p:nvPicPr>
            <p:cNvPr id="72715" name="Picture 3">
              <a:extLst>
                <a:ext uri="{FF2B5EF4-FFF2-40B4-BE49-F238E27FC236}">
                  <a16:creationId xmlns:a16="http://schemas.microsoft.com/office/drawing/2014/main" id="{CBE5ACB5-E98E-BC0E-6809-5A865A06A8C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4472" y="6092056"/>
              <a:ext cx="2259648" cy="34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6" name="Picture 5">
              <a:extLst>
                <a:ext uri="{FF2B5EF4-FFF2-40B4-BE49-F238E27FC236}">
                  <a16:creationId xmlns:a16="http://schemas.microsoft.com/office/drawing/2014/main" id="{7EC4A737-1ABF-5FC7-CD44-04F41DE3E4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9451" y="6105757"/>
              <a:ext cx="440942" cy="30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BC6F0BD9-06C4-5916-2F59-5A644BDEB21B}"/>
              </a:ext>
            </a:extLst>
          </p:cNvPr>
          <p:cNvGrpSpPr/>
          <p:nvPr/>
        </p:nvGrpSpPr>
        <p:grpSpPr>
          <a:xfrm>
            <a:off x="0" y="0"/>
            <a:ext cx="12192000" cy="523221"/>
            <a:chOff x="0" y="0"/>
            <a:chExt cx="12192000" cy="523221"/>
          </a:xfrm>
        </p:grpSpPr>
        <p:sp>
          <p:nvSpPr>
            <p:cNvPr id="7" name="34 CuadroTexto">
              <a:extLst>
                <a:ext uri="{FF2B5EF4-FFF2-40B4-BE49-F238E27FC236}">
                  <a16:creationId xmlns:a16="http://schemas.microsoft.com/office/drawing/2014/main" id="{84C502F0-5823-BE29-3B9B-135E888D0767}"/>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a:solidFill>
                    <a:schemeClr val="bg1"/>
                  </a:solidFill>
                  <a:latin typeface="Helvetica" charset="0"/>
                  <a:cs typeface="Helvetica" charset="0"/>
                </a:rPr>
                <a:t>NPT </a:t>
              </a:r>
              <a:r>
                <a:rPr lang="es-ES" sz="2800" dirty="0" err="1">
                  <a:solidFill>
                    <a:schemeClr val="bg1"/>
                  </a:solidFill>
                  <a:latin typeface="Helvetica" charset="0"/>
                  <a:cs typeface="Helvetica" charset="0"/>
                </a:rPr>
                <a:t>Group</a:t>
              </a:r>
              <a:r>
                <a:rPr lang="es-ES" sz="2800" dirty="0">
                  <a:solidFill>
                    <a:schemeClr val="bg1"/>
                  </a:solidFill>
                  <a:latin typeface="Helvetica" charset="0"/>
                  <a:cs typeface="Helvetica" charset="0"/>
                </a:rPr>
                <a:t> – </a:t>
              </a:r>
              <a:r>
                <a:rPr lang="es-ES" sz="2800" b="1" dirty="0">
                  <a:solidFill>
                    <a:srgbClr val="FF9300"/>
                  </a:solidFill>
                  <a:latin typeface="Helvetica" charset="0"/>
                  <a:cs typeface="Helvetica" charset="0"/>
                </a:rPr>
                <a:t>PhD and </a:t>
              </a:r>
              <a:r>
                <a:rPr lang="es-ES" sz="2800" b="1" dirty="0" err="1">
                  <a:solidFill>
                    <a:srgbClr val="FF9300"/>
                  </a:solidFill>
                  <a:latin typeface="Helvetica" charset="0"/>
                  <a:cs typeface="Helvetica" charset="0"/>
                </a:rPr>
                <a:t>Postdoc</a:t>
              </a:r>
              <a:r>
                <a:rPr lang="es-ES" sz="2800" b="1" dirty="0">
                  <a:solidFill>
                    <a:srgbClr val="FF9300"/>
                  </a:solidFill>
                  <a:latin typeface="Helvetica" charset="0"/>
                  <a:cs typeface="Helvetica" charset="0"/>
                </a:rPr>
                <a:t> positions </a:t>
              </a:r>
              <a:r>
                <a:rPr lang="es-ES" sz="2800" b="1" dirty="0" err="1">
                  <a:solidFill>
                    <a:srgbClr val="FF9300"/>
                  </a:solidFill>
                  <a:latin typeface="Helvetica" charset="0"/>
                  <a:cs typeface="Helvetica" charset="0"/>
                </a:rPr>
                <a:t>available</a:t>
              </a:r>
              <a:endParaRPr lang="es-ES" sz="2800" b="1" dirty="0">
                <a:solidFill>
                  <a:srgbClr val="FF9300"/>
                </a:solidFill>
                <a:latin typeface="Helvetica" charset="0"/>
                <a:cs typeface="Helvetica" charset="0"/>
              </a:endParaRPr>
            </a:p>
          </p:txBody>
        </p:sp>
        <p:pic>
          <p:nvPicPr>
            <p:cNvPr id="9" name="Picture 8">
              <a:hlinkClick r:id="rId7"/>
              <a:extLst>
                <a:ext uri="{FF2B5EF4-FFF2-40B4-BE49-F238E27FC236}">
                  <a16:creationId xmlns:a16="http://schemas.microsoft.com/office/drawing/2014/main" id="{942B1D33-3888-D156-FF8A-97AECC631E6E}"/>
                </a:ext>
              </a:extLst>
            </p:cNvPr>
            <p:cNvPicPr>
              <a:picLocks noChangeAspect="1"/>
            </p:cNvPicPr>
            <p:nvPr/>
          </p:nvPicPr>
          <p:blipFill>
            <a:blip r:embed="rId8"/>
            <a:stretch>
              <a:fillRect/>
            </a:stretch>
          </p:blipFill>
          <p:spPr>
            <a:xfrm>
              <a:off x="10966156" y="0"/>
              <a:ext cx="1225844" cy="497711"/>
            </a:xfrm>
            <a:prstGeom prst="rect">
              <a:avLst/>
            </a:prstGeom>
          </p:spPr>
        </p:pic>
        <p:pic>
          <p:nvPicPr>
            <p:cNvPr id="10" name="Picture 2">
              <a:extLst>
                <a:ext uri="{FF2B5EF4-FFF2-40B4-BE49-F238E27FC236}">
                  <a16:creationId xmlns:a16="http://schemas.microsoft.com/office/drawing/2014/main" id="{56022B59-AC28-B8C8-3FA0-01159A25F489}"/>
                </a:ext>
              </a:extLst>
            </p:cNvPr>
            <p:cNvPicPr>
              <a:picLocks noChangeAspect="1"/>
            </p:cNvPicPr>
            <p:nvPr/>
          </p:nvPicPr>
          <p:blipFill rotWithShape="1">
            <a:blip r:embed="rId9">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a:extLst>
              <a:ext uri="{FF2B5EF4-FFF2-40B4-BE49-F238E27FC236}">
                <a16:creationId xmlns:a16="http://schemas.microsoft.com/office/drawing/2014/main" id="{CC793D3E-F90A-4D27-B6EB-8E887EBD11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2564" y="609444"/>
            <a:ext cx="10246871" cy="5398728"/>
          </a:xfrm>
          <a:prstGeom prst="rect">
            <a:avLst/>
          </a:prstGeom>
          <a:ln>
            <a:noFill/>
          </a:ln>
          <a:effectLst>
            <a:softEdge rad="112500"/>
          </a:effectLst>
        </p:spPr>
      </p:pic>
    </p:spTree>
    <p:extLst>
      <p:ext uri="{BB962C8B-B14F-4D97-AF65-F5344CB8AC3E}">
        <p14:creationId xmlns:p14="http://schemas.microsoft.com/office/powerpoint/2010/main" val="2289318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54489D4-52AC-ABFA-4E8E-398AA3B48144}"/>
              </a:ext>
            </a:extLst>
          </p:cNvPr>
          <p:cNvGrpSpPr/>
          <p:nvPr/>
        </p:nvGrpSpPr>
        <p:grpSpPr>
          <a:xfrm>
            <a:off x="0" y="0"/>
            <a:ext cx="12192000" cy="523221"/>
            <a:chOff x="0" y="0"/>
            <a:chExt cx="12192000" cy="523221"/>
          </a:xfrm>
        </p:grpSpPr>
        <p:sp>
          <p:nvSpPr>
            <p:cNvPr id="4" name="34 CuadroTexto">
              <a:extLst>
                <a:ext uri="{FF2B5EF4-FFF2-40B4-BE49-F238E27FC236}">
                  <a16:creationId xmlns:a16="http://schemas.microsoft.com/office/drawing/2014/main" id="{9960CB36-253E-AB4B-8CBD-3C3A4500A345}"/>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a:solidFill>
                    <a:schemeClr val="bg1"/>
                  </a:solidFill>
                  <a:latin typeface="Helvetica" pitchFamily="2" charset="0"/>
                  <a:cs typeface="Arial" panose="020B0604020202020204" pitchFamily="34" charset="0"/>
                  <a:hlinkClick r:id="rId2">
                    <a:extLst>
                      <a:ext uri="{A12FA001-AC4F-418D-AE19-62706E023703}">
                        <ahyp:hlinkClr xmlns:ahyp="http://schemas.microsoft.com/office/drawing/2018/hyperlinkcolor" val="tx"/>
                      </a:ext>
                    </a:extLst>
                  </a:hlinkClick>
                </a:rPr>
                <a:t>http://www.nanophotonics.org  </a:t>
              </a:r>
              <a:r>
                <a:rPr lang="es-ES" sz="2800" dirty="0">
                  <a:solidFill>
                    <a:schemeClr val="bg1"/>
                  </a:solidFill>
                  <a:latin typeface="Helvetica" pitchFamily="2" charset="0"/>
                  <a:cs typeface="Arial" panose="020B0604020202020204" pitchFamily="34" charset="0"/>
                  <a:sym typeface="Wingdings" pitchFamily="2" charset="2"/>
                  <a:hlinkClick r:id="rId2">
                    <a:extLst>
                      <a:ext uri="{A12FA001-AC4F-418D-AE19-62706E023703}">
                        <ahyp:hlinkClr xmlns:ahyp="http://schemas.microsoft.com/office/drawing/2018/hyperlinkcolor" val="tx"/>
                      </a:ext>
                    </a:extLst>
                  </a:hlinkClick>
                </a:rPr>
                <a:t></a:t>
              </a:r>
              <a:r>
                <a:rPr lang="es-ES" sz="2800" dirty="0">
                  <a:solidFill>
                    <a:schemeClr val="bg1"/>
                  </a:solidFill>
                  <a:latin typeface="Helvetica" pitchFamily="2" charset="0"/>
                  <a:cs typeface="Arial" panose="020B0604020202020204" pitchFamily="34" charset="0"/>
                  <a:hlinkClick r:id="rId2">
                    <a:extLst>
                      <a:ext uri="{A12FA001-AC4F-418D-AE19-62706E023703}">
                        <ahyp:hlinkClr xmlns:ahyp="http://schemas.microsoft.com/office/drawing/2018/hyperlinkcolor" val="tx"/>
                      </a:ext>
                    </a:extLst>
                  </a:hlinkClick>
                </a:rPr>
                <a:t>  widgets</a:t>
              </a:r>
              <a:endParaRPr lang="es-ES" sz="2800" dirty="0">
                <a:solidFill>
                  <a:schemeClr val="bg1"/>
                </a:solidFill>
                <a:latin typeface="Helvetica" pitchFamily="2" charset="0"/>
                <a:cs typeface="Arial" panose="020B0604020202020204" pitchFamily="34" charset="0"/>
              </a:endParaRPr>
            </a:p>
          </p:txBody>
        </p:sp>
        <p:pic>
          <p:nvPicPr>
            <p:cNvPr id="5" name="Picture 4">
              <a:hlinkClick r:id="rId3"/>
              <a:extLst>
                <a:ext uri="{FF2B5EF4-FFF2-40B4-BE49-F238E27FC236}">
                  <a16:creationId xmlns:a16="http://schemas.microsoft.com/office/drawing/2014/main" id="{24AE8BF1-6EFC-0951-2EDA-2A85ED87A517}"/>
                </a:ext>
              </a:extLst>
            </p:cNvPr>
            <p:cNvPicPr>
              <a:picLocks noChangeAspect="1"/>
            </p:cNvPicPr>
            <p:nvPr/>
          </p:nvPicPr>
          <p:blipFill>
            <a:blip r:embed="rId4"/>
            <a:stretch>
              <a:fillRect/>
            </a:stretch>
          </p:blipFill>
          <p:spPr>
            <a:xfrm>
              <a:off x="10966156" y="0"/>
              <a:ext cx="1225844" cy="497711"/>
            </a:xfrm>
            <a:prstGeom prst="rect">
              <a:avLst/>
            </a:prstGeom>
          </p:spPr>
        </p:pic>
        <p:pic>
          <p:nvPicPr>
            <p:cNvPr id="6" name="Picture 2">
              <a:extLst>
                <a:ext uri="{FF2B5EF4-FFF2-40B4-BE49-F238E27FC236}">
                  <a16:creationId xmlns:a16="http://schemas.microsoft.com/office/drawing/2014/main" id="{C8DC4D0C-7829-9024-5B2A-21F50C8C68D1}"/>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BBAA2B91-E746-6295-B64E-8879FB384F74}"/>
              </a:ext>
            </a:extLst>
          </p:cNvPr>
          <p:cNvPicPr>
            <a:picLocks noChangeAspect="1"/>
          </p:cNvPicPr>
          <p:nvPr/>
        </p:nvPicPr>
        <p:blipFill>
          <a:blip r:embed="rId6"/>
          <a:stretch>
            <a:fillRect/>
          </a:stretch>
        </p:blipFill>
        <p:spPr>
          <a:xfrm>
            <a:off x="1031593" y="650266"/>
            <a:ext cx="8508356" cy="6083695"/>
          </a:xfrm>
          <a:prstGeom prst="rect">
            <a:avLst/>
          </a:prstGeom>
        </p:spPr>
      </p:pic>
      <p:pic>
        <p:nvPicPr>
          <p:cNvPr id="12" name="Graphic 11">
            <a:extLst>
              <a:ext uri="{FF2B5EF4-FFF2-40B4-BE49-F238E27FC236}">
                <a16:creationId xmlns:a16="http://schemas.microsoft.com/office/drawing/2014/main" id="{1C9AE9A6-597E-96AD-1B34-BB831CD7C0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80293" y="2627453"/>
            <a:ext cx="2465407" cy="2465407"/>
          </a:xfrm>
          <a:prstGeom prst="rect">
            <a:avLst/>
          </a:prstGeom>
        </p:spPr>
      </p:pic>
    </p:spTree>
    <p:extLst>
      <p:ext uri="{BB962C8B-B14F-4D97-AF65-F5344CB8AC3E}">
        <p14:creationId xmlns:p14="http://schemas.microsoft.com/office/powerpoint/2010/main" val="395321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bg1"/>
                  </a:solidFill>
                  <a:latin typeface="Helvetica" pitchFamily="2" charset="0"/>
                  <a:cs typeface="Arial" panose="020B0604020202020204" pitchFamily="34" charset="0"/>
                </a:rPr>
                <a:t>Electron</a:t>
              </a:r>
              <a:r>
                <a:rPr lang="es-ES" sz="2800" dirty="0">
                  <a:solidFill>
                    <a:schemeClr val="bg1"/>
                  </a:solidFill>
                  <a:latin typeface="Helvetica" pitchFamily="2" charset="0"/>
                  <a:cs typeface="Arial" panose="020B0604020202020204" pitchFamily="34" charset="0"/>
                </a:rPr>
                <a:t>-light </a:t>
              </a:r>
              <a:r>
                <a:rPr lang="es-ES" sz="2800" dirty="0" err="1">
                  <a:solidFill>
                    <a:schemeClr val="bg1"/>
                  </a:solidFill>
                  <a:latin typeface="Helvetica" pitchFamily="2" charset="0"/>
                  <a:cs typeface="Arial" panose="020B0604020202020204" pitchFamily="34" charset="0"/>
                </a:rPr>
                <a:t>coupling</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scheme</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 name="Picture 111">
            <a:extLst>
              <a:ext uri="{FF2B5EF4-FFF2-40B4-BE49-F238E27FC236}">
                <a16:creationId xmlns:a16="http://schemas.microsoft.com/office/drawing/2014/main" id="{B426E6A6-D62E-4320-B159-BFD18DE8E79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30025" y="1707158"/>
            <a:ext cx="5150163" cy="4278442"/>
          </a:xfrm>
          <a:prstGeom prst="rect">
            <a:avLst/>
          </a:prstGeom>
        </p:spPr>
      </p:pic>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9076F20C-1EC0-4F75-AD7B-126A91839AFB}"/>
                  </a:ext>
                </a:extLst>
              </p:cNvPr>
              <p:cNvSpPr txBox="1"/>
              <p:nvPr/>
            </p:nvSpPr>
            <p:spPr>
              <a:xfrm>
                <a:off x="3090982" y="2284958"/>
                <a:ext cx="254377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800" i="1" smtClean="0">
                              <a:latin typeface="Cambria Math" panose="02040503050406030204" pitchFamily="18" charset="0"/>
                            </a:rPr>
                          </m:ctrlPr>
                        </m:sSubPr>
                        <m:e>
                          <m:r>
                            <a:rPr lang="es-ES" sz="2800" i="1">
                              <a:latin typeface="Cambria Math" panose="02040503050406030204" pitchFamily="18" charset="0"/>
                            </a:rPr>
                            <m:t>𝐿</m:t>
                          </m:r>
                        </m:e>
                        <m:sub>
                          <m:r>
                            <m:rPr>
                              <m:sty m:val="p"/>
                            </m:rPr>
                            <a:rPr lang="es-ES" sz="2800">
                              <a:latin typeface="Cambria Math" panose="02040503050406030204" pitchFamily="18" charset="0"/>
                            </a:rPr>
                            <m:t>eff</m:t>
                          </m:r>
                        </m:sub>
                      </m:sSub>
                      <m:r>
                        <a:rPr lang="es-ES" sz="2800" b="0" i="1" smtClean="0">
                          <a:latin typeface="Cambria Math" panose="02040503050406030204" pitchFamily="18" charset="0"/>
                        </a:rPr>
                        <m:t>∼</m:t>
                      </m:r>
                      <m:sSup>
                        <m:sSupPr>
                          <m:ctrlPr>
                            <a:rPr lang="es-ES" sz="2800" b="0" i="1" smtClean="0">
                              <a:latin typeface="Cambria Math" panose="02040503050406030204" pitchFamily="18" charset="0"/>
                            </a:rPr>
                          </m:ctrlPr>
                        </m:sSupPr>
                        <m:e>
                          <m:r>
                            <a:rPr lang="es-ES" sz="2800" b="0" i="1" smtClean="0">
                              <a:latin typeface="Cambria Math" panose="02040503050406030204" pitchFamily="18" charset="0"/>
                            </a:rPr>
                            <m:t>100</m:t>
                          </m:r>
                        </m:e>
                        <m:sup>
                          <m:r>
                            <a:rPr lang="es-ES" sz="2800" b="0" i="1" smtClean="0">
                              <a:latin typeface="Cambria Math" panose="02040503050406030204" pitchFamily="18" charset="0"/>
                            </a:rPr>
                            <m:t>′</m:t>
                          </m:r>
                        </m:sup>
                      </m:sSup>
                      <m:r>
                        <a:rPr lang="es-ES" sz="2800" b="0" i="1" smtClean="0">
                          <a:latin typeface="Cambria Math" panose="02040503050406030204" pitchFamily="18" charset="0"/>
                        </a:rPr>
                        <m:t>𝑠</m:t>
                      </m:r>
                      <m:r>
                        <a:rPr lang="es-ES" sz="2800" b="0" i="1" smtClean="0">
                          <a:latin typeface="Cambria Math" panose="02040503050406030204" pitchFamily="18" charset="0"/>
                        </a:rPr>
                        <m:t> </m:t>
                      </m:r>
                      <m:r>
                        <m:rPr>
                          <m:sty m:val="p"/>
                        </m:rPr>
                        <a:rPr lang="es-ES" sz="2800" b="0" i="0" smtClean="0">
                          <a:latin typeface="Cambria Math" panose="02040503050406030204" pitchFamily="18" charset="0"/>
                        </a:rPr>
                        <m:t>μm</m:t>
                      </m:r>
                    </m:oMath>
                  </m:oMathPara>
                </a14:m>
                <a:endParaRPr lang="en-US" sz="2800" dirty="0"/>
              </a:p>
            </p:txBody>
          </p:sp>
        </mc:Choice>
        <mc:Fallback xmlns="">
          <p:sp>
            <p:nvSpPr>
              <p:cNvPr id="120" name="TextBox 119">
                <a:extLst>
                  <a:ext uri="{FF2B5EF4-FFF2-40B4-BE49-F238E27FC236}">
                    <a16:creationId xmlns:a16="http://schemas.microsoft.com/office/drawing/2014/main" id="{9076F20C-1EC0-4F75-AD7B-126A91839AFB}"/>
                  </a:ext>
                </a:extLst>
              </p:cNvPr>
              <p:cNvSpPr txBox="1">
                <a:spLocks noRot="1" noChangeAspect="1" noMove="1" noResize="1" noEditPoints="1" noAdjustHandles="1" noChangeArrowheads="1" noChangeShapeType="1" noTextEdit="1"/>
              </p:cNvSpPr>
              <p:nvPr/>
            </p:nvSpPr>
            <p:spPr>
              <a:xfrm>
                <a:off x="3090982" y="2284958"/>
                <a:ext cx="2543773" cy="43088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AE67051F-3C06-4418-BF25-94ED4A32A28A}"/>
                  </a:ext>
                </a:extLst>
              </p:cNvPr>
              <p:cNvSpPr txBox="1"/>
              <p:nvPr/>
            </p:nvSpPr>
            <p:spPr>
              <a:xfrm>
                <a:off x="5179886" y="4643708"/>
                <a:ext cx="4548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i="1">
                          <a:latin typeface="Cambria Math" panose="02040503050406030204" pitchFamily="18" charset="0"/>
                        </a:rPr>
                        <m:t>𝑊</m:t>
                      </m:r>
                    </m:oMath>
                  </m:oMathPara>
                </a14:m>
                <a:endParaRPr lang="en-US" sz="2800" dirty="0"/>
              </a:p>
            </p:txBody>
          </p:sp>
        </mc:Choice>
        <mc:Fallback xmlns="">
          <p:sp>
            <p:nvSpPr>
              <p:cNvPr id="121" name="TextBox 120">
                <a:extLst>
                  <a:ext uri="{FF2B5EF4-FFF2-40B4-BE49-F238E27FC236}">
                    <a16:creationId xmlns:a16="http://schemas.microsoft.com/office/drawing/2014/main" id="{AE67051F-3C06-4418-BF25-94ED4A32A28A}"/>
                  </a:ext>
                </a:extLst>
              </p:cNvPr>
              <p:cNvSpPr txBox="1">
                <a:spLocks noRot="1" noChangeAspect="1" noMove="1" noResize="1" noEditPoints="1" noAdjustHandles="1" noChangeArrowheads="1" noChangeShapeType="1" noTextEdit="1"/>
              </p:cNvSpPr>
              <p:nvPr/>
            </p:nvSpPr>
            <p:spPr>
              <a:xfrm>
                <a:off x="5179886" y="4643708"/>
                <a:ext cx="454869" cy="43088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A4720B76-A11B-4F45-B384-A12A8E695C3D}"/>
                  </a:ext>
                </a:extLst>
              </p:cNvPr>
              <p:cNvSpPr txBox="1"/>
              <p:nvPr/>
            </p:nvSpPr>
            <p:spPr>
              <a:xfrm>
                <a:off x="1514549" y="3225017"/>
                <a:ext cx="30431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i="1">
                          <a:latin typeface="Cambria Math" panose="02040503050406030204" pitchFamily="18" charset="0"/>
                        </a:rPr>
                        <m:t>h</m:t>
                      </m:r>
                    </m:oMath>
                  </m:oMathPara>
                </a14:m>
                <a:endParaRPr lang="en-US" sz="2800" dirty="0"/>
              </a:p>
            </p:txBody>
          </p:sp>
        </mc:Choice>
        <mc:Fallback xmlns="">
          <p:sp>
            <p:nvSpPr>
              <p:cNvPr id="122" name="TextBox 121">
                <a:extLst>
                  <a:ext uri="{FF2B5EF4-FFF2-40B4-BE49-F238E27FC236}">
                    <a16:creationId xmlns:a16="http://schemas.microsoft.com/office/drawing/2014/main" id="{A4720B76-A11B-4F45-B384-A12A8E695C3D}"/>
                  </a:ext>
                </a:extLst>
              </p:cNvPr>
              <p:cNvSpPr txBox="1">
                <a:spLocks noRot="1" noChangeAspect="1" noMove="1" noResize="1" noEditPoints="1" noAdjustHandles="1" noChangeArrowheads="1" noChangeShapeType="1" noTextEdit="1"/>
              </p:cNvSpPr>
              <p:nvPr/>
            </p:nvSpPr>
            <p:spPr>
              <a:xfrm>
                <a:off x="1514549" y="3225017"/>
                <a:ext cx="304314" cy="43088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610A9255-3B66-4A7B-8A0E-E552068CA0B0}"/>
                  </a:ext>
                </a:extLst>
              </p:cNvPr>
              <p:cNvSpPr txBox="1"/>
              <p:nvPr/>
            </p:nvSpPr>
            <p:spPr>
              <a:xfrm>
                <a:off x="3765347" y="3308926"/>
                <a:ext cx="46179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800" i="1">
                              <a:solidFill>
                                <a:srgbClr val="3A5ECC"/>
                              </a:solidFill>
                              <a:latin typeface="Cambria Math" panose="02040503050406030204" pitchFamily="18" charset="0"/>
                            </a:rPr>
                          </m:ctrlPr>
                        </m:sSubPr>
                        <m:e>
                          <m:r>
                            <a:rPr lang="es-ES" sz="2800" i="1">
                              <a:solidFill>
                                <a:srgbClr val="3A5ECC"/>
                              </a:solidFill>
                              <a:latin typeface="Cambria Math" panose="02040503050406030204" pitchFamily="18" charset="0"/>
                            </a:rPr>
                            <m:t>𝛽</m:t>
                          </m:r>
                        </m:e>
                        <m:sub>
                          <m:r>
                            <a:rPr lang="es-ES" sz="2800" i="1">
                              <a:solidFill>
                                <a:srgbClr val="3A5ECC"/>
                              </a:solidFill>
                              <a:latin typeface="Cambria Math" panose="02040503050406030204" pitchFamily="18" charset="0"/>
                            </a:rPr>
                            <m:t>0</m:t>
                          </m:r>
                        </m:sub>
                      </m:sSub>
                    </m:oMath>
                  </m:oMathPara>
                </a14:m>
                <a:endParaRPr lang="en-US" sz="2800" dirty="0">
                  <a:solidFill>
                    <a:srgbClr val="3A5ECC"/>
                  </a:solidFill>
                </a:endParaRPr>
              </a:p>
            </p:txBody>
          </p:sp>
        </mc:Choice>
        <mc:Fallback xmlns="">
          <p:sp>
            <p:nvSpPr>
              <p:cNvPr id="123" name="TextBox 122">
                <a:extLst>
                  <a:ext uri="{FF2B5EF4-FFF2-40B4-BE49-F238E27FC236}">
                    <a16:creationId xmlns:a16="http://schemas.microsoft.com/office/drawing/2014/main" id="{610A9255-3B66-4A7B-8A0E-E552068CA0B0}"/>
                  </a:ext>
                </a:extLst>
              </p:cNvPr>
              <p:cNvSpPr txBox="1">
                <a:spLocks noRot="1" noChangeAspect="1" noMove="1" noResize="1" noEditPoints="1" noAdjustHandles="1" noChangeArrowheads="1" noChangeShapeType="1" noTextEdit="1"/>
              </p:cNvSpPr>
              <p:nvPr/>
            </p:nvSpPr>
            <p:spPr>
              <a:xfrm>
                <a:off x="3765347" y="3308926"/>
                <a:ext cx="461792" cy="430887"/>
              </a:xfrm>
              <a:prstGeom prst="rect">
                <a:avLst/>
              </a:prstGeom>
              <a:blipFill>
                <a:blip r:embed="rId10"/>
                <a:stretch>
                  <a:fillRect/>
                </a:stretch>
              </a:blipFill>
            </p:spPr>
            <p:txBody>
              <a:bodyPr/>
              <a:lstStyle/>
              <a:p>
                <a:r>
                  <a:rPr lang="en-GB">
                    <a:noFill/>
                  </a:rPr>
                  <a:t> </a:t>
                </a:r>
              </a:p>
            </p:txBody>
          </p:sp>
        </mc:Fallback>
      </mc:AlternateContent>
      <p:sp>
        <p:nvSpPr>
          <p:cNvPr id="124" name="TextBox 123">
            <a:extLst>
              <a:ext uri="{FF2B5EF4-FFF2-40B4-BE49-F238E27FC236}">
                <a16:creationId xmlns:a16="http://schemas.microsoft.com/office/drawing/2014/main" id="{65D92B74-1BC7-47E7-9869-8D69066DC789}"/>
              </a:ext>
            </a:extLst>
          </p:cNvPr>
          <p:cNvSpPr txBox="1"/>
          <p:nvPr/>
        </p:nvSpPr>
        <p:spPr>
          <a:xfrm>
            <a:off x="835813" y="1709958"/>
            <a:ext cx="1519042" cy="461664"/>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electron</a:t>
            </a:r>
          </a:p>
        </p:txBody>
      </p:sp>
      <p:sp>
        <p:nvSpPr>
          <p:cNvPr id="125" name="TextBox 124">
            <a:extLst>
              <a:ext uri="{FF2B5EF4-FFF2-40B4-BE49-F238E27FC236}">
                <a16:creationId xmlns:a16="http://schemas.microsoft.com/office/drawing/2014/main" id="{B4763A97-D99B-43BA-BF4E-983A5F100D85}"/>
              </a:ext>
            </a:extLst>
          </p:cNvPr>
          <p:cNvSpPr txBox="1"/>
          <p:nvPr/>
        </p:nvSpPr>
        <p:spPr>
          <a:xfrm rot="1897481">
            <a:off x="1478135" y="4443654"/>
            <a:ext cx="2519937" cy="830997"/>
          </a:xfrm>
          <a:prstGeom prst="rect">
            <a:avLst/>
          </a:prstGeom>
          <a:noFill/>
        </p:spPr>
        <p:txBody>
          <a:bodyPr wrap="square" rtlCol="0">
            <a:spAutoFit/>
          </a:bodyPr>
          <a:lstStyle/>
          <a:p>
            <a:pPr algn="ctr"/>
            <a:r>
              <a:rPr lang="en-US" sz="2400" dirty="0">
                <a:solidFill>
                  <a:srgbClr val="446FEF"/>
                </a:solidFill>
                <a:latin typeface="Arial" panose="020B0604020202020204" pitchFamily="34" charset="0"/>
                <a:cs typeface="Arial" panose="020B0604020202020204" pitchFamily="34" charset="0"/>
              </a:rPr>
              <a:t>waveguided mode</a:t>
            </a:r>
          </a:p>
        </p:txBody>
      </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A73AC654-EFCD-4D60-9289-BC16F3737FFF}"/>
                  </a:ext>
                </a:extLst>
              </p:cNvPr>
              <p:cNvSpPr txBox="1"/>
              <p:nvPr/>
            </p:nvSpPr>
            <p:spPr>
              <a:xfrm>
                <a:off x="4745200" y="3446707"/>
                <a:ext cx="65761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1" i="1" smtClean="0">
                          <a:solidFill>
                            <a:srgbClr val="B60000"/>
                          </a:solidFill>
                          <a:latin typeface="Cambria Math" panose="02040503050406030204" pitchFamily="18" charset="0"/>
                        </a:rPr>
                        <m:t>≈</m:t>
                      </m:r>
                      <m:r>
                        <a:rPr lang="es-ES" sz="2800" b="1" smtClean="0">
                          <a:solidFill>
                            <a:srgbClr val="B60000"/>
                          </a:solidFill>
                          <a:latin typeface="Cambria Math" panose="02040503050406030204" pitchFamily="18" charset="0"/>
                        </a:rPr>
                        <m:t>𝐯</m:t>
                      </m:r>
                    </m:oMath>
                  </m:oMathPara>
                </a14:m>
                <a:endParaRPr lang="en-US" sz="2800" b="1" dirty="0">
                  <a:solidFill>
                    <a:srgbClr val="B60000"/>
                  </a:solidFill>
                </a:endParaRPr>
              </a:p>
            </p:txBody>
          </p:sp>
        </mc:Choice>
        <mc:Fallback xmlns="">
          <p:sp>
            <p:nvSpPr>
              <p:cNvPr id="126" name="TextBox 125">
                <a:extLst>
                  <a:ext uri="{FF2B5EF4-FFF2-40B4-BE49-F238E27FC236}">
                    <a16:creationId xmlns:a16="http://schemas.microsoft.com/office/drawing/2014/main" id="{A73AC654-EFCD-4D60-9289-BC16F3737FFF}"/>
                  </a:ext>
                </a:extLst>
              </p:cNvPr>
              <p:cNvSpPr txBox="1">
                <a:spLocks noRot="1" noChangeAspect="1" noMove="1" noResize="1" noEditPoints="1" noAdjustHandles="1" noChangeArrowheads="1" noChangeShapeType="1" noTextEdit="1"/>
              </p:cNvSpPr>
              <p:nvPr/>
            </p:nvSpPr>
            <p:spPr>
              <a:xfrm>
                <a:off x="4745200" y="3446707"/>
                <a:ext cx="657616" cy="43088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D588539A-9950-4823-B988-E64D54F8D776}"/>
                  </a:ext>
                </a:extLst>
              </p:cNvPr>
              <p:cNvSpPr txBox="1"/>
              <p:nvPr/>
            </p:nvSpPr>
            <p:spPr>
              <a:xfrm>
                <a:off x="2898501" y="3093482"/>
                <a:ext cx="30123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𝑏</m:t>
                      </m:r>
                    </m:oMath>
                  </m:oMathPara>
                </a14:m>
                <a:endParaRPr lang="en-US" sz="2800" dirty="0">
                  <a:solidFill>
                    <a:srgbClr val="3A5ECC"/>
                  </a:solidFill>
                </a:endParaRPr>
              </a:p>
            </p:txBody>
          </p:sp>
        </mc:Choice>
        <mc:Fallback xmlns="">
          <p:sp>
            <p:nvSpPr>
              <p:cNvPr id="127" name="TextBox 126">
                <a:extLst>
                  <a:ext uri="{FF2B5EF4-FFF2-40B4-BE49-F238E27FC236}">
                    <a16:creationId xmlns:a16="http://schemas.microsoft.com/office/drawing/2014/main" id="{D588539A-9950-4823-B988-E64D54F8D776}"/>
                  </a:ext>
                </a:extLst>
              </p:cNvPr>
              <p:cNvSpPr txBox="1">
                <a:spLocks noRot="1" noChangeAspect="1" noMove="1" noResize="1" noEditPoints="1" noAdjustHandles="1" noChangeArrowheads="1" noChangeShapeType="1" noTextEdit="1"/>
              </p:cNvSpPr>
              <p:nvPr/>
            </p:nvSpPr>
            <p:spPr>
              <a:xfrm>
                <a:off x="2898501" y="3093482"/>
                <a:ext cx="301236" cy="43088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C792960F-48E3-4EEB-8F33-6A34552CC76D}"/>
                  </a:ext>
                </a:extLst>
              </p:cNvPr>
              <p:cNvSpPr txBox="1"/>
              <p:nvPr/>
            </p:nvSpPr>
            <p:spPr>
              <a:xfrm>
                <a:off x="1635808" y="2345035"/>
                <a:ext cx="684931" cy="43088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s-ES" sz="2800" b="1" i="1" dirty="0" smtClean="0">
                              <a:solidFill>
                                <a:srgbClr val="FB8201"/>
                              </a:solidFill>
                              <a:latin typeface="Cambria Math" panose="02040503050406030204" pitchFamily="18" charset="0"/>
                              <a:cs typeface="Arial" panose="020B0604020202020204" pitchFamily="34" charset="0"/>
                            </a:rPr>
                          </m:ctrlPr>
                        </m:sSubPr>
                        <m:e>
                          <m:r>
                            <a:rPr lang="es-ES" sz="2800" b="1" i="0" dirty="0" smtClean="0">
                              <a:solidFill>
                                <a:srgbClr val="FB8201"/>
                              </a:solidFill>
                              <a:latin typeface="Cambria Math" panose="02040503050406030204" pitchFamily="18" charset="0"/>
                              <a:cs typeface="Arial" panose="020B0604020202020204" pitchFamily="34" charset="0"/>
                            </a:rPr>
                            <m:t>𝐄</m:t>
                          </m:r>
                        </m:e>
                        <m:sub>
                          <m:r>
                            <m:rPr>
                              <m:sty m:val="p"/>
                            </m:rPr>
                            <a:rPr lang="es-ES" sz="2800" b="0" i="0" dirty="0" smtClean="0">
                              <a:solidFill>
                                <a:srgbClr val="FB8201"/>
                              </a:solidFill>
                              <a:latin typeface="Cambria Math" panose="02040503050406030204" pitchFamily="18" charset="0"/>
                              <a:cs typeface="Arial" panose="020B0604020202020204" pitchFamily="34" charset="0"/>
                            </a:rPr>
                            <m:t>DC</m:t>
                          </m:r>
                        </m:sub>
                      </m:sSub>
                    </m:oMath>
                  </m:oMathPara>
                </a14:m>
                <a:endParaRPr lang="en-US" sz="2800" b="1" dirty="0">
                  <a:solidFill>
                    <a:srgbClr val="FB8201"/>
                  </a:solidFill>
                  <a:cs typeface="Arial" panose="020B0604020202020204" pitchFamily="34" charset="0"/>
                </a:endParaRPr>
              </a:p>
            </p:txBody>
          </p:sp>
        </mc:Choice>
        <mc:Fallback xmlns="">
          <p:sp>
            <p:nvSpPr>
              <p:cNvPr id="152" name="TextBox 151">
                <a:extLst>
                  <a:ext uri="{FF2B5EF4-FFF2-40B4-BE49-F238E27FC236}">
                    <a16:creationId xmlns:a16="http://schemas.microsoft.com/office/drawing/2014/main" id="{C792960F-48E3-4EEB-8F33-6A34552CC76D}"/>
                  </a:ext>
                </a:extLst>
              </p:cNvPr>
              <p:cNvSpPr txBox="1">
                <a:spLocks noRot="1" noChangeAspect="1" noMove="1" noResize="1" noEditPoints="1" noAdjustHandles="1" noChangeArrowheads="1" noChangeShapeType="1" noTextEdit="1"/>
              </p:cNvSpPr>
              <p:nvPr/>
            </p:nvSpPr>
            <p:spPr>
              <a:xfrm>
                <a:off x="1635808" y="2345035"/>
                <a:ext cx="684931" cy="43088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218A5AB1-B2EC-41E9-A8BD-8761D07BD1CA}"/>
                  </a:ext>
                </a:extLst>
              </p:cNvPr>
              <p:cNvSpPr txBox="1"/>
              <p:nvPr/>
            </p:nvSpPr>
            <p:spPr>
              <a:xfrm>
                <a:off x="2676930" y="3868454"/>
                <a:ext cx="52783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800" b="0" i="1" smtClean="0">
                              <a:solidFill>
                                <a:srgbClr val="446FFF"/>
                              </a:solidFill>
                              <a:latin typeface="Cambria Math" panose="02040503050406030204" pitchFamily="18" charset="0"/>
                            </a:rPr>
                          </m:ctrlPr>
                        </m:sSubPr>
                        <m:e>
                          <m:r>
                            <a:rPr lang="es-ES" sz="2800" b="0" i="1" smtClean="0">
                              <a:solidFill>
                                <a:srgbClr val="446FFF"/>
                              </a:solidFill>
                              <a:latin typeface="Cambria Math" panose="02040503050406030204" pitchFamily="18" charset="0"/>
                            </a:rPr>
                            <m:t>𝜔</m:t>
                          </m:r>
                        </m:e>
                        <m:sub>
                          <m:r>
                            <a:rPr lang="es-ES" sz="2800" b="0" i="1" smtClean="0">
                              <a:solidFill>
                                <a:srgbClr val="446FFF"/>
                              </a:solidFill>
                              <a:latin typeface="Cambria Math" panose="02040503050406030204" pitchFamily="18" charset="0"/>
                            </a:rPr>
                            <m:t>0</m:t>
                          </m:r>
                        </m:sub>
                      </m:sSub>
                    </m:oMath>
                  </m:oMathPara>
                </a14:m>
                <a:endParaRPr lang="en-US" sz="2800" dirty="0">
                  <a:solidFill>
                    <a:srgbClr val="446FFF"/>
                  </a:solidFill>
                </a:endParaRPr>
              </a:p>
            </p:txBody>
          </p:sp>
        </mc:Choice>
        <mc:Fallback xmlns="">
          <p:sp>
            <p:nvSpPr>
              <p:cNvPr id="158" name="TextBox 157">
                <a:extLst>
                  <a:ext uri="{FF2B5EF4-FFF2-40B4-BE49-F238E27FC236}">
                    <a16:creationId xmlns:a16="http://schemas.microsoft.com/office/drawing/2014/main" id="{218A5AB1-B2EC-41E9-A8BD-8761D07BD1CA}"/>
                  </a:ext>
                </a:extLst>
              </p:cNvPr>
              <p:cNvSpPr txBox="1">
                <a:spLocks noRot="1" noChangeAspect="1" noMove="1" noResize="1" noEditPoints="1" noAdjustHandles="1" noChangeArrowheads="1" noChangeShapeType="1" noTextEdit="1"/>
              </p:cNvSpPr>
              <p:nvPr/>
            </p:nvSpPr>
            <p:spPr>
              <a:xfrm>
                <a:off x="2676930" y="3868454"/>
                <a:ext cx="527837" cy="430887"/>
              </a:xfrm>
              <a:prstGeom prst="rect">
                <a:avLst/>
              </a:prstGeom>
              <a:blipFill>
                <a:blip r:embed="rId14"/>
                <a:stretch>
                  <a:fillRect/>
                </a:stretch>
              </a:blipFill>
            </p:spPr>
            <p:txBody>
              <a:bodyPr/>
              <a:lstStyle/>
              <a:p>
                <a:r>
                  <a:rPr lang="en-GB">
                    <a:noFill/>
                  </a:rPr>
                  <a:t> </a:t>
                </a:r>
              </a:p>
            </p:txBody>
          </p:sp>
        </mc:Fallback>
      </mc:AlternateContent>
      <p:grpSp>
        <p:nvGrpSpPr>
          <p:cNvPr id="37" name="Group 36">
            <a:extLst>
              <a:ext uri="{FF2B5EF4-FFF2-40B4-BE49-F238E27FC236}">
                <a16:creationId xmlns:a16="http://schemas.microsoft.com/office/drawing/2014/main" id="{9BEB49A9-0AE9-406F-9151-26484E440B27}"/>
              </a:ext>
            </a:extLst>
          </p:cNvPr>
          <p:cNvGrpSpPr/>
          <p:nvPr/>
        </p:nvGrpSpPr>
        <p:grpSpPr>
          <a:xfrm>
            <a:off x="6400503" y="1625884"/>
            <a:ext cx="4327610" cy="3929458"/>
            <a:chOff x="7137420" y="3248597"/>
            <a:chExt cx="3327946" cy="3021766"/>
          </a:xfrm>
        </p:grpSpPr>
        <p:grpSp>
          <p:nvGrpSpPr>
            <p:cNvPr id="38" name="Group 37">
              <a:extLst>
                <a:ext uri="{FF2B5EF4-FFF2-40B4-BE49-F238E27FC236}">
                  <a16:creationId xmlns:a16="http://schemas.microsoft.com/office/drawing/2014/main" id="{D5679086-4E22-4041-A277-567550F191A9}"/>
                </a:ext>
              </a:extLst>
            </p:cNvPr>
            <p:cNvGrpSpPr/>
            <p:nvPr/>
          </p:nvGrpSpPr>
          <p:grpSpPr>
            <a:xfrm>
              <a:off x="7137420" y="3481436"/>
              <a:ext cx="3022741" cy="2474081"/>
              <a:chOff x="1665632" y="3459728"/>
              <a:chExt cx="3022741" cy="2474081"/>
            </a:xfrm>
          </p:grpSpPr>
          <p:pic>
            <p:nvPicPr>
              <p:cNvPr id="49" name="Picture 48">
                <a:extLst>
                  <a:ext uri="{FF2B5EF4-FFF2-40B4-BE49-F238E27FC236}">
                    <a16:creationId xmlns:a16="http://schemas.microsoft.com/office/drawing/2014/main" id="{8F539B6C-E61A-4650-B51B-0943848FF66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39529" y="3536814"/>
                <a:ext cx="2876394" cy="2396995"/>
              </a:xfrm>
              <a:prstGeom prst="rect">
                <a:avLst/>
              </a:prstGeom>
            </p:spPr>
          </p:pic>
          <p:cxnSp>
            <p:nvCxnSpPr>
              <p:cNvPr id="50" name="Straight Arrow Connector 49">
                <a:extLst>
                  <a:ext uri="{FF2B5EF4-FFF2-40B4-BE49-F238E27FC236}">
                    <a16:creationId xmlns:a16="http://schemas.microsoft.com/office/drawing/2014/main" id="{0D79ED87-7457-4E0C-B9F7-62841D55363B}"/>
                  </a:ext>
                </a:extLst>
              </p:cNvPr>
              <p:cNvCxnSpPr/>
              <p:nvPr/>
            </p:nvCxnSpPr>
            <p:spPr>
              <a:xfrm>
                <a:off x="4057649" y="5924288"/>
                <a:ext cx="630724"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374109A-3ED7-42C8-9DC3-48A9B4743E8A}"/>
                  </a:ext>
                </a:extLst>
              </p:cNvPr>
              <p:cNvCxnSpPr>
                <a:cxnSpLocks/>
              </p:cNvCxnSpPr>
              <p:nvPr/>
            </p:nvCxnSpPr>
            <p:spPr>
              <a:xfrm rot="16200000">
                <a:off x="2142272" y="3775090"/>
                <a:ext cx="630724"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80B5A96-2272-4404-899D-11D02DA57AFB}"/>
                  </a:ext>
                </a:extLst>
              </p:cNvPr>
              <p:cNvCxnSpPr>
                <a:cxnSpLocks/>
              </p:cNvCxnSpPr>
              <p:nvPr/>
            </p:nvCxnSpPr>
            <p:spPr>
              <a:xfrm rot="10800000">
                <a:off x="1665632" y="5924779"/>
                <a:ext cx="6307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AED8DB3-606D-42DF-9521-4C3182877032}"/>
                    </a:ext>
                  </a:extLst>
                </p:cNvPr>
                <p:cNvSpPr txBox="1"/>
                <p:nvPr/>
              </p:nvSpPr>
              <p:spPr>
                <a:xfrm>
                  <a:off x="8745384" y="6028701"/>
                  <a:ext cx="432535" cy="2416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𝑊</m:t>
                        </m:r>
                        <m:sSub>
                          <m:sSubPr>
                            <m:ctrlPr>
                              <a:rPr lang="es-ES" sz="2000" i="1">
                                <a:latin typeface="Cambria Math" panose="02040503050406030204" pitchFamily="18" charset="0"/>
                              </a:rPr>
                            </m:ctrlPr>
                          </m:sSubPr>
                          <m:e>
                            <m:r>
                              <a:rPr lang="es-ES" sz="2000" i="1">
                                <a:latin typeface="Cambria Math" panose="02040503050406030204" pitchFamily="18" charset="0"/>
                              </a:rPr>
                              <m:t>𝑘</m:t>
                            </m:r>
                          </m:e>
                          <m:sub>
                            <m:r>
                              <a:rPr lang="es-ES" sz="2000" i="1">
                                <a:latin typeface="Cambria Math" panose="02040503050406030204" pitchFamily="18" charset="0"/>
                              </a:rPr>
                              <m:t>∥</m:t>
                            </m:r>
                          </m:sub>
                        </m:sSub>
                      </m:oMath>
                    </m:oMathPara>
                  </a14:m>
                  <a:endParaRPr lang="en-US" sz="2000" dirty="0"/>
                </a:p>
              </p:txBody>
            </p:sp>
          </mc:Choice>
          <mc:Fallback xmlns="">
            <p:sp>
              <p:nvSpPr>
                <p:cNvPr id="39" name="TextBox 38">
                  <a:extLst>
                    <a:ext uri="{FF2B5EF4-FFF2-40B4-BE49-F238E27FC236}">
                      <a16:creationId xmlns:a16="http://schemas.microsoft.com/office/drawing/2014/main" id="{2AED8DB3-606D-42DF-9521-4C3182877032}"/>
                    </a:ext>
                  </a:extLst>
                </p:cNvPr>
                <p:cNvSpPr txBox="1">
                  <a:spLocks noRot="1" noChangeAspect="1" noMove="1" noResize="1" noEditPoints="1" noAdjustHandles="1" noChangeArrowheads="1" noChangeShapeType="1" noTextEdit="1"/>
                </p:cNvSpPr>
                <p:nvPr/>
              </p:nvSpPr>
              <p:spPr>
                <a:xfrm>
                  <a:off x="8745384" y="6028701"/>
                  <a:ext cx="432535" cy="241662"/>
                </a:xfrm>
                <a:prstGeom prst="rect">
                  <a:avLst/>
                </a:prstGeom>
                <a:blipFill>
                  <a:blip r:embed="rId16"/>
                  <a:stretch>
                    <a:fillRect l="-9783" r="-4348" b="-254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F368700-5EB0-41E7-B878-C598755C3675}"/>
                    </a:ext>
                  </a:extLst>
                </p:cNvPr>
                <p:cNvSpPr txBox="1"/>
                <p:nvPr/>
              </p:nvSpPr>
              <p:spPr>
                <a:xfrm>
                  <a:off x="7625809" y="3248597"/>
                  <a:ext cx="582581" cy="2366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𝑊</m:t>
                        </m:r>
                        <m:r>
                          <a:rPr lang="es-ES" sz="2000" i="1">
                            <a:latin typeface="Cambria Math" panose="02040503050406030204" pitchFamily="18" charset="0"/>
                          </a:rPr>
                          <m:t>𝜔</m:t>
                        </m:r>
                        <m:r>
                          <a:rPr lang="es-ES" sz="2000" b="0" i="1" smtClean="0">
                            <a:latin typeface="Cambria Math" panose="02040503050406030204" pitchFamily="18" charset="0"/>
                          </a:rPr>
                          <m:t>/</m:t>
                        </m:r>
                        <m:r>
                          <a:rPr lang="es-ES" sz="2000" b="0" i="1" smtClean="0">
                            <a:latin typeface="Cambria Math" panose="02040503050406030204" pitchFamily="18" charset="0"/>
                          </a:rPr>
                          <m:t>𝑐</m:t>
                        </m:r>
                      </m:oMath>
                    </m:oMathPara>
                  </a14:m>
                  <a:endParaRPr lang="en-US" sz="2000" dirty="0"/>
                </a:p>
              </p:txBody>
            </p:sp>
          </mc:Choice>
          <mc:Fallback xmlns="">
            <p:sp>
              <p:nvSpPr>
                <p:cNvPr id="40" name="TextBox 39">
                  <a:extLst>
                    <a:ext uri="{FF2B5EF4-FFF2-40B4-BE49-F238E27FC236}">
                      <a16:creationId xmlns:a16="http://schemas.microsoft.com/office/drawing/2014/main" id="{3F368700-5EB0-41E7-B878-C598755C3675}"/>
                    </a:ext>
                  </a:extLst>
                </p:cNvPr>
                <p:cNvSpPr txBox="1">
                  <a:spLocks noRot="1" noChangeAspect="1" noMove="1" noResize="1" noEditPoints="1" noAdjustHandles="1" noChangeArrowheads="1" noChangeShapeType="1" noTextEdit="1"/>
                </p:cNvSpPr>
                <p:nvPr/>
              </p:nvSpPr>
              <p:spPr>
                <a:xfrm>
                  <a:off x="7625809" y="3248597"/>
                  <a:ext cx="582581" cy="236682"/>
                </a:xfrm>
                <a:prstGeom prst="rect">
                  <a:avLst/>
                </a:prstGeom>
                <a:blipFill>
                  <a:blip r:embed="rId17"/>
                  <a:stretch>
                    <a:fillRect l="-6452" r="-3226" b="-3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44DBC27-456C-43F9-AFCA-78188E007897}"/>
                    </a:ext>
                  </a:extLst>
                </p:cNvPr>
                <p:cNvSpPr txBox="1"/>
                <p:nvPr/>
              </p:nvSpPr>
              <p:spPr>
                <a:xfrm>
                  <a:off x="7363434" y="6028700"/>
                  <a:ext cx="491162" cy="2366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i="1">
                            <a:latin typeface="Cambria Math" panose="02040503050406030204" pitchFamily="18" charset="0"/>
                          </a:rPr>
                          <m:t>𝑃</m:t>
                        </m:r>
                        <m:r>
                          <a:rPr lang="es-ES" sz="2000" i="1">
                            <a:latin typeface="Cambria Math" panose="02040503050406030204" pitchFamily="18" charset="0"/>
                          </a:rPr>
                          <m:t>(</m:t>
                        </m:r>
                        <m:r>
                          <a:rPr lang="es-ES" sz="2000" i="1">
                            <a:latin typeface="Cambria Math" panose="02040503050406030204" pitchFamily="18" charset="0"/>
                          </a:rPr>
                          <m:t>𝜔</m:t>
                        </m:r>
                        <m:r>
                          <a:rPr lang="es-ES" sz="2000" i="1">
                            <a:latin typeface="Cambria Math" panose="02040503050406030204" pitchFamily="18" charset="0"/>
                          </a:rPr>
                          <m:t>)</m:t>
                        </m:r>
                      </m:oMath>
                    </m:oMathPara>
                  </a14:m>
                  <a:endParaRPr lang="en-US" sz="2000" dirty="0"/>
                </a:p>
              </p:txBody>
            </p:sp>
          </mc:Choice>
          <mc:Fallback xmlns="">
            <p:sp>
              <p:nvSpPr>
                <p:cNvPr id="41" name="TextBox 40">
                  <a:extLst>
                    <a:ext uri="{FF2B5EF4-FFF2-40B4-BE49-F238E27FC236}">
                      <a16:creationId xmlns:a16="http://schemas.microsoft.com/office/drawing/2014/main" id="{144DBC27-456C-43F9-AFCA-78188E007897}"/>
                    </a:ext>
                  </a:extLst>
                </p:cNvPr>
                <p:cNvSpPr txBox="1">
                  <a:spLocks noRot="1" noChangeAspect="1" noMove="1" noResize="1" noEditPoints="1" noAdjustHandles="1" noChangeArrowheads="1" noChangeShapeType="1" noTextEdit="1"/>
                </p:cNvSpPr>
                <p:nvPr/>
              </p:nvSpPr>
              <p:spPr>
                <a:xfrm>
                  <a:off x="7363434" y="6028700"/>
                  <a:ext cx="491162" cy="236682"/>
                </a:xfrm>
                <a:prstGeom prst="rect">
                  <a:avLst/>
                </a:prstGeom>
                <a:blipFill>
                  <a:blip r:embed="rId18"/>
                  <a:stretch>
                    <a:fillRect l="-7619" r="-12381" b="-4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63FAD61-CA14-49E4-9F1D-6C02E169EA9C}"/>
                    </a:ext>
                  </a:extLst>
                </p:cNvPr>
                <p:cNvSpPr txBox="1"/>
                <p:nvPr/>
              </p:nvSpPr>
              <p:spPr>
                <a:xfrm>
                  <a:off x="8808030" y="3248597"/>
                  <a:ext cx="739777" cy="2416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i="1">
                            <a:latin typeface="Cambria Math" panose="02040503050406030204" pitchFamily="18" charset="0"/>
                          </a:rPr>
                          <m:t>𝜔</m:t>
                        </m:r>
                        <m:r>
                          <a:rPr lang="es-ES" sz="2000" i="1">
                            <a:latin typeface="Cambria Math" panose="02040503050406030204" pitchFamily="18" charset="0"/>
                          </a:rPr>
                          <m:t>=</m:t>
                        </m:r>
                        <m:sSub>
                          <m:sSubPr>
                            <m:ctrlPr>
                              <a:rPr lang="es-ES" sz="2000" i="1">
                                <a:latin typeface="Cambria Math" panose="02040503050406030204" pitchFamily="18" charset="0"/>
                              </a:rPr>
                            </m:ctrlPr>
                          </m:sSubPr>
                          <m:e>
                            <m:r>
                              <a:rPr lang="es-ES" sz="2000" i="1">
                                <a:latin typeface="Cambria Math" panose="02040503050406030204" pitchFamily="18" charset="0"/>
                              </a:rPr>
                              <m:t>𝑘</m:t>
                            </m:r>
                          </m:e>
                          <m:sub>
                            <m:r>
                              <a:rPr lang="es-ES" sz="2000" i="1">
                                <a:latin typeface="Cambria Math" panose="02040503050406030204" pitchFamily="18" charset="0"/>
                              </a:rPr>
                              <m:t>∥</m:t>
                            </m:r>
                          </m:sub>
                        </m:sSub>
                        <m:r>
                          <a:rPr lang="es-ES" sz="2000" i="1">
                            <a:latin typeface="Cambria Math" panose="02040503050406030204" pitchFamily="18" charset="0"/>
                          </a:rPr>
                          <m:t>𝑐</m:t>
                        </m:r>
                      </m:oMath>
                    </m:oMathPara>
                  </a14:m>
                  <a:endParaRPr lang="en-US" sz="2000" dirty="0"/>
                </a:p>
              </p:txBody>
            </p:sp>
          </mc:Choice>
          <mc:Fallback xmlns="">
            <p:sp>
              <p:nvSpPr>
                <p:cNvPr id="42" name="TextBox 41">
                  <a:extLst>
                    <a:ext uri="{FF2B5EF4-FFF2-40B4-BE49-F238E27FC236}">
                      <a16:creationId xmlns:a16="http://schemas.microsoft.com/office/drawing/2014/main" id="{163FAD61-CA14-49E4-9F1D-6C02E169EA9C}"/>
                    </a:ext>
                  </a:extLst>
                </p:cNvPr>
                <p:cNvSpPr txBox="1">
                  <a:spLocks noRot="1" noChangeAspect="1" noMove="1" noResize="1" noEditPoints="1" noAdjustHandles="1" noChangeArrowheads="1" noChangeShapeType="1" noTextEdit="1"/>
                </p:cNvSpPr>
                <p:nvPr/>
              </p:nvSpPr>
              <p:spPr>
                <a:xfrm>
                  <a:off x="8808030" y="3248597"/>
                  <a:ext cx="739777" cy="241662"/>
                </a:xfrm>
                <a:prstGeom prst="rect">
                  <a:avLst/>
                </a:prstGeom>
                <a:blipFill>
                  <a:blip r:embed="rId19"/>
                  <a:stretch>
                    <a:fillRect l="-2532" r="-1899" b="-254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387D7587-571E-4F42-B4DC-70970BBA30E5}"/>
                    </a:ext>
                  </a:extLst>
                </p:cNvPr>
                <p:cNvSpPr txBox="1"/>
                <p:nvPr/>
              </p:nvSpPr>
              <p:spPr>
                <a:xfrm rot="19393726">
                  <a:off x="9006947" y="4818831"/>
                  <a:ext cx="952691" cy="2416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i="1">
                            <a:latin typeface="Cambria Math" panose="02040503050406030204" pitchFamily="18" charset="0"/>
                          </a:rPr>
                          <m:t>𝜔</m:t>
                        </m:r>
                        <m:r>
                          <a:rPr lang="es-ES" sz="2000" i="1">
                            <a:latin typeface="Cambria Math" panose="02040503050406030204" pitchFamily="18" charset="0"/>
                          </a:rPr>
                          <m:t>=</m:t>
                        </m:r>
                        <m:sSub>
                          <m:sSubPr>
                            <m:ctrlPr>
                              <a:rPr lang="es-ES" sz="2000" i="1">
                                <a:latin typeface="Cambria Math" panose="02040503050406030204" pitchFamily="18" charset="0"/>
                              </a:rPr>
                            </m:ctrlPr>
                          </m:sSubPr>
                          <m:e>
                            <m:r>
                              <a:rPr lang="es-ES" sz="2000" i="1">
                                <a:latin typeface="Cambria Math" panose="02040503050406030204" pitchFamily="18" charset="0"/>
                              </a:rPr>
                              <m:t>𝑘</m:t>
                            </m:r>
                          </m:e>
                          <m:sub>
                            <m:r>
                              <a:rPr lang="es-ES" sz="2000" i="1">
                                <a:latin typeface="Cambria Math" panose="02040503050406030204" pitchFamily="18" charset="0"/>
                              </a:rPr>
                              <m:t>∥</m:t>
                            </m:r>
                          </m:sub>
                        </m:sSub>
                        <m:r>
                          <a:rPr lang="es-ES" sz="2000" i="1">
                            <a:latin typeface="Cambria Math" panose="02040503050406030204" pitchFamily="18" charset="0"/>
                          </a:rPr>
                          <m:t>𝑐</m:t>
                        </m:r>
                        <m:r>
                          <a:rPr lang="es-ES" sz="2000" i="1">
                            <a:latin typeface="Cambria Math" panose="02040503050406030204" pitchFamily="18" charset="0"/>
                          </a:rPr>
                          <m:t>/</m:t>
                        </m:r>
                        <m:r>
                          <a:rPr lang="es-ES" sz="2000" i="1">
                            <a:latin typeface="Cambria Math" panose="02040503050406030204" pitchFamily="18" charset="0"/>
                          </a:rPr>
                          <m:t>𝑛</m:t>
                        </m:r>
                      </m:oMath>
                    </m:oMathPara>
                  </a14:m>
                  <a:endParaRPr lang="en-US" sz="2000" dirty="0"/>
                </a:p>
              </p:txBody>
            </p:sp>
          </mc:Choice>
          <mc:Fallback xmlns="">
            <p:sp>
              <p:nvSpPr>
                <p:cNvPr id="43" name="TextBox 42">
                  <a:extLst>
                    <a:ext uri="{FF2B5EF4-FFF2-40B4-BE49-F238E27FC236}">
                      <a16:creationId xmlns:a16="http://schemas.microsoft.com/office/drawing/2014/main" id="{387D7587-571E-4F42-B4DC-70970BBA30E5}"/>
                    </a:ext>
                  </a:extLst>
                </p:cNvPr>
                <p:cNvSpPr txBox="1">
                  <a:spLocks noRot="1" noChangeAspect="1" noMove="1" noResize="1" noEditPoints="1" noAdjustHandles="1" noChangeArrowheads="1" noChangeShapeType="1" noTextEdit="1"/>
                </p:cNvSpPr>
                <p:nvPr/>
              </p:nvSpPr>
              <p:spPr>
                <a:xfrm rot="19393726">
                  <a:off x="9006947" y="4818831"/>
                  <a:ext cx="952691" cy="241662"/>
                </a:xfrm>
                <a:prstGeom prst="rect">
                  <a:avLst/>
                </a:prstGeom>
                <a:blipFill>
                  <a:blip r:embed="rId20"/>
                  <a:stretch>
                    <a:fillRect r="-513" b="-6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C5ED5E5-AD29-4FB5-AD30-13A32300B4E4}"/>
                    </a:ext>
                  </a:extLst>
                </p:cNvPr>
                <p:cNvSpPr txBox="1"/>
                <p:nvPr/>
              </p:nvSpPr>
              <p:spPr>
                <a:xfrm>
                  <a:off x="9710057" y="3248597"/>
                  <a:ext cx="755309" cy="2416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i="1">
                            <a:solidFill>
                              <a:srgbClr val="C00000"/>
                            </a:solidFill>
                            <a:latin typeface="Cambria Math" panose="02040503050406030204" pitchFamily="18" charset="0"/>
                          </a:rPr>
                          <m:t>𝜔</m:t>
                        </m:r>
                        <m:r>
                          <a:rPr lang="es-ES" sz="2000" i="1">
                            <a:solidFill>
                              <a:srgbClr val="C00000"/>
                            </a:solidFill>
                            <a:latin typeface="Cambria Math" panose="02040503050406030204" pitchFamily="18" charset="0"/>
                          </a:rPr>
                          <m:t>=</m:t>
                        </m:r>
                        <m:sSub>
                          <m:sSubPr>
                            <m:ctrlPr>
                              <a:rPr lang="es-ES" sz="2000" i="1">
                                <a:solidFill>
                                  <a:srgbClr val="C00000"/>
                                </a:solidFill>
                                <a:latin typeface="Cambria Math" panose="02040503050406030204" pitchFamily="18" charset="0"/>
                              </a:rPr>
                            </m:ctrlPr>
                          </m:sSubPr>
                          <m:e>
                            <m:r>
                              <a:rPr lang="es-ES" sz="2000" i="1">
                                <a:solidFill>
                                  <a:srgbClr val="C00000"/>
                                </a:solidFill>
                                <a:latin typeface="Cambria Math" panose="02040503050406030204" pitchFamily="18" charset="0"/>
                              </a:rPr>
                              <m:t>𝑘</m:t>
                            </m:r>
                          </m:e>
                          <m:sub>
                            <m:r>
                              <a:rPr lang="es-ES" sz="2000" i="1">
                                <a:solidFill>
                                  <a:srgbClr val="C00000"/>
                                </a:solidFill>
                                <a:latin typeface="Cambria Math" panose="02040503050406030204" pitchFamily="18" charset="0"/>
                              </a:rPr>
                              <m:t>∥</m:t>
                            </m:r>
                          </m:sub>
                        </m:sSub>
                        <m:r>
                          <a:rPr lang="es-ES" sz="2000" i="1">
                            <a:solidFill>
                              <a:srgbClr val="C00000"/>
                            </a:solidFill>
                            <a:latin typeface="Cambria Math" panose="02040503050406030204" pitchFamily="18" charset="0"/>
                          </a:rPr>
                          <m:t>𝑣</m:t>
                        </m:r>
                      </m:oMath>
                    </m:oMathPara>
                  </a14:m>
                  <a:endParaRPr lang="en-US" sz="2000" dirty="0">
                    <a:solidFill>
                      <a:srgbClr val="C00000"/>
                    </a:solidFill>
                  </a:endParaRPr>
                </a:p>
              </p:txBody>
            </p:sp>
          </mc:Choice>
          <mc:Fallback xmlns="">
            <p:sp>
              <p:nvSpPr>
                <p:cNvPr id="44" name="TextBox 43">
                  <a:extLst>
                    <a:ext uri="{FF2B5EF4-FFF2-40B4-BE49-F238E27FC236}">
                      <a16:creationId xmlns:a16="http://schemas.microsoft.com/office/drawing/2014/main" id="{AC5ED5E5-AD29-4FB5-AD30-13A32300B4E4}"/>
                    </a:ext>
                  </a:extLst>
                </p:cNvPr>
                <p:cNvSpPr txBox="1">
                  <a:spLocks noRot="1" noChangeAspect="1" noMove="1" noResize="1" noEditPoints="1" noAdjustHandles="1" noChangeArrowheads="1" noChangeShapeType="1" noTextEdit="1"/>
                </p:cNvSpPr>
                <p:nvPr/>
              </p:nvSpPr>
              <p:spPr>
                <a:xfrm>
                  <a:off x="9710057" y="3248597"/>
                  <a:ext cx="755309" cy="241662"/>
                </a:xfrm>
                <a:prstGeom prst="rect">
                  <a:avLst/>
                </a:prstGeom>
                <a:blipFill>
                  <a:blip r:embed="rId21"/>
                  <a:stretch>
                    <a:fillRect l="-3106" r="-1863" b="-254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BB1B201E-A46A-4F97-AEDB-6409FEB0449B}"/>
                    </a:ext>
                  </a:extLst>
                </p:cNvPr>
                <p:cNvSpPr/>
                <p:nvPr/>
              </p:nvSpPr>
              <p:spPr>
                <a:xfrm>
                  <a:off x="7142440" y="5006814"/>
                  <a:ext cx="785387" cy="355022"/>
                </a:xfrm>
                <a:prstGeom prst="rect">
                  <a:avLst/>
                </a:prstGeom>
              </p:spPr>
              <p:txBody>
                <a:bodyPr wrap="none">
                  <a:spAutoFit/>
                </a:bodyPr>
                <a:lstStyle/>
                <a:p>
                  <a14:m>
                    <m:oMath xmlns:m="http://schemas.openxmlformats.org/officeDocument/2006/math">
                      <m:r>
                        <a:rPr lang="es-ES" sz="2400" i="1">
                          <a:solidFill>
                            <a:srgbClr val="800026"/>
                          </a:solidFill>
                          <a:latin typeface="Cambria Math" panose="02040503050406030204" pitchFamily="18" charset="0"/>
                        </a:rPr>
                        <m:t>𝑛</m:t>
                      </m:r>
                      <m:r>
                        <a:rPr lang="es-ES" sz="2400" i="1">
                          <a:solidFill>
                            <a:srgbClr val="800026"/>
                          </a:solidFill>
                          <a:latin typeface="Cambria Math" panose="02040503050406030204" pitchFamily="18" charset="0"/>
                        </a:rPr>
                        <m:t>=0</m:t>
                      </m:r>
                    </m:oMath>
                  </a14:m>
                  <a:r>
                    <a:rPr lang="es-ES" sz="2400" dirty="0">
                      <a:solidFill>
                        <a:srgbClr val="800026"/>
                      </a:solidFill>
                    </a:rPr>
                    <a:t> </a:t>
                  </a:r>
                </a:p>
              </p:txBody>
            </p:sp>
          </mc:Choice>
          <mc:Fallback xmlns="">
            <p:sp>
              <p:nvSpPr>
                <p:cNvPr id="45" name="Rectangle 44">
                  <a:extLst>
                    <a:ext uri="{FF2B5EF4-FFF2-40B4-BE49-F238E27FC236}">
                      <a16:creationId xmlns:a16="http://schemas.microsoft.com/office/drawing/2014/main" id="{BB1B201E-A46A-4F97-AEDB-6409FEB0449B}"/>
                    </a:ext>
                  </a:extLst>
                </p:cNvPr>
                <p:cNvSpPr>
                  <a:spLocks noRot="1" noChangeAspect="1" noMove="1" noResize="1" noEditPoints="1" noAdjustHandles="1" noChangeArrowheads="1" noChangeShapeType="1" noTextEdit="1"/>
                </p:cNvSpPr>
                <p:nvPr/>
              </p:nvSpPr>
              <p:spPr>
                <a:xfrm>
                  <a:off x="7142440" y="5006814"/>
                  <a:ext cx="785387" cy="35502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3299B631-726F-41F1-9827-D5DC2EB4470E}"/>
                    </a:ext>
                  </a:extLst>
                </p:cNvPr>
                <p:cNvSpPr/>
                <p:nvPr/>
              </p:nvSpPr>
              <p:spPr>
                <a:xfrm>
                  <a:off x="7142440" y="4584641"/>
                  <a:ext cx="785387" cy="355022"/>
                </a:xfrm>
                <a:prstGeom prst="rect">
                  <a:avLst/>
                </a:prstGeom>
              </p:spPr>
              <p:txBody>
                <a:bodyPr wrap="none">
                  <a:spAutoFit/>
                </a:bodyPr>
                <a:lstStyle/>
                <a:p>
                  <a14:m>
                    <m:oMath xmlns:m="http://schemas.openxmlformats.org/officeDocument/2006/math">
                      <m:r>
                        <a:rPr lang="es-ES" sz="2400" i="1">
                          <a:solidFill>
                            <a:srgbClr val="E31A1C"/>
                          </a:solidFill>
                          <a:latin typeface="Cambria Math" panose="02040503050406030204" pitchFamily="18" charset="0"/>
                        </a:rPr>
                        <m:t>𝑛</m:t>
                      </m:r>
                      <m:r>
                        <a:rPr lang="es-ES" sz="2400" i="1">
                          <a:solidFill>
                            <a:srgbClr val="E31A1C"/>
                          </a:solidFill>
                          <a:latin typeface="Cambria Math" panose="02040503050406030204" pitchFamily="18" charset="0"/>
                        </a:rPr>
                        <m:t>=1</m:t>
                      </m:r>
                    </m:oMath>
                  </a14:m>
                  <a:r>
                    <a:rPr lang="en-US" sz="2400" dirty="0">
                      <a:solidFill>
                        <a:srgbClr val="E31A1C"/>
                      </a:solidFill>
                    </a:rPr>
                    <a:t> </a:t>
                  </a:r>
                </a:p>
              </p:txBody>
            </p:sp>
          </mc:Choice>
          <mc:Fallback xmlns="">
            <p:sp>
              <p:nvSpPr>
                <p:cNvPr id="46" name="Rectangle 45">
                  <a:extLst>
                    <a:ext uri="{FF2B5EF4-FFF2-40B4-BE49-F238E27FC236}">
                      <a16:creationId xmlns:a16="http://schemas.microsoft.com/office/drawing/2014/main" id="{3299B631-726F-41F1-9827-D5DC2EB4470E}"/>
                    </a:ext>
                  </a:extLst>
                </p:cNvPr>
                <p:cNvSpPr>
                  <a:spLocks noRot="1" noChangeAspect="1" noMove="1" noResize="1" noEditPoints="1" noAdjustHandles="1" noChangeArrowheads="1" noChangeShapeType="1" noTextEdit="1"/>
                </p:cNvSpPr>
                <p:nvPr/>
              </p:nvSpPr>
              <p:spPr>
                <a:xfrm>
                  <a:off x="7142440" y="4584641"/>
                  <a:ext cx="785387" cy="355022"/>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47084BFA-9EC2-4C55-8E19-C4164B58C045}"/>
                    </a:ext>
                  </a:extLst>
                </p:cNvPr>
                <p:cNvSpPr/>
                <p:nvPr/>
              </p:nvSpPr>
              <p:spPr>
                <a:xfrm>
                  <a:off x="7142440" y="4123314"/>
                  <a:ext cx="785387" cy="355022"/>
                </a:xfrm>
                <a:prstGeom prst="rect">
                  <a:avLst/>
                </a:prstGeom>
              </p:spPr>
              <p:txBody>
                <a:bodyPr wrap="none">
                  <a:spAutoFit/>
                </a:bodyPr>
                <a:lstStyle/>
                <a:p>
                  <a14:m>
                    <m:oMath xmlns:m="http://schemas.openxmlformats.org/officeDocument/2006/math">
                      <m:r>
                        <a:rPr lang="es-ES" sz="2400" i="1">
                          <a:solidFill>
                            <a:srgbClr val="FD8E3C"/>
                          </a:solidFill>
                          <a:latin typeface="Cambria Math" panose="02040503050406030204" pitchFamily="18" charset="0"/>
                        </a:rPr>
                        <m:t>𝑛</m:t>
                      </m:r>
                      <m:r>
                        <a:rPr lang="es-ES" sz="2400" i="1">
                          <a:solidFill>
                            <a:srgbClr val="FD8E3C"/>
                          </a:solidFill>
                          <a:latin typeface="Cambria Math" panose="02040503050406030204" pitchFamily="18" charset="0"/>
                        </a:rPr>
                        <m:t>=2</m:t>
                      </m:r>
                    </m:oMath>
                  </a14:m>
                  <a:r>
                    <a:rPr lang="en-US" sz="2400" dirty="0">
                      <a:solidFill>
                        <a:srgbClr val="FD8E3C"/>
                      </a:solidFill>
                    </a:rPr>
                    <a:t> </a:t>
                  </a:r>
                </a:p>
              </p:txBody>
            </p:sp>
          </mc:Choice>
          <mc:Fallback xmlns="">
            <p:sp>
              <p:nvSpPr>
                <p:cNvPr id="47" name="Rectangle 46">
                  <a:extLst>
                    <a:ext uri="{FF2B5EF4-FFF2-40B4-BE49-F238E27FC236}">
                      <a16:creationId xmlns:a16="http://schemas.microsoft.com/office/drawing/2014/main" id="{47084BFA-9EC2-4C55-8E19-C4164B58C045}"/>
                    </a:ext>
                  </a:extLst>
                </p:cNvPr>
                <p:cNvSpPr>
                  <a:spLocks noRot="1" noChangeAspect="1" noMove="1" noResize="1" noEditPoints="1" noAdjustHandles="1" noChangeArrowheads="1" noChangeShapeType="1" noTextEdit="1"/>
                </p:cNvSpPr>
                <p:nvPr/>
              </p:nvSpPr>
              <p:spPr>
                <a:xfrm>
                  <a:off x="7142440" y="4123314"/>
                  <a:ext cx="785387" cy="355022"/>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E1E87AD4-B045-4BFC-BC0A-971A53C7CF8E}"/>
                    </a:ext>
                  </a:extLst>
                </p:cNvPr>
                <p:cNvSpPr/>
                <p:nvPr/>
              </p:nvSpPr>
              <p:spPr>
                <a:xfrm>
                  <a:off x="7142440" y="3707985"/>
                  <a:ext cx="785387" cy="355022"/>
                </a:xfrm>
                <a:prstGeom prst="rect">
                  <a:avLst/>
                </a:prstGeom>
              </p:spPr>
              <p:txBody>
                <a:bodyPr wrap="none">
                  <a:spAutoFit/>
                </a:bodyPr>
                <a:lstStyle/>
                <a:p>
                  <a14:m>
                    <m:oMath xmlns:m="http://schemas.openxmlformats.org/officeDocument/2006/math">
                      <m:r>
                        <a:rPr lang="es-ES" sz="2400" i="1">
                          <a:solidFill>
                            <a:srgbClr val="FED977"/>
                          </a:solidFill>
                          <a:latin typeface="Cambria Math" panose="02040503050406030204" pitchFamily="18" charset="0"/>
                        </a:rPr>
                        <m:t>𝑛</m:t>
                      </m:r>
                      <m:r>
                        <a:rPr lang="es-ES" sz="2400" i="1">
                          <a:solidFill>
                            <a:srgbClr val="FED977"/>
                          </a:solidFill>
                          <a:latin typeface="Cambria Math" panose="02040503050406030204" pitchFamily="18" charset="0"/>
                        </a:rPr>
                        <m:t>=3</m:t>
                      </m:r>
                    </m:oMath>
                  </a14:m>
                  <a:r>
                    <a:rPr lang="en-US" sz="2400" dirty="0">
                      <a:solidFill>
                        <a:srgbClr val="FED977"/>
                      </a:solidFill>
                    </a:rPr>
                    <a:t> </a:t>
                  </a:r>
                </a:p>
              </p:txBody>
            </p:sp>
          </mc:Choice>
          <mc:Fallback xmlns="">
            <p:sp>
              <p:nvSpPr>
                <p:cNvPr id="48" name="Rectangle 47">
                  <a:extLst>
                    <a:ext uri="{FF2B5EF4-FFF2-40B4-BE49-F238E27FC236}">
                      <a16:creationId xmlns:a16="http://schemas.microsoft.com/office/drawing/2014/main" id="{E1E87AD4-B045-4BFC-BC0A-971A53C7CF8E}"/>
                    </a:ext>
                  </a:extLst>
                </p:cNvPr>
                <p:cNvSpPr>
                  <a:spLocks noRot="1" noChangeAspect="1" noMove="1" noResize="1" noEditPoints="1" noAdjustHandles="1" noChangeArrowheads="1" noChangeShapeType="1" noTextEdit="1"/>
                </p:cNvSpPr>
                <p:nvPr/>
              </p:nvSpPr>
              <p:spPr>
                <a:xfrm>
                  <a:off x="7142440" y="3707985"/>
                  <a:ext cx="785387" cy="355022"/>
                </a:xfrm>
                <a:prstGeom prst="rect">
                  <a:avLst/>
                </a:prstGeom>
                <a:blipFill>
                  <a:blip r:embed="rId2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A01A746-F7D1-42E9-B2BF-134830C41BAE}"/>
                  </a:ext>
                </a:extLst>
              </p:cNvPr>
              <p:cNvSpPr txBox="1"/>
              <p:nvPr/>
            </p:nvSpPr>
            <p:spPr>
              <a:xfrm>
                <a:off x="7985325" y="4669041"/>
                <a:ext cx="266810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2400" b="0" i="1" smtClean="0">
                              <a:solidFill>
                                <a:srgbClr val="7F0022"/>
                              </a:solidFill>
                              <a:latin typeface="Cambria Math" panose="02040503050406030204" pitchFamily="18" charset="0"/>
                            </a:rPr>
                          </m:ctrlPr>
                        </m:dPr>
                        <m:e>
                          <m:sSub>
                            <m:sSubPr>
                              <m:ctrlPr>
                                <a:rPr lang="es-ES" sz="2400" b="0" i="1" smtClean="0">
                                  <a:solidFill>
                                    <a:srgbClr val="7F0022"/>
                                  </a:solidFill>
                                  <a:latin typeface="Cambria Math" panose="02040503050406030204" pitchFamily="18" charset="0"/>
                                </a:rPr>
                              </m:ctrlPr>
                            </m:sSubPr>
                            <m:e>
                              <m:r>
                                <a:rPr lang="es-ES" sz="2400" b="0" i="1" smtClean="0">
                                  <a:solidFill>
                                    <a:srgbClr val="7F0022"/>
                                  </a:solidFill>
                                  <a:latin typeface="Cambria Math" panose="02040503050406030204" pitchFamily="18" charset="0"/>
                                </a:rPr>
                                <m:t>𝑁</m:t>
                              </m:r>
                            </m:e>
                            <m:sub>
                              <m:r>
                                <a:rPr lang="es-ES" sz="2400" b="0" i="1" smtClean="0">
                                  <a:solidFill>
                                    <a:srgbClr val="7F0022"/>
                                  </a:solidFill>
                                  <a:latin typeface="Cambria Math" panose="02040503050406030204" pitchFamily="18" charset="0"/>
                                </a:rPr>
                                <m:t>0</m:t>
                              </m:r>
                            </m:sub>
                          </m:sSub>
                        </m:e>
                      </m:d>
                      <m:r>
                        <a:rPr lang="es-ES" sz="2400" b="0" i="1" smtClean="0">
                          <a:solidFill>
                            <a:srgbClr val="7F0022"/>
                          </a:solidFill>
                          <a:latin typeface="Cambria Math" panose="02040503050406030204" pitchFamily="18" charset="0"/>
                        </a:rPr>
                        <m:t>=</m:t>
                      </m:r>
                      <m:sSup>
                        <m:sSupPr>
                          <m:ctrlPr>
                            <a:rPr lang="es-ES" sz="2400" b="0" i="1" smtClean="0">
                              <a:solidFill>
                                <a:srgbClr val="7F0022"/>
                              </a:solidFill>
                              <a:latin typeface="Cambria Math" panose="02040503050406030204" pitchFamily="18" charset="0"/>
                            </a:rPr>
                          </m:ctrlPr>
                        </m:sSupPr>
                        <m:e>
                          <m:d>
                            <m:dPr>
                              <m:begChr m:val="|"/>
                              <m:endChr m:val="|"/>
                              <m:ctrlPr>
                                <a:rPr lang="es-ES" sz="2400" b="0" i="1" smtClean="0">
                                  <a:solidFill>
                                    <a:srgbClr val="7F0022"/>
                                  </a:solidFill>
                                  <a:latin typeface="Cambria Math" panose="02040503050406030204" pitchFamily="18" charset="0"/>
                                </a:rPr>
                              </m:ctrlPr>
                            </m:dPr>
                            <m:e>
                              <m:sSub>
                                <m:sSubPr>
                                  <m:ctrlPr>
                                    <a:rPr lang="es-ES" sz="2400" b="0" i="1" smtClean="0">
                                      <a:solidFill>
                                        <a:srgbClr val="7F0022"/>
                                      </a:solidFill>
                                      <a:latin typeface="Cambria Math" panose="02040503050406030204" pitchFamily="18" charset="0"/>
                                    </a:rPr>
                                  </m:ctrlPr>
                                </m:sSubPr>
                                <m:e>
                                  <m:r>
                                    <a:rPr lang="es-ES" sz="2400" b="0" i="1" smtClean="0">
                                      <a:solidFill>
                                        <a:srgbClr val="7F0022"/>
                                      </a:solidFill>
                                      <a:latin typeface="Cambria Math" panose="02040503050406030204" pitchFamily="18" charset="0"/>
                                    </a:rPr>
                                    <m:t>𝛽</m:t>
                                  </m:r>
                                </m:e>
                                <m:sub>
                                  <m:r>
                                    <a:rPr lang="es-ES" sz="2400" b="0" i="1" smtClean="0">
                                      <a:solidFill>
                                        <a:srgbClr val="7F0022"/>
                                      </a:solidFill>
                                      <a:latin typeface="Cambria Math" panose="02040503050406030204" pitchFamily="18" charset="0"/>
                                    </a:rPr>
                                    <m:t>0</m:t>
                                  </m:r>
                                </m:sub>
                              </m:sSub>
                            </m:e>
                          </m:d>
                        </m:e>
                        <m:sup>
                          <m:r>
                            <a:rPr lang="es-ES" sz="2400" b="0" i="1" smtClean="0">
                              <a:solidFill>
                                <a:srgbClr val="7F0022"/>
                              </a:solidFill>
                              <a:latin typeface="Cambria Math" panose="02040503050406030204" pitchFamily="18" charset="0"/>
                            </a:rPr>
                            <m:t>2</m:t>
                          </m:r>
                        </m:sup>
                      </m:sSup>
                      <m:r>
                        <a:rPr lang="es-ES" sz="2400" b="0" i="1" smtClean="0">
                          <a:solidFill>
                            <a:srgbClr val="7F0022"/>
                          </a:solidFill>
                          <a:latin typeface="Cambria Math" panose="02040503050406030204" pitchFamily="18" charset="0"/>
                        </a:rPr>
                        <m:t>∼</m:t>
                      </m:r>
                      <m:sSup>
                        <m:sSupPr>
                          <m:ctrlPr>
                            <a:rPr lang="es-ES" sz="2400" b="0" i="1" smtClean="0">
                              <a:solidFill>
                                <a:srgbClr val="7F0022"/>
                              </a:solidFill>
                              <a:latin typeface="Cambria Math" panose="02040503050406030204" pitchFamily="18" charset="0"/>
                            </a:rPr>
                          </m:ctrlPr>
                        </m:sSupPr>
                        <m:e>
                          <m:r>
                            <a:rPr lang="es-ES" sz="2400" b="0" i="1" smtClean="0">
                              <a:solidFill>
                                <a:srgbClr val="7F0022"/>
                              </a:solidFill>
                              <a:latin typeface="Cambria Math" panose="02040503050406030204" pitchFamily="18" charset="0"/>
                            </a:rPr>
                            <m:t>10</m:t>
                          </m:r>
                        </m:e>
                        <m:sup>
                          <m:r>
                            <a:rPr lang="es-ES" sz="2400" b="0" i="1" smtClean="0">
                              <a:solidFill>
                                <a:srgbClr val="7F0022"/>
                              </a:solidFill>
                              <a:latin typeface="Cambria Math" panose="02040503050406030204" pitchFamily="18" charset="0"/>
                            </a:rPr>
                            <m:t>′</m:t>
                          </m:r>
                        </m:sup>
                      </m:sSup>
                      <m:r>
                        <a:rPr lang="es-ES" sz="2400" b="0" i="1" smtClean="0">
                          <a:solidFill>
                            <a:srgbClr val="7F0022"/>
                          </a:solidFill>
                          <a:latin typeface="Cambria Math" panose="02040503050406030204" pitchFamily="18" charset="0"/>
                        </a:rPr>
                        <m:t>𝑠</m:t>
                      </m:r>
                    </m:oMath>
                  </m:oMathPara>
                </a14:m>
                <a:endParaRPr lang="en-GB" sz="2400" dirty="0">
                  <a:solidFill>
                    <a:srgbClr val="7F0022"/>
                  </a:solidFill>
                </a:endParaRPr>
              </a:p>
            </p:txBody>
          </p:sp>
        </mc:Choice>
        <mc:Fallback xmlns="">
          <p:sp>
            <p:nvSpPr>
              <p:cNvPr id="7" name="TextBox 6">
                <a:extLst>
                  <a:ext uri="{FF2B5EF4-FFF2-40B4-BE49-F238E27FC236}">
                    <a16:creationId xmlns:a16="http://schemas.microsoft.com/office/drawing/2014/main" id="{8A01A746-F7D1-42E9-B2BF-134830C41BAE}"/>
                  </a:ext>
                </a:extLst>
              </p:cNvPr>
              <p:cNvSpPr txBox="1">
                <a:spLocks noRot="1" noChangeAspect="1" noMove="1" noResize="1" noEditPoints="1" noAdjustHandles="1" noChangeArrowheads="1" noChangeShapeType="1" noTextEdit="1"/>
              </p:cNvSpPr>
              <p:nvPr/>
            </p:nvSpPr>
            <p:spPr>
              <a:xfrm>
                <a:off x="7985325" y="4669041"/>
                <a:ext cx="2668102" cy="369332"/>
              </a:xfrm>
              <a:prstGeom prst="rect">
                <a:avLst/>
              </a:prstGeom>
              <a:blipFill>
                <a:blip r:embed="rId26"/>
                <a:stretch>
                  <a:fillRect r="-457" b="-36066"/>
                </a:stretch>
              </a:blipFill>
            </p:spPr>
            <p:txBody>
              <a:bodyPr/>
              <a:lstStyle/>
              <a:p>
                <a:r>
                  <a:rPr lang="en-GB">
                    <a:noFill/>
                  </a:rPr>
                  <a:t> </a:t>
                </a:r>
              </a:p>
            </p:txBody>
          </p:sp>
        </mc:Fallback>
      </mc:AlternateContent>
      <p:sp>
        <p:nvSpPr>
          <p:cNvPr id="34" name="Rectangle 33">
            <a:extLst>
              <a:ext uri="{FF2B5EF4-FFF2-40B4-BE49-F238E27FC236}">
                <a16:creationId xmlns:a16="http://schemas.microsoft.com/office/drawing/2014/main" id="{271E0F72-72F0-48EB-8396-3F729DF5B721}"/>
              </a:ext>
            </a:extLst>
          </p:cNvPr>
          <p:cNvSpPr/>
          <p:nvPr/>
        </p:nvSpPr>
        <p:spPr>
          <a:xfrm>
            <a:off x="5883249" y="546781"/>
            <a:ext cx="6308751" cy="338554"/>
          </a:xfrm>
          <a:prstGeom prst="rect">
            <a:avLst/>
          </a:prstGeom>
        </p:spPr>
        <p:txBody>
          <a:bodyPr wrap="square">
            <a:spAutoFit/>
          </a:bodyPr>
          <a:lstStyle/>
          <a:p>
            <a:pPr algn="r"/>
            <a:r>
              <a:rPr lang="en-GB" sz="1600" dirty="0">
                <a:solidFill>
                  <a:schemeClr val="tx2">
                    <a:lumMod val="60000"/>
                    <a:lumOff val="40000"/>
                  </a:schemeClr>
                </a:solidFill>
                <a:cs typeface="Arial" panose="020B0604020202020204" pitchFamily="34" charset="0"/>
              </a:rPr>
              <a:t>C. Velasco and F.J. García de Abajo Nat. </a:t>
            </a:r>
            <a:r>
              <a:rPr lang="en-GB" sz="1600" dirty="0" err="1">
                <a:solidFill>
                  <a:schemeClr val="tx2">
                    <a:lumMod val="60000"/>
                    <a:lumOff val="40000"/>
                  </a:schemeClr>
                </a:solidFill>
                <a:cs typeface="Arial" panose="020B0604020202020204" pitchFamily="34" charset="0"/>
              </a:rPr>
              <a:t>Commun</a:t>
            </a:r>
            <a:r>
              <a:rPr lang="en-GB" sz="1600" dirty="0">
                <a:solidFill>
                  <a:schemeClr val="tx2">
                    <a:lumMod val="60000"/>
                    <a:lumOff val="40000"/>
                  </a:schemeClr>
                </a:solidFill>
                <a:cs typeface="Arial" panose="020B0604020202020204" pitchFamily="34" charset="0"/>
              </a:rPr>
              <a:t>. (2026)</a:t>
            </a:r>
            <a:endParaRPr lang="en-US" sz="1600" dirty="0">
              <a:solidFill>
                <a:schemeClr val="tx2">
                  <a:lumMod val="60000"/>
                  <a:lumOff val="40000"/>
                </a:schemeClr>
              </a:solidFill>
              <a:cs typeface="Arial" panose="020B0604020202020204" pitchFamily="34" charset="0"/>
            </a:endParaRPr>
          </a:p>
        </p:txBody>
      </p:sp>
    </p:spTree>
    <p:extLst>
      <p:ext uri="{BB962C8B-B14F-4D97-AF65-F5344CB8AC3E}">
        <p14:creationId xmlns:p14="http://schemas.microsoft.com/office/powerpoint/2010/main" val="2201458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bg1"/>
                  </a:solidFill>
                  <a:latin typeface="Helvetica" pitchFamily="2" charset="0"/>
                  <a:cs typeface="Arial" panose="020B0604020202020204" pitchFamily="34" charset="0"/>
                </a:rPr>
                <a:t>Electron</a:t>
              </a:r>
              <a:r>
                <a:rPr lang="es-ES" sz="2800" dirty="0">
                  <a:solidFill>
                    <a:schemeClr val="bg1"/>
                  </a:solidFill>
                  <a:latin typeface="Helvetica" pitchFamily="2" charset="0"/>
                  <a:cs typeface="Arial" panose="020B0604020202020204" pitchFamily="34" charset="0"/>
                </a:rPr>
                <a:t>-light </a:t>
              </a:r>
              <a:r>
                <a:rPr lang="es-ES" sz="2800" dirty="0" err="1">
                  <a:solidFill>
                    <a:schemeClr val="bg1"/>
                  </a:solidFill>
                  <a:latin typeface="Helvetica" pitchFamily="2" charset="0"/>
                  <a:cs typeface="Arial" panose="020B0604020202020204" pitchFamily="34" charset="0"/>
                </a:rPr>
                <a:t>coupling</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scheme</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FA18B3EF-55FC-4CBC-83A4-4441F4D9237F}"/>
              </a:ext>
            </a:extLst>
          </p:cNvPr>
          <p:cNvGrpSpPr/>
          <p:nvPr/>
        </p:nvGrpSpPr>
        <p:grpSpPr>
          <a:xfrm>
            <a:off x="835813" y="1707158"/>
            <a:ext cx="10520375" cy="4278442"/>
            <a:chOff x="1120988" y="1707158"/>
            <a:chExt cx="10520375" cy="4278442"/>
          </a:xfrm>
        </p:grpSpPr>
        <p:pic>
          <p:nvPicPr>
            <p:cNvPr id="112" name="Picture 111">
              <a:extLst>
                <a:ext uri="{FF2B5EF4-FFF2-40B4-BE49-F238E27FC236}">
                  <a16:creationId xmlns:a16="http://schemas.microsoft.com/office/drawing/2014/main" id="{B426E6A6-D62E-4320-B159-BFD18DE8E79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15200" y="1707158"/>
              <a:ext cx="5150163" cy="4278442"/>
            </a:xfrm>
            <a:prstGeom prst="rect">
              <a:avLst/>
            </a:prstGeom>
          </p:spPr>
        </p:pic>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9076F20C-1EC0-4F75-AD7B-126A91839AFB}"/>
                    </a:ext>
                  </a:extLst>
                </p:cNvPr>
                <p:cNvSpPr txBox="1"/>
                <p:nvPr/>
              </p:nvSpPr>
              <p:spPr>
                <a:xfrm>
                  <a:off x="3376157" y="2284958"/>
                  <a:ext cx="254377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800" i="1" smtClean="0">
                                <a:latin typeface="Cambria Math" panose="02040503050406030204" pitchFamily="18" charset="0"/>
                              </a:rPr>
                            </m:ctrlPr>
                          </m:sSubPr>
                          <m:e>
                            <m:r>
                              <a:rPr lang="es-ES" sz="2800" i="1">
                                <a:latin typeface="Cambria Math" panose="02040503050406030204" pitchFamily="18" charset="0"/>
                              </a:rPr>
                              <m:t>𝐿</m:t>
                            </m:r>
                          </m:e>
                          <m:sub>
                            <m:r>
                              <m:rPr>
                                <m:sty m:val="p"/>
                              </m:rPr>
                              <a:rPr lang="es-ES" sz="2800">
                                <a:latin typeface="Cambria Math" panose="02040503050406030204" pitchFamily="18" charset="0"/>
                              </a:rPr>
                              <m:t>eff</m:t>
                            </m:r>
                          </m:sub>
                        </m:sSub>
                        <m:r>
                          <a:rPr lang="es-ES" sz="2800" b="0" i="1" smtClean="0">
                            <a:latin typeface="Cambria Math" panose="02040503050406030204" pitchFamily="18" charset="0"/>
                          </a:rPr>
                          <m:t>∼</m:t>
                        </m:r>
                        <m:sSup>
                          <m:sSupPr>
                            <m:ctrlPr>
                              <a:rPr lang="es-ES" sz="2800" b="0" i="1" smtClean="0">
                                <a:latin typeface="Cambria Math" panose="02040503050406030204" pitchFamily="18" charset="0"/>
                              </a:rPr>
                            </m:ctrlPr>
                          </m:sSupPr>
                          <m:e>
                            <m:r>
                              <a:rPr lang="es-ES" sz="2800" b="0" i="1" smtClean="0">
                                <a:latin typeface="Cambria Math" panose="02040503050406030204" pitchFamily="18" charset="0"/>
                              </a:rPr>
                              <m:t>100</m:t>
                            </m:r>
                          </m:e>
                          <m:sup>
                            <m:r>
                              <a:rPr lang="es-ES" sz="2800" b="0" i="1" smtClean="0">
                                <a:latin typeface="Cambria Math" panose="02040503050406030204" pitchFamily="18" charset="0"/>
                              </a:rPr>
                              <m:t>′</m:t>
                            </m:r>
                          </m:sup>
                        </m:sSup>
                        <m:r>
                          <a:rPr lang="es-ES" sz="2800" b="0" i="1" smtClean="0">
                            <a:latin typeface="Cambria Math" panose="02040503050406030204" pitchFamily="18" charset="0"/>
                          </a:rPr>
                          <m:t>𝑠</m:t>
                        </m:r>
                        <m:r>
                          <a:rPr lang="es-ES" sz="2800" b="0" i="1" smtClean="0">
                            <a:latin typeface="Cambria Math" panose="02040503050406030204" pitchFamily="18" charset="0"/>
                          </a:rPr>
                          <m:t> </m:t>
                        </m:r>
                        <m:r>
                          <m:rPr>
                            <m:sty m:val="p"/>
                          </m:rPr>
                          <a:rPr lang="es-ES" sz="2800" b="0" i="0" smtClean="0">
                            <a:latin typeface="Cambria Math" panose="02040503050406030204" pitchFamily="18" charset="0"/>
                          </a:rPr>
                          <m:t>μm</m:t>
                        </m:r>
                      </m:oMath>
                    </m:oMathPara>
                  </a14:m>
                  <a:endParaRPr lang="en-US" sz="2800" dirty="0"/>
                </a:p>
              </p:txBody>
            </p:sp>
          </mc:Choice>
          <mc:Fallback xmlns="">
            <p:sp>
              <p:nvSpPr>
                <p:cNvPr id="120" name="TextBox 119">
                  <a:extLst>
                    <a:ext uri="{FF2B5EF4-FFF2-40B4-BE49-F238E27FC236}">
                      <a16:creationId xmlns:a16="http://schemas.microsoft.com/office/drawing/2014/main" id="{9076F20C-1EC0-4F75-AD7B-126A91839AFB}"/>
                    </a:ext>
                  </a:extLst>
                </p:cNvPr>
                <p:cNvSpPr txBox="1">
                  <a:spLocks noRot="1" noChangeAspect="1" noMove="1" noResize="1" noEditPoints="1" noAdjustHandles="1" noChangeArrowheads="1" noChangeShapeType="1" noTextEdit="1"/>
                </p:cNvSpPr>
                <p:nvPr/>
              </p:nvSpPr>
              <p:spPr>
                <a:xfrm>
                  <a:off x="3376157" y="2284958"/>
                  <a:ext cx="2543773" cy="43088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AE67051F-3C06-4418-BF25-94ED4A32A28A}"/>
                    </a:ext>
                  </a:extLst>
                </p:cNvPr>
                <p:cNvSpPr txBox="1"/>
                <p:nvPr/>
              </p:nvSpPr>
              <p:spPr>
                <a:xfrm>
                  <a:off x="5465061" y="4643708"/>
                  <a:ext cx="45486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i="1">
                            <a:latin typeface="Cambria Math" panose="02040503050406030204" pitchFamily="18" charset="0"/>
                          </a:rPr>
                          <m:t>𝑊</m:t>
                        </m:r>
                      </m:oMath>
                    </m:oMathPara>
                  </a14:m>
                  <a:endParaRPr lang="en-US" sz="2800" dirty="0"/>
                </a:p>
              </p:txBody>
            </p:sp>
          </mc:Choice>
          <mc:Fallback xmlns="">
            <p:sp>
              <p:nvSpPr>
                <p:cNvPr id="121" name="TextBox 120">
                  <a:extLst>
                    <a:ext uri="{FF2B5EF4-FFF2-40B4-BE49-F238E27FC236}">
                      <a16:creationId xmlns:a16="http://schemas.microsoft.com/office/drawing/2014/main" id="{AE67051F-3C06-4418-BF25-94ED4A32A28A}"/>
                    </a:ext>
                  </a:extLst>
                </p:cNvPr>
                <p:cNvSpPr txBox="1">
                  <a:spLocks noRot="1" noChangeAspect="1" noMove="1" noResize="1" noEditPoints="1" noAdjustHandles="1" noChangeArrowheads="1" noChangeShapeType="1" noTextEdit="1"/>
                </p:cNvSpPr>
                <p:nvPr/>
              </p:nvSpPr>
              <p:spPr>
                <a:xfrm>
                  <a:off x="5465061" y="4643708"/>
                  <a:ext cx="454869" cy="43088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A4720B76-A11B-4F45-B384-A12A8E695C3D}"/>
                    </a:ext>
                  </a:extLst>
                </p:cNvPr>
                <p:cNvSpPr txBox="1"/>
                <p:nvPr/>
              </p:nvSpPr>
              <p:spPr>
                <a:xfrm>
                  <a:off x="1799724" y="3225017"/>
                  <a:ext cx="304314"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i="1">
                            <a:latin typeface="Cambria Math" panose="02040503050406030204" pitchFamily="18" charset="0"/>
                          </a:rPr>
                          <m:t>h</m:t>
                        </m:r>
                      </m:oMath>
                    </m:oMathPara>
                  </a14:m>
                  <a:endParaRPr lang="en-US" sz="2800" dirty="0"/>
                </a:p>
              </p:txBody>
            </p:sp>
          </mc:Choice>
          <mc:Fallback xmlns="">
            <p:sp>
              <p:nvSpPr>
                <p:cNvPr id="122" name="TextBox 121">
                  <a:extLst>
                    <a:ext uri="{FF2B5EF4-FFF2-40B4-BE49-F238E27FC236}">
                      <a16:creationId xmlns:a16="http://schemas.microsoft.com/office/drawing/2014/main" id="{A4720B76-A11B-4F45-B384-A12A8E695C3D}"/>
                    </a:ext>
                  </a:extLst>
                </p:cNvPr>
                <p:cNvSpPr txBox="1">
                  <a:spLocks noRot="1" noChangeAspect="1" noMove="1" noResize="1" noEditPoints="1" noAdjustHandles="1" noChangeArrowheads="1" noChangeShapeType="1" noTextEdit="1"/>
                </p:cNvSpPr>
                <p:nvPr/>
              </p:nvSpPr>
              <p:spPr>
                <a:xfrm>
                  <a:off x="1799724" y="3225017"/>
                  <a:ext cx="304314" cy="43088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610A9255-3B66-4A7B-8A0E-E552068CA0B0}"/>
                    </a:ext>
                  </a:extLst>
                </p:cNvPr>
                <p:cNvSpPr txBox="1"/>
                <p:nvPr/>
              </p:nvSpPr>
              <p:spPr>
                <a:xfrm>
                  <a:off x="4050522" y="3308926"/>
                  <a:ext cx="461792"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800" i="1">
                                <a:solidFill>
                                  <a:srgbClr val="3A5ECC"/>
                                </a:solidFill>
                                <a:latin typeface="Cambria Math" panose="02040503050406030204" pitchFamily="18" charset="0"/>
                              </a:rPr>
                            </m:ctrlPr>
                          </m:sSubPr>
                          <m:e>
                            <m:r>
                              <a:rPr lang="es-ES" sz="2800" i="1">
                                <a:solidFill>
                                  <a:srgbClr val="3A5ECC"/>
                                </a:solidFill>
                                <a:latin typeface="Cambria Math" panose="02040503050406030204" pitchFamily="18" charset="0"/>
                              </a:rPr>
                              <m:t>𝛽</m:t>
                            </m:r>
                          </m:e>
                          <m:sub>
                            <m:r>
                              <a:rPr lang="es-ES" sz="2800" i="1">
                                <a:solidFill>
                                  <a:srgbClr val="3A5ECC"/>
                                </a:solidFill>
                                <a:latin typeface="Cambria Math" panose="02040503050406030204" pitchFamily="18" charset="0"/>
                              </a:rPr>
                              <m:t>0</m:t>
                            </m:r>
                          </m:sub>
                        </m:sSub>
                      </m:oMath>
                    </m:oMathPara>
                  </a14:m>
                  <a:endParaRPr lang="en-US" sz="2800" dirty="0">
                    <a:solidFill>
                      <a:srgbClr val="3A5ECC"/>
                    </a:solidFill>
                  </a:endParaRPr>
                </a:p>
              </p:txBody>
            </p:sp>
          </mc:Choice>
          <mc:Fallback xmlns="">
            <p:sp>
              <p:nvSpPr>
                <p:cNvPr id="123" name="TextBox 122">
                  <a:extLst>
                    <a:ext uri="{FF2B5EF4-FFF2-40B4-BE49-F238E27FC236}">
                      <a16:creationId xmlns:a16="http://schemas.microsoft.com/office/drawing/2014/main" id="{610A9255-3B66-4A7B-8A0E-E552068CA0B0}"/>
                    </a:ext>
                  </a:extLst>
                </p:cNvPr>
                <p:cNvSpPr txBox="1">
                  <a:spLocks noRot="1" noChangeAspect="1" noMove="1" noResize="1" noEditPoints="1" noAdjustHandles="1" noChangeArrowheads="1" noChangeShapeType="1" noTextEdit="1"/>
                </p:cNvSpPr>
                <p:nvPr/>
              </p:nvSpPr>
              <p:spPr>
                <a:xfrm>
                  <a:off x="4050522" y="3308926"/>
                  <a:ext cx="461792" cy="430887"/>
                </a:xfrm>
                <a:prstGeom prst="rect">
                  <a:avLst/>
                </a:prstGeom>
                <a:blipFill>
                  <a:blip r:embed="rId10"/>
                  <a:stretch>
                    <a:fillRect/>
                  </a:stretch>
                </a:blipFill>
              </p:spPr>
              <p:txBody>
                <a:bodyPr/>
                <a:lstStyle/>
                <a:p>
                  <a:r>
                    <a:rPr lang="en-GB">
                      <a:noFill/>
                    </a:rPr>
                    <a:t> </a:t>
                  </a:r>
                </a:p>
              </p:txBody>
            </p:sp>
          </mc:Fallback>
        </mc:AlternateContent>
        <p:sp>
          <p:nvSpPr>
            <p:cNvPr id="124" name="TextBox 123">
              <a:extLst>
                <a:ext uri="{FF2B5EF4-FFF2-40B4-BE49-F238E27FC236}">
                  <a16:creationId xmlns:a16="http://schemas.microsoft.com/office/drawing/2014/main" id="{65D92B74-1BC7-47E7-9869-8D69066DC789}"/>
                </a:ext>
              </a:extLst>
            </p:cNvPr>
            <p:cNvSpPr txBox="1"/>
            <p:nvPr/>
          </p:nvSpPr>
          <p:spPr>
            <a:xfrm>
              <a:off x="1120988" y="1709958"/>
              <a:ext cx="1519042" cy="461664"/>
            </a:xfrm>
            <a:prstGeom prst="rect">
              <a:avLst/>
            </a:prstGeom>
            <a:noFill/>
          </p:spPr>
          <p:txBody>
            <a:bodyPr wrap="square" rtlCol="0">
              <a:spAutoFit/>
            </a:bodyPr>
            <a:lstStyle/>
            <a:p>
              <a:pPr algn="ctr"/>
              <a:r>
                <a:rPr lang="en-US" sz="2400" dirty="0">
                  <a:solidFill>
                    <a:srgbClr val="C00000"/>
                  </a:solidFill>
                  <a:latin typeface="Arial" panose="020B0604020202020204" pitchFamily="34" charset="0"/>
                  <a:cs typeface="Arial" panose="020B0604020202020204" pitchFamily="34" charset="0"/>
                </a:rPr>
                <a:t>electron</a:t>
              </a:r>
            </a:p>
          </p:txBody>
        </p:sp>
        <p:sp>
          <p:nvSpPr>
            <p:cNvPr id="125" name="TextBox 124">
              <a:extLst>
                <a:ext uri="{FF2B5EF4-FFF2-40B4-BE49-F238E27FC236}">
                  <a16:creationId xmlns:a16="http://schemas.microsoft.com/office/drawing/2014/main" id="{B4763A97-D99B-43BA-BF4E-983A5F100D85}"/>
                </a:ext>
              </a:extLst>
            </p:cNvPr>
            <p:cNvSpPr txBox="1"/>
            <p:nvPr/>
          </p:nvSpPr>
          <p:spPr>
            <a:xfrm rot="1897481">
              <a:off x="1763310" y="4443654"/>
              <a:ext cx="2519937" cy="830997"/>
            </a:xfrm>
            <a:prstGeom prst="rect">
              <a:avLst/>
            </a:prstGeom>
            <a:noFill/>
          </p:spPr>
          <p:txBody>
            <a:bodyPr wrap="square" rtlCol="0">
              <a:spAutoFit/>
            </a:bodyPr>
            <a:lstStyle/>
            <a:p>
              <a:pPr algn="ctr"/>
              <a:r>
                <a:rPr lang="en-US" sz="2400" dirty="0">
                  <a:solidFill>
                    <a:srgbClr val="446FEF"/>
                  </a:solidFill>
                  <a:latin typeface="Arial" panose="020B0604020202020204" pitchFamily="34" charset="0"/>
                  <a:cs typeface="Arial" panose="020B0604020202020204" pitchFamily="34" charset="0"/>
                </a:rPr>
                <a:t>waveguided mode</a:t>
              </a:r>
            </a:p>
          </p:txBody>
        </p:sp>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A73AC654-EFCD-4D60-9289-BC16F3737FFF}"/>
                    </a:ext>
                  </a:extLst>
                </p:cNvPr>
                <p:cNvSpPr txBox="1"/>
                <p:nvPr/>
              </p:nvSpPr>
              <p:spPr>
                <a:xfrm>
                  <a:off x="5030375" y="3446707"/>
                  <a:ext cx="65761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1" i="1" smtClean="0">
                            <a:solidFill>
                              <a:srgbClr val="B60000"/>
                            </a:solidFill>
                            <a:latin typeface="Cambria Math" panose="02040503050406030204" pitchFamily="18" charset="0"/>
                          </a:rPr>
                          <m:t>≈</m:t>
                        </m:r>
                        <m:r>
                          <a:rPr lang="es-ES" sz="2800" b="1" smtClean="0">
                            <a:solidFill>
                              <a:srgbClr val="B60000"/>
                            </a:solidFill>
                            <a:latin typeface="Cambria Math" panose="02040503050406030204" pitchFamily="18" charset="0"/>
                          </a:rPr>
                          <m:t>𝐯</m:t>
                        </m:r>
                      </m:oMath>
                    </m:oMathPara>
                  </a14:m>
                  <a:endParaRPr lang="en-US" sz="2800" b="1" dirty="0">
                    <a:solidFill>
                      <a:srgbClr val="B60000"/>
                    </a:solidFill>
                  </a:endParaRPr>
                </a:p>
              </p:txBody>
            </p:sp>
          </mc:Choice>
          <mc:Fallback xmlns="">
            <p:sp>
              <p:nvSpPr>
                <p:cNvPr id="126" name="TextBox 125">
                  <a:extLst>
                    <a:ext uri="{FF2B5EF4-FFF2-40B4-BE49-F238E27FC236}">
                      <a16:creationId xmlns:a16="http://schemas.microsoft.com/office/drawing/2014/main" id="{A73AC654-EFCD-4D60-9289-BC16F3737FFF}"/>
                    </a:ext>
                  </a:extLst>
                </p:cNvPr>
                <p:cNvSpPr txBox="1">
                  <a:spLocks noRot="1" noChangeAspect="1" noMove="1" noResize="1" noEditPoints="1" noAdjustHandles="1" noChangeArrowheads="1" noChangeShapeType="1" noTextEdit="1"/>
                </p:cNvSpPr>
                <p:nvPr/>
              </p:nvSpPr>
              <p:spPr>
                <a:xfrm>
                  <a:off x="5030375" y="3446707"/>
                  <a:ext cx="657616" cy="43088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D588539A-9950-4823-B988-E64D54F8D776}"/>
                    </a:ext>
                  </a:extLst>
                </p:cNvPr>
                <p:cNvSpPr txBox="1"/>
                <p:nvPr/>
              </p:nvSpPr>
              <p:spPr>
                <a:xfrm>
                  <a:off x="3183676" y="3093482"/>
                  <a:ext cx="30123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𝑏</m:t>
                        </m:r>
                      </m:oMath>
                    </m:oMathPara>
                  </a14:m>
                  <a:endParaRPr lang="en-US" sz="2800" dirty="0">
                    <a:solidFill>
                      <a:srgbClr val="3A5ECC"/>
                    </a:solidFill>
                  </a:endParaRPr>
                </a:p>
              </p:txBody>
            </p:sp>
          </mc:Choice>
          <mc:Fallback xmlns="">
            <p:sp>
              <p:nvSpPr>
                <p:cNvPr id="127" name="TextBox 126">
                  <a:extLst>
                    <a:ext uri="{FF2B5EF4-FFF2-40B4-BE49-F238E27FC236}">
                      <a16:creationId xmlns:a16="http://schemas.microsoft.com/office/drawing/2014/main" id="{D588539A-9950-4823-B988-E64D54F8D776}"/>
                    </a:ext>
                  </a:extLst>
                </p:cNvPr>
                <p:cNvSpPr txBox="1">
                  <a:spLocks noRot="1" noChangeAspect="1" noMove="1" noResize="1" noEditPoints="1" noAdjustHandles="1" noChangeArrowheads="1" noChangeShapeType="1" noTextEdit="1"/>
                </p:cNvSpPr>
                <p:nvPr/>
              </p:nvSpPr>
              <p:spPr>
                <a:xfrm>
                  <a:off x="3183676" y="3093482"/>
                  <a:ext cx="301236" cy="43088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C792960F-48E3-4EEB-8F33-6A34552CC76D}"/>
                    </a:ext>
                  </a:extLst>
                </p:cNvPr>
                <p:cNvSpPr txBox="1"/>
                <p:nvPr/>
              </p:nvSpPr>
              <p:spPr>
                <a:xfrm>
                  <a:off x="1920983" y="2345035"/>
                  <a:ext cx="684931" cy="43088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s-ES" sz="2800" b="1" i="1" dirty="0" smtClean="0">
                                <a:solidFill>
                                  <a:srgbClr val="FB8201"/>
                                </a:solidFill>
                                <a:latin typeface="Cambria Math" panose="02040503050406030204" pitchFamily="18" charset="0"/>
                                <a:cs typeface="Arial" panose="020B0604020202020204" pitchFamily="34" charset="0"/>
                              </a:rPr>
                            </m:ctrlPr>
                          </m:sSubPr>
                          <m:e>
                            <m:r>
                              <a:rPr lang="es-ES" sz="2800" b="1" i="0" dirty="0" smtClean="0">
                                <a:solidFill>
                                  <a:srgbClr val="FB8201"/>
                                </a:solidFill>
                                <a:latin typeface="Cambria Math" panose="02040503050406030204" pitchFamily="18" charset="0"/>
                                <a:cs typeface="Arial" panose="020B0604020202020204" pitchFamily="34" charset="0"/>
                              </a:rPr>
                              <m:t>𝐄</m:t>
                            </m:r>
                          </m:e>
                          <m:sub>
                            <m:r>
                              <m:rPr>
                                <m:sty m:val="p"/>
                              </m:rPr>
                              <a:rPr lang="es-ES" sz="2800" b="0" i="0" dirty="0" smtClean="0">
                                <a:solidFill>
                                  <a:srgbClr val="FB8201"/>
                                </a:solidFill>
                                <a:latin typeface="Cambria Math" panose="02040503050406030204" pitchFamily="18" charset="0"/>
                                <a:cs typeface="Arial" panose="020B0604020202020204" pitchFamily="34" charset="0"/>
                              </a:rPr>
                              <m:t>DC</m:t>
                            </m:r>
                          </m:sub>
                        </m:sSub>
                      </m:oMath>
                    </m:oMathPara>
                  </a14:m>
                  <a:endParaRPr lang="en-US" sz="2800" b="1" dirty="0">
                    <a:solidFill>
                      <a:srgbClr val="FB8201"/>
                    </a:solidFill>
                    <a:cs typeface="Arial" panose="020B0604020202020204" pitchFamily="34" charset="0"/>
                  </a:endParaRPr>
                </a:p>
              </p:txBody>
            </p:sp>
          </mc:Choice>
          <mc:Fallback xmlns="">
            <p:sp>
              <p:nvSpPr>
                <p:cNvPr id="152" name="TextBox 151">
                  <a:extLst>
                    <a:ext uri="{FF2B5EF4-FFF2-40B4-BE49-F238E27FC236}">
                      <a16:creationId xmlns:a16="http://schemas.microsoft.com/office/drawing/2014/main" id="{C792960F-48E3-4EEB-8F33-6A34552CC76D}"/>
                    </a:ext>
                  </a:extLst>
                </p:cNvPr>
                <p:cNvSpPr txBox="1">
                  <a:spLocks noRot="1" noChangeAspect="1" noMove="1" noResize="1" noEditPoints="1" noAdjustHandles="1" noChangeArrowheads="1" noChangeShapeType="1" noTextEdit="1"/>
                </p:cNvSpPr>
                <p:nvPr/>
              </p:nvSpPr>
              <p:spPr>
                <a:xfrm>
                  <a:off x="1920983" y="2345035"/>
                  <a:ext cx="684931" cy="430887"/>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218A5AB1-B2EC-41E9-A8BD-8761D07BD1CA}"/>
                    </a:ext>
                  </a:extLst>
                </p:cNvPr>
                <p:cNvSpPr txBox="1"/>
                <p:nvPr/>
              </p:nvSpPr>
              <p:spPr>
                <a:xfrm>
                  <a:off x="2962105" y="3868454"/>
                  <a:ext cx="52783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800" b="0" i="1" smtClean="0">
                                <a:solidFill>
                                  <a:srgbClr val="446FFF"/>
                                </a:solidFill>
                                <a:latin typeface="Cambria Math" panose="02040503050406030204" pitchFamily="18" charset="0"/>
                              </a:rPr>
                            </m:ctrlPr>
                          </m:sSubPr>
                          <m:e>
                            <m:r>
                              <a:rPr lang="es-ES" sz="2800" b="0" i="1" smtClean="0">
                                <a:solidFill>
                                  <a:srgbClr val="446FFF"/>
                                </a:solidFill>
                                <a:latin typeface="Cambria Math" panose="02040503050406030204" pitchFamily="18" charset="0"/>
                              </a:rPr>
                              <m:t>𝜔</m:t>
                            </m:r>
                          </m:e>
                          <m:sub>
                            <m:r>
                              <a:rPr lang="es-ES" sz="2800" b="0" i="1" smtClean="0">
                                <a:solidFill>
                                  <a:srgbClr val="446FFF"/>
                                </a:solidFill>
                                <a:latin typeface="Cambria Math" panose="02040503050406030204" pitchFamily="18" charset="0"/>
                              </a:rPr>
                              <m:t>0</m:t>
                            </m:r>
                          </m:sub>
                        </m:sSub>
                      </m:oMath>
                    </m:oMathPara>
                  </a14:m>
                  <a:endParaRPr lang="en-US" sz="2800" dirty="0">
                    <a:solidFill>
                      <a:srgbClr val="446FFF"/>
                    </a:solidFill>
                  </a:endParaRPr>
                </a:p>
              </p:txBody>
            </p:sp>
          </mc:Choice>
          <mc:Fallback xmlns="">
            <p:sp>
              <p:nvSpPr>
                <p:cNvPr id="158" name="TextBox 157">
                  <a:extLst>
                    <a:ext uri="{FF2B5EF4-FFF2-40B4-BE49-F238E27FC236}">
                      <a16:creationId xmlns:a16="http://schemas.microsoft.com/office/drawing/2014/main" id="{218A5AB1-B2EC-41E9-A8BD-8761D07BD1CA}"/>
                    </a:ext>
                  </a:extLst>
                </p:cNvPr>
                <p:cNvSpPr txBox="1">
                  <a:spLocks noRot="1" noChangeAspect="1" noMove="1" noResize="1" noEditPoints="1" noAdjustHandles="1" noChangeArrowheads="1" noChangeShapeType="1" noTextEdit="1"/>
                </p:cNvSpPr>
                <p:nvPr/>
              </p:nvSpPr>
              <p:spPr>
                <a:xfrm>
                  <a:off x="2962105" y="3868454"/>
                  <a:ext cx="527837" cy="430887"/>
                </a:xfrm>
                <a:prstGeom prst="rect">
                  <a:avLst/>
                </a:prstGeom>
                <a:blipFill>
                  <a:blip r:embed="rId14"/>
                  <a:stretch>
                    <a:fillRect/>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CC5C8F2B-5D2B-4CA3-95DF-C903D197B8EA}"/>
                </a:ext>
              </a:extLst>
            </p:cNvPr>
            <p:cNvPicPr>
              <a:picLocks noChangeAspect="1"/>
            </p:cNvPicPr>
            <p:nvPr/>
          </p:nvPicPr>
          <p:blipFill>
            <a:blip r:embed="rId15"/>
            <a:stretch>
              <a:fillRect/>
            </a:stretch>
          </p:blipFill>
          <p:spPr>
            <a:xfrm>
              <a:off x="6031102" y="1707158"/>
              <a:ext cx="5610261" cy="4189200"/>
            </a:xfrm>
            <a:prstGeom prst="rect">
              <a:avLst/>
            </a:prstGeom>
          </p:spPr>
        </p:pic>
      </p:grpSp>
      <p:sp>
        <p:nvSpPr>
          <p:cNvPr id="19" name="Rectangle 18">
            <a:extLst>
              <a:ext uri="{FF2B5EF4-FFF2-40B4-BE49-F238E27FC236}">
                <a16:creationId xmlns:a16="http://schemas.microsoft.com/office/drawing/2014/main" id="{889C04B6-0E17-47DC-9D36-B0FA5CAAB706}"/>
              </a:ext>
            </a:extLst>
          </p:cNvPr>
          <p:cNvSpPr/>
          <p:nvPr/>
        </p:nvSpPr>
        <p:spPr>
          <a:xfrm>
            <a:off x="5883249" y="546781"/>
            <a:ext cx="6308751" cy="338554"/>
          </a:xfrm>
          <a:prstGeom prst="rect">
            <a:avLst/>
          </a:prstGeom>
        </p:spPr>
        <p:txBody>
          <a:bodyPr wrap="square">
            <a:spAutoFit/>
          </a:bodyPr>
          <a:lstStyle/>
          <a:p>
            <a:pPr algn="r"/>
            <a:r>
              <a:rPr lang="en-GB" sz="1600" dirty="0">
                <a:solidFill>
                  <a:schemeClr val="tx2">
                    <a:lumMod val="60000"/>
                    <a:lumOff val="40000"/>
                  </a:schemeClr>
                </a:solidFill>
                <a:cs typeface="Arial" panose="020B0604020202020204" pitchFamily="34" charset="0"/>
              </a:rPr>
              <a:t>C. Velasco and F.J. García de Abajo Nat. </a:t>
            </a:r>
            <a:r>
              <a:rPr lang="en-GB" sz="1600" dirty="0" err="1">
                <a:solidFill>
                  <a:schemeClr val="tx2">
                    <a:lumMod val="60000"/>
                    <a:lumOff val="40000"/>
                  </a:schemeClr>
                </a:solidFill>
                <a:cs typeface="Arial" panose="020B0604020202020204" pitchFamily="34" charset="0"/>
              </a:rPr>
              <a:t>Commun</a:t>
            </a:r>
            <a:r>
              <a:rPr lang="en-GB" sz="1600" dirty="0">
                <a:solidFill>
                  <a:schemeClr val="tx2">
                    <a:lumMod val="60000"/>
                    <a:lumOff val="40000"/>
                  </a:schemeClr>
                </a:solidFill>
                <a:cs typeface="Arial" panose="020B0604020202020204" pitchFamily="34" charset="0"/>
              </a:rPr>
              <a:t>. (2026)</a:t>
            </a:r>
            <a:endParaRPr lang="en-US" sz="1600" dirty="0">
              <a:solidFill>
                <a:schemeClr val="tx2">
                  <a:lumMod val="60000"/>
                  <a:lumOff val="40000"/>
                </a:schemeClr>
              </a:solidFill>
              <a:cs typeface="Arial" panose="020B0604020202020204" pitchFamily="34" charset="0"/>
            </a:endParaRPr>
          </a:p>
        </p:txBody>
      </p:sp>
    </p:spTree>
    <p:extLst>
      <p:ext uri="{BB962C8B-B14F-4D97-AF65-F5344CB8AC3E}">
        <p14:creationId xmlns:p14="http://schemas.microsoft.com/office/powerpoint/2010/main" val="395172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6F0BBCA6-1AEA-48D6-A7C5-7DE91B0B373D}"/>
                  </a:ext>
                </a:extLst>
              </p:cNvPr>
              <p:cNvSpPr txBox="1"/>
              <p:nvPr/>
            </p:nvSpPr>
            <p:spPr>
              <a:xfrm>
                <a:off x="7328383" y="1809928"/>
                <a:ext cx="4632608" cy="3721019"/>
              </a:xfrm>
              <a:prstGeom prst="rect">
                <a:avLst/>
              </a:prstGeom>
              <a:noFill/>
            </p:spPr>
            <p:txBody>
              <a:bodyPr wrap="square" rtlCol="0">
                <a:spAutoFit/>
              </a:bodyPr>
              <a:lstStyle/>
              <a:p>
                <a:pPr algn="ctr"/>
                <a:r>
                  <a:rPr lang="en-US" sz="2400" b="1" u="sng" dirty="0"/>
                  <a:t>Generation probability:</a:t>
                </a:r>
              </a:p>
              <a:p>
                <a:endParaRPr lang="en-US" sz="2400" b="1" u="sng" dirty="0"/>
              </a:p>
              <a:p>
                <a:pPr algn="ctr"/>
                <a:r>
                  <a:rPr lang="en-US" sz="2400" dirty="0"/>
                  <a:t>multi mode - </a:t>
                </a:r>
                <a14:m>
                  <m:oMath xmlns:m="http://schemas.openxmlformats.org/officeDocument/2006/math">
                    <m:nary>
                      <m:naryPr>
                        <m:chr m:val="∏"/>
                        <m:supHide m:val="on"/>
                        <m:ctrlPr>
                          <a:rPr lang="es-ES" sz="2400" b="0" i="1" smtClean="0">
                            <a:latin typeface="Cambria Math" panose="02040503050406030204" pitchFamily="18" charset="0"/>
                          </a:rPr>
                        </m:ctrlPr>
                      </m:naryPr>
                      <m:sub>
                        <m:r>
                          <a:rPr lang="es-ES" sz="2400" b="0" i="1" smtClean="0">
                            <a:latin typeface="Cambria Math" panose="02040503050406030204" pitchFamily="18" charset="0"/>
                          </a:rPr>
                          <m:t>𝑛</m:t>
                        </m:r>
                      </m:sub>
                      <m:sup/>
                      <m:e>
                        <m:sSup>
                          <m:sSupPr>
                            <m:ctrlPr>
                              <a:rPr lang="es-ES" sz="2400" i="1">
                                <a:latin typeface="Cambria Math" panose="02040503050406030204" pitchFamily="18" charset="0"/>
                              </a:rPr>
                            </m:ctrlPr>
                          </m:sSupPr>
                          <m:e>
                            <m:d>
                              <m:dPr>
                                <m:begChr m:val="⟨"/>
                                <m:endChr m:val="⟩"/>
                                <m:ctrlPr>
                                  <a:rPr lang="es-ES" sz="2400" i="1">
                                    <a:latin typeface="Cambria Math" panose="02040503050406030204" pitchFamily="18" charset="0"/>
                                  </a:rPr>
                                </m:ctrlPr>
                              </m:dPr>
                              <m:e>
                                <m:sSub>
                                  <m:sSubPr>
                                    <m:ctrlPr>
                                      <a:rPr lang="es-ES" sz="2400" b="0" i="1" smtClean="0">
                                        <a:latin typeface="Cambria Math" panose="02040503050406030204" pitchFamily="18" charset="0"/>
                                      </a:rPr>
                                    </m:ctrlPr>
                                  </m:sSubPr>
                                  <m:e>
                                    <m:r>
                                      <a:rPr lang="es-ES" sz="2400" i="1">
                                        <a:latin typeface="Cambria Math" panose="02040503050406030204" pitchFamily="18" charset="0"/>
                                      </a:rPr>
                                      <m:t>𝑁</m:t>
                                    </m:r>
                                  </m:e>
                                  <m:sub>
                                    <m:r>
                                      <a:rPr lang="es-ES" sz="2400" b="0" i="1" smtClean="0">
                                        <a:latin typeface="Cambria Math" panose="02040503050406030204" pitchFamily="18" charset="0"/>
                                      </a:rPr>
                                      <m:t>𝑛</m:t>
                                    </m:r>
                                  </m:sub>
                                </m:sSub>
                              </m:e>
                            </m:d>
                          </m:e>
                          <m:sup>
                            <m:sSub>
                              <m:sSubPr>
                                <m:ctrlPr>
                                  <a:rPr lang="es-ES" sz="2400" b="0" i="1" smtClean="0">
                                    <a:latin typeface="Cambria Math" panose="02040503050406030204" pitchFamily="18" charset="0"/>
                                  </a:rPr>
                                </m:ctrlPr>
                              </m:sSubPr>
                              <m:e>
                                <m:r>
                                  <a:rPr lang="es-ES" sz="2400" i="1">
                                    <a:latin typeface="Cambria Math" panose="02040503050406030204" pitchFamily="18" charset="0"/>
                                  </a:rPr>
                                  <m:t>𝑁</m:t>
                                </m:r>
                              </m:e>
                              <m:sub>
                                <m:r>
                                  <a:rPr lang="es-ES" sz="2400" b="0" i="1" smtClean="0">
                                    <a:latin typeface="Cambria Math" panose="02040503050406030204" pitchFamily="18" charset="0"/>
                                  </a:rPr>
                                  <m:t>𝑛</m:t>
                                </m:r>
                              </m:sub>
                            </m:sSub>
                          </m:sup>
                        </m:sSup>
                        <m:sSup>
                          <m:sSupPr>
                            <m:ctrlPr>
                              <a:rPr lang="es-ES" sz="2400" i="1">
                                <a:latin typeface="Cambria Math" panose="02040503050406030204" pitchFamily="18" charset="0"/>
                              </a:rPr>
                            </m:ctrlPr>
                          </m:sSupPr>
                          <m:e>
                            <m:r>
                              <a:rPr lang="es-ES" sz="2400" i="1">
                                <a:latin typeface="Cambria Math" panose="02040503050406030204" pitchFamily="18" charset="0"/>
                              </a:rPr>
                              <m:t>𝑒</m:t>
                            </m:r>
                          </m:e>
                          <m:sup>
                            <m:r>
                              <a:rPr lang="es-ES" sz="2400" i="1">
                                <a:latin typeface="Cambria Math" panose="02040503050406030204" pitchFamily="18" charset="0"/>
                              </a:rPr>
                              <m:t>−</m:t>
                            </m:r>
                            <m:d>
                              <m:dPr>
                                <m:begChr m:val="⟨"/>
                                <m:endChr m:val="⟩"/>
                                <m:ctrlPr>
                                  <a:rPr lang="es-ES" sz="2400" i="1">
                                    <a:latin typeface="Cambria Math" panose="02040503050406030204" pitchFamily="18" charset="0"/>
                                  </a:rPr>
                                </m:ctrlPr>
                              </m:dPr>
                              <m:e>
                                <m:sSub>
                                  <m:sSubPr>
                                    <m:ctrlPr>
                                      <a:rPr lang="es-ES" sz="2400" b="0" i="1" smtClean="0">
                                        <a:latin typeface="Cambria Math" panose="02040503050406030204" pitchFamily="18" charset="0"/>
                                      </a:rPr>
                                    </m:ctrlPr>
                                  </m:sSubPr>
                                  <m:e>
                                    <m:r>
                                      <a:rPr lang="es-ES" sz="2400" i="1">
                                        <a:latin typeface="Cambria Math" panose="02040503050406030204" pitchFamily="18" charset="0"/>
                                      </a:rPr>
                                      <m:t>𝑁</m:t>
                                    </m:r>
                                  </m:e>
                                  <m:sub>
                                    <m:r>
                                      <a:rPr lang="es-ES" sz="2400" b="0" i="1" smtClean="0">
                                        <a:latin typeface="Cambria Math" panose="02040503050406030204" pitchFamily="18" charset="0"/>
                                      </a:rPr>
                                      <m:t>𝑛</m:t>
                                    </m:r>
                                  </m:sub>
                                </m:sSub>
                              </m:e>
                            </m:d>
                          </m:sup>
                        </m:sSup>
                        <m:r>
                          <a:rPr lang="es-ES" sz="2400" i="1">
                            <a:latin typeface="Cambria Math" panose="02040503050406030204" pitchFamily="18" charset="0"/>
                          </a:rPr>
                          <m:t>/</m:t>
                        </m:r>
                        <m:sSub>
                          <m:sSubPr>
                            <m:ctrlPr>
                              <a:rPr lang="es-ES" sz="2400" b="0" i="1" smtClean="0">
                                <a:latin typeface="Cambria Math" panose="02040503050406030204" pitchFamily="18" charset="0"/>
                              </a:rPr>
                            </m:ctrlPr>
                          </m:sSubPr>
                          <m:e>
                            <m:r>
                              <a:rPr lang="es-ES" sz="2400" i="1">
                                <a:latin typeface="Cambria Math" panose="02040503050406030204" pitchFamily="18" charset="0"/>
                              </a:rPr>
                              <m:t>𝑁</m:t>
                            </m:r>
                          </m:e>
                          <m:sub>
                            <m:r>
                              <a:rPr lang="es-ES" sz="2400" b="0" i="1" smtClean="0">
                                <a:latin typeface="Cambria Math" panose="02040503050406030204" pitchFamily="18" charset="0"/>
                              </a:rPr>
                              <m:t>𝑛</m:t>
                            </m:r>
                          </m:sub>
                        </m:sSub>
                        <m:r>
                          <a:rPr lang="es-ES" sz="2400" i="1">
                            <a:latin typeface="Cambria Math" panose="02040503050406030204" pitchFamily="18" charset="0"/>
                          </a:rPr>
                          <m:t>!</m:t>
                        </m:r>
                      </m:e>
                    </m:nary>
                  </m:oMath>
                </a14:m>
                <a:endParaRPr lang="en-US" sz="2400" dirty="0"/>
              </a:p>
              <a:p>
                <a:pPr algn="ctr"/>
                <a14:m>
                  <m:oMath xmlns:m="http://schemas.openxmlformats.org/officeDocument/2006/math">
                    <m:r>
                      <a:rPr lang="es-ES" sz="2400" b="0" i="1" smtClean="0">
                        <a:latin typeface="Cambria Math" panose="02040503050406030204" pitchFamily="18" charset="0"/>
                      </a:rPr>
                      <m:t>𝑃</m:t>
                    </m:r>
                    <m:d>
                      <m:dPr>
                        <m:ctrlPr>
                          <a:rPr lang="es-ES" sz="2400" b="0" i="1" smtClean="0">
                            <a:latin typeface="Cambria Math" panose="02040503050406030204" pitchFamily="18" charset="0"/>
                          </a:rPr>
                        </m:ctrlPr>
                      </m:dPr>
                      <m:e>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𝑁</m:t>
                            </m:r>
                          </m:e>
                          <m:sub>
                            <m:r>
                              <a:rPr lang="es-ES" sz="2400" b="0" i="1" smtClean="0">
                                <a:latin typeface="Cambria Math" panose="02040503050406030204" pitchFamily="18" charset="0"/>
                              </a:rPr>
                              <m:t>0</m:t>
                            </m:r>
                          </m:sub>
                        </m:sSub>
                        <m:r>
                          <a:rPr lang="es-ES" sz="2400" b="0" i="1" smtClean="0">
                            <a:latin typeface="Cambria Math" panose="02040503050406030204" pitchFamily="18" charset="0"/>
                          </a:rPr>
                          <m:t>=10</m:t>
                        </m:r>
                      </m:e>
                    </m:d>
                    <m:r>
                      <a:rPr lang="es-ES" sz="2400" b="0" i="1" smtClean="0">
                        <a:latin typeface="Cambria Math" panose="02040503050406030204" pitchFamily="18" charset="0"/>
                      </a:rPr>
                      <m:t>≈</m:t>
                    </m:r>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10</m:t>
                        </m:r>
                      </m:e>
                      <m:sup>
                        <m:r>
                          <a:rPr lang="es-ES" sz="2400" b="0" i="1" smtClean="0">
                            <a:latin typeface="Cambria Math" panose="02040503050406030204" pitchFamily="18" charset="0"/>
                          </a:rPr>
                          <m:t>−8</m:t>
                        </m:r>
                      </m:sup>
                    </m:sSup>
                    <m:r>
                      <m:rPr>
                        <m:nor/>
                      </m:rPr>
                      <a:rPr lang="es-ES" sz="2400" b="0" i="0" dirty="0" smtClean="0"/>
                      <m:t>/</m:t>
                    </m:r>
                  </m:oMath>
                </a14:m>
                <a:r>
                  <a:rPr lang="en-US" sz="2400" dirty="0"/>
                  <a:t>electron</a:t>
                </a:r>
              </a:p>
              <a:p>
                <a:pPr algn="ctr"/>
                <a:r>
                  <a:rPr lang="en-US" dirty="0"/>
                  <a:t>+</a:t>
                </a:r>
              </a:p>
              <a:p>
                <a:pPr algn="ctr"/>
                <a14:m>
                  <m:oMath xmlns:m="http://schemas.openxmlformats.org/officeDocument/2006/math">
                    <m:r>
                      <a:rPr lang="es-ES" sz="2400" b="0" i="1" smtClean="0">
                        <a:latin typeface="Cambria Math" panose="02040503050406030204" pitchFamily="18" charset="0"/>
                      </a:rPr>
                      <m:t>1 </m:t>
                    </m:r>
                    <m:r>
                      <m:rPr>
                        <m:sty m:val="p"/>
                      </m:rPr>
                      <a:rPr lang="es-ES" sz="2400" b="0" i="0" smtClean="0">
                        <a:latin typeface="Cambria Math" panose="02040503050406030204" pitchFamily="18" charset="0"/>
                      </a:rPr>
                      <m:t>nA</m:t>
                    </m:r>
                    <m:r>
                      <a:rPr lang="es-ES" sz="2400" b="0" i="1" smtClean="0">
                        <a:latin typeface="Cambria Math" panose="02040503050406030204" pitchFamily="18" charset="0"/>
                      </a:rPr>
                      <m:t>≈</m:t>
                    </m:r>
                    <m:sSup>
                      <m:sSupPr>
                        <m:ctrlPr>
                          <a:rPr lang="es-ES" sz="2400" b="0" i="1" smtClean="0">
                            <a:latin typeface="Cambria Math" panose="02040503050406030204" pitchFamily="18" charset="0"/>
                          </a:rPr>
                        </m:ctrlPr>
                      </m:sSupPr>
                      <m:e>
                        <m:r>
                          <a:rPr lang="es-ES" sz="2400" b="0" i="0" smtClean="0">
                            <a:latin typeface="Cambria Math" panose="02040503050406030204" pitchFamily="18" charset="0"/>
                          </a:rPr>
                          <m:t>10</m:t>
                        </m:r>
                      </m:e>
                      <m:sup>
                        <m:r>
                          <a:rPr lang="es-ES" sz="2400" b="0" i="0" smtClean="0">
                            <a:latin typeface="Cambria Math" panose="02040503050406030204" pitchFamily="18" charset="0"/>
                          </a:rPr>
                          <m:t>9</m:t>
                        </m:r>
                      </m:sup>
                    </m:sSup>
                  </m:oMath>
                </a14:m>
                <a:r>
                  <a:rPr lang="en-US" sz="2400" dirty="0"/>
                  <a:t> electrons/second</a:t>
                </a:r>
              </a:p>
              <a:p>
                <a:pPr algn="ctr"/>
                <a:endParaRPr lang="en-US" sz="2400" dirty="0"/>
              </a:p>
              <a:p>
                <a:pPr algn="ctr"/>
                <a:r>
                  <a:rPr lang="en-US" sz="2400" dirty="0"/>
                  <a:t>NOON-like state with </a:t>
                </a:r>
                <a14:m>
                  <m:oMath xmlns:m="http://schemas.openxmlformats.org/officeDocument/2006/math">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𝑁</m:t>
                        </m:r>
                      </m:e>
                      <m:sub>
                        <m:r>
                          <a:rPr lang="es-ES" sz="2400" b="0" i="1" smtClean="0">
                            <a:latin typeface="Cambria Math" panose="02040503050406030204" pitchFamily="18" charset="0"/>
                          </a:rPr>
                          <m:t>0</m:t>
                        </m:r>
                      </m:sub>
                    </m:sSub>
                    <m:r>
                      <a:rPr lang="es-ES" sz="2400" b="0" i="1" smtClean="0">
                        <a:latin typeface="Cambria Math" panose="02040503050406030204" pitchFamily="18" charset="0"/>
                      </a:rPr>
                      <m:t>=10</m:t>
                    </m:r>
                  </m:oMath>
                </a14:m>
                <a:r>
                  <a:rPr lang="en-US" sz="2400" dirty="0"/>
                  <a:t> could be generated at rates of </a:t>
                </a:r>
                <a14:m>
                  <m:oMath xmlns:m="http://schemas.openxmlformats.org/officeDocument/2006/math">
                    <m:r>
                      <a:rPr lang="es-ES" sz="2400" b="0" i="0" dirty="0" smtClean="0">
                        <a:latin typeface="Cambria Math" panose="02040503050406030204" pitchFamily="18" charset="0"/>
                      </a:rPr>
                      <m:t>10 </m:t>
                    </m:r>
                    <m:r>
                      <m:rPr>
                        <m:sty m:val="p"/>
                      </m:rPr>
                      <a:rPr lang="es-ES" sz="2400" b="0" i="0" dirty="0" smtClean="0">
                        <a:latin typeface="Cambria Math" panose="02040503050406030204" pitchFamily="18" charset="0"/>
                      </a:rPr>
                      <m:t>Hz</m:t>
                    </m:r>
                  </m:oMath>
                </a14:m>
                <a:endParaRPr lang="en-US" sz="2400" dirty="0"/>
              </a:p>
            </p:txBody>
          </p:sp>
        </mc:Choice>
        <mc:Fallback xmlns="">
          <p:sp>
            <p:nvSpPr>
              <p:cNvPr id="98" name="TextBox 97">
                <a:extLst>
                  <a:ext uri="{FF2B5EF4-FFF2-40B4-BE49-F238E27FC236}">
                    <a16:creationId xmlns:a16="http://schemas.microsoft.com/office/drawing/2014/main" id="{6F0BBCA6-1AEA-48D6-A7C5-7DE91B0B373D}"/>
                  </a:ext>
                </a:extLst>
              </p:cNvPr>
              <p:cNvSpPr txBox="1">
                <a:spLocks noRot="1" noChangeAspect="1" noMove="1" noResize="1" noEditPoints="1" noAdjustHandles="1" noChangeArrowheads="1" noChangeShapeType="1" noTextEdit="1"/>
              </p:cNvSpPr>
              <p:nvPr/>
            </p:nvSpPr>
            <p:spPr>
              <a:xfrm>
                <a:off x="7328383" y="1809928"/>
                <a:ext cx="4632608" cy="3721019"/>
              </a:xfrm>
              <a:prstGeom prst="rect">
                <a:avLst/>
              </a:prstGeom>
              <a:blipFill>
                <a:blip r:embed="rId3"/>
                <a:stretch>
                  <a:fillRect l="-1842" t="-1148"/>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bg1"/>
                  </a:solidFill>
                  <a:latin typeface="Helvetica" pitchFamily="2" charset="0"/>
                  <a:cs typeface="Arial" panose="020B0604020202020204" pitchFamily="34" charset="0"/>
                </a:rPr>
                <a:t>Generating</a:t>
              </a:r>
              <a:r>
                <a:rPr lang="es-ES" sz="2800" dirty="0">
                  <a:solidFill>
                    <a:schemeClr val="bg1"/>
                  </a:solidFill>
                  <a:latin typeface="Helvetica" pitchFamily="2" charset="0"/>
                  <a:cs typeface="Arial" panose="020B0604020202020204" pitchFamily="34" charset="0"/>
                </a:rPr>
                <a:t> NOON </a:t>
              </a:r>
              <a:r>
                <a:rPr lang="es-ES" sz="2800" dirty="0" err="1">
                  <a:solidFill>
                    <a:schemeClr val="bg1"/>
                  </a:solidFill>
                  <a:latin typeface="Helvetica" pitchFamily="2" charset="0"/>
                  <a:cs typeface="Arial" panose="020B0604020202020204" pitchFamily="34" charset="0"/>
                </a:rPr>
                <a:t>states</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with</a:t>
              </a:r>
              <a:r>
                <a:rPr lang="es-ES" sz="2800" dirty="0">
                  <a:solidFill>
                    <a:schemeClr val="bg1"/>
                  </a:solidFill>
                  <a:latin typeface="Helvetica" pitchFamily="2" charset="0"/>
                  <a:cs typeface="Arial" panose="020B0604020202020204" pitchFamily="34" charset="0"/>
                </a:rPr>
                <a:t> free </a:t>
              </a:r>
              <a:r>
                <a:rPr lang="es-ES" sz="2800" dirty="0" err="1">
                  <a:solidFill>
                    <a:schemeClr val="bg1"/>
                  </a:solidFill>
                  <a:latin typeface="Helvetica" pitchFamily="2" charset="0"/>
                  <a:cs typeface="Arial" panose="020B0604020202020204" pitchFamily="34" charset="0"/>
                </a:rPr>
                <a:t>electrons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4"/>
              <a:extLst>
                <a:ext uri="{FF2B5EF4-FFF2-40B4-BE49-F238E27FC236}">
                  <a16:creationId xmlns:a16="http://schemas.microsoft.com/office/drawing/2014/main" id="{32B86FBE-1992-112A-E752-9899A81AC1A5}"/>
                </a:ext>
              </a:extLst>
            </p:cNvPr>
            <p:cNvPicPr>
              <a:picLocks noChangeAspect="1"/>
            </p:cNvPicPr>
            <p:nvPr/>
          </p:nvPicPr>
          <p:blipFill>
            <a:blip r:embed="rId5"/>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6">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Freeform: Shape 57">
            <a:extLst>
              <a:ext uri="{FF2B5EF4-FFF2-40B4-BE49-F238E27FC236}">
                <a16:creationId xmlns:a16="http://schemas.microsoft.com/office/drawing/2014/main" id="{E6AD46EF-E526-421F-BDBA-750D4F11EFB6}"/>
              </a:ext>
            </a:extLst>
          </p:cNvPr>
          <p:cNvSpPr/>
          <p:nvPr/>
        </p:nvSpPr>
        <p:spPr>
          <a:xfrm>
            <a:off x="4185988" y="1538364"/>
            <a:ext cx="1175815" cy="3798325"/>
          </a:xfrm>
          <a:custGeom>
            <a:avLst/>
            <a:gdLst>
              <a:gd name="connsiteX0" fmla="*/ 190448 w 1175815"/>
              <a:gd name="connsiteY0" fmla="*/ 0 h 3798325"/>
              <a:gd name="connsiteX1" fmla="*/ 1171805 w 1175815"/>
              <a:gd name="connsiteY1" fmla="*/ 1448989 h 3798325"/>
              <a:gd name="connsiteX2" fmla="*/ 1172850 w 1175815"/>
              <a:gd name="connsiteY2" fmla="*/ 1448989 h 3798325"/>
              <a:gd name="connsiteX3" fmla="*/ 1172850 w 1175815"/>
              <a:gd name="connsiteY3" fmla="*/ 2409414 h 3798325"/>
              <a:gd name="connsiteX4" fmla="*/ 1175815 w 1175815"/>
              <a:gd name="connsiteY4" fmla="*/ 2411490 h 3798325"/>
              <a:gd name="connsiteX5" fmla="*/ 204830 w 1175815"/>
              <a:gd name="connsiteY5" fmla="*/ 3798325 h 3798325"/>
              <a:gd name="connsiteX6" fmla="*/ 16783 w 1175815"/>
              <a:gd name="connsiteY6" fmla="*/ 3666665 h 3798325"/>
              <a:gd name="connsiteX7" fmla="*/ 942834 w 1175815"/>
              <a:gd name="connsiteY7" fmla="*/ 2344009 h 3798325"/>
              <a:gd name="connsiteX8" fmla="*/ 942834 w 1175815"/>
              <a:gd name="connsiteY8" fmla="*/ 1521094 h 3798325"/>
              <a:gd name="connsiteX9" fmla="*/ 0 w 1175815"/>
              <a:gd name="connsiteY9" fmla="*/ 128985 h 379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5815" h="3798325">
                <a:moveTo>
                  <a:pt x="190448" y="0"/>
                </a:moveTo>
                <a:lnTo>
                  <a:pt x="1171805" y="1448989"/>
                </a:lnTo>
                <a:lnTo>
                  <a:pt x="1172850" y="1448989"/>
                </a:lnTo>
                <a:lnTo>
                  <a:pt x="1172850" y="2409414"/>
                </a:lnTo>
                <a:lnTo>
                  <a:pt x="1175815" y="2411490"/>
                </a:lnTo>
                <a:lnTo>
                  <a:pt x="204830" y="3798325"/>
                </a:lnTo>
                <a:lnTo>
                  <a:pt x="16783" y="3666665"/>
                </a:lnTo>
                <a:lnTo>
                  <a:pt x="942834" y="2344009"/>
                </a:lnTo>
                <a:lnTo>
                  <a:pt x="942834" y="1521094"/>
                </a:lnTo>
                <a:lnTo>
                  <a:pt x="0" y="128985"/>
                </a:lnTo>
                <a:close/>
              </a:path>
            </a:pathLst>
          </a:custGeom>
          <a:solidFill>
            <a:srgbClr val="FF9B9B">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59" name="Rectangle 58">
            <a:extLst>
              <a:ext uri="{FF2B5EF4-FFF2-40B4-BE49-F238E27FC236}">
                <a16:creationId xmlns:a16="http://schemas.microsoft.com/office/drawing/2014/main" id="{49EBBD21-9653-451C-B778-AD9EFD004F71}"/>
              </a:ext>
            </a:extLst>
          </p:cNvPr>
          <p:cNvSpPr/>
          <p:nvPr/>
        </p:nvSpPr>
        <p:spPr>
          <a:xfrm>
            <a:off x="5464199" y="2199648"/>
            <a:ext cx="628790" cy="2487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60" name="Group 59">
            <a:extLst>
              <a:ext uri="{FF2B5EF4-FFF2-40B4-BE49-F238E27FC236}">
                <a16:creationId xmlns:a16="http://schemas.microsoft.com/office/drawing/2014/main" id="{8EF6C829-5E77-42DD-A4E0-6B3B218B47EA}"/>
              </a:ext>
            </a:extLst>
          </p:cNvPr>
          <p:cNvGrpSpPr/>
          <p:nvPr/>
        </p:nvGrpSpPr>
        <p:grpSpPr>
          <a:xfrm>
            <a:off x="5504435" y="3421512"/>
            <a:ext cx="554078" cy="807093"/>
            <a:chOff x="5271081" y="1518010"/>
            <a:chExt cx="805622" cy="1173501"/>
          </a:xfrm>
        </p:grpSpPr>
        <p:pic>
          <p:nvPicPr>
            <p:cNvPr id="61" name="Picture 60">
              <a:extLst>
                <a:ext uri="{FF2B5EF4-FFF2-40B4-BE49-F238E27FC236}">
                  <a16:creationId xmlns:a16="http://schemas.microsoft.com/office/drawing/2014/main" id="{64EF7BE2-63EE-443B-97F7-3CC1FE2530C7}"/>
                </a:ext>
              </a:extLst>
            </p:cNvPr>
            <p:cNvPicPr>
              <a:picLocks noChangeAspect="1"/>
            </p:cNvPicPr>
            <p:nvPr/>
          </p:nvPicPr>
          <p:blipFill rotWithShape="1">
            <a:blip r:embed="rId7">
              <a:extLst>
                <a:ext uri="{28A0092B-C50C-407E-A947-70E740481C1C}">
                  <a14:useLocalDpi xmlns:a14="http://schemas.microsoft.com/office/drawing/2010/main" val="0"/>
                </a:ext>
              </a:extLst>
            </a:blip>
            <a:srcRect l="16384" t="12929" r="16842" b="14049"/>
            <a:stretch/>
          </p:blipFill>
          <p:spPr>
            <a:xfrm rot="5400000">
              <a:off x="5121370" y="1667721"/>
              <a:ext cx="1105043" cy="805622"/>
            </a:xfrm>
            <a:prstGeom prst="rect">
              <a:avLst/>
            </a:prstGeom>
          </p:spPr>
        </p:pic>
        <p:cxnSp>
          <p:nvCxnSpPr>
            <p:cNvPr id="63" name="Straight Arrow Connector 62">
              <a:extLst>
                <a:ext uri="{FF2B5EF4-FFF2-40B4-BE49-F238E27FC236}">
                  <a16:creationId xmlns:a16="http://schemas.microsoft.com/office/drawing/2014/main" id="{40E1152E-8343-4D08-A264-23CF94DD714F}"/>
                </a:ext>
              </a:extLst>
            </p:cNvPr>
            <p:cNvCxnSpPr>
              <a:cxnSpLocks/>
            </p:cNvCxnSpPr>
            <p:nvPr/>
          </p:nvCxnSpPr>
          <p:spPr>
            <a:xfrm>
              <a:off x="5668724" y="2566922"/>
              <a:ext cx="0" cy="124589"/>
            </a:xfrm>
            <a:prstGeom prst="straightConnector1">
              <a:avLst/>
            </a:prstGeom>
            <a:ln w="38100">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EB730BA6-D2C0-4EFD-A89F-5454EC656A2C}"/>
              </a:ext>
            </a:extLst>
          </p:cNvPr>
          <p:cNvCxnSpPr>
            <a:cxnSpLocks/>
          </p:cNvCxnSpPr>
          <p:nvPr/>
        </p:nvCxnSpPr>
        <p:spPr>
          <a:xfrm>
            <a:off x="5462276" y="2199648"/>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995F79D-EF70-4D86-86DD-7A7FD30ABB3E}"/>
              </a:ext>
            </a:extLst>
          </p:cNvPr>
          <p:cNvCxnSpPr>
            <a:cxnSpLocks/>
          </p:cNvCxnSpPr>
          <p:nvPr/>
        </p:nvCxnSpPr>
        <p:spPr>
          <a:xfrm>
            <a:off x="6092989" y="2199648"/>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B29AD31F-0226-45F3-8B9A-64AE1C6F2E53}"/>
              </a:ext>
            </a:extLst>
          </p:cNvPr>
          <p:cNvSpPr/>
          <p:nvPr/>
        </p:nvSpPr>
        <p:spPr>
          <a:xfrm>
            <a:off x="4916298" y="2919870"/>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7163B74-2CDB-407C-8CDC-D2505A229887}"/>
              </a:ext>
            </a:extLst>
          </p:cNvPr>
          <p:cNvSpPr/>
          <p:nvPr/>
        </p:nvSpPr>
        <p:spPr>
          <a:xfrm>
            <a:off x="2599919" y="2199648"/>
            <a:ext cx="628790" cy="24879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84" name="Group 83">
            <a:extLst>
              <a:ext uri="{FF2B5EF4-FFF2-40B4-BE49-F238E27FC236}">
                <a16:creationId xmlns:a16="http://schemas.microsoft.com/office/drawing/2014/main" id="{C012C444-DA84-4CAC-8654-5625B9B8719D}"/>
              </a:ext>
            </a:extLst>
          </p:cNvPr>
          <p:cNvGrpSpPr/>
          <p:nvPr/>
        </p:nvGrpSpPr>
        <p:grpSpPr>
          <a:xfrm>
            <a:off x="2638896" y="3396696"/>
            <a:ext cx="554078" cy="807093"/>
            <a:chOff x="5271081" y="1518010"/>
            <a:chExt cx="805622" cy="1173501"/>
          </a:xfrm>
        </p:grpSpPr>
        <p:pic>
          <p:nvPicPr>
            <p:cNvPr id="86" name="Picture 85">
              <a:extLst>
                <a:ext uri="{FF2B5EF4-FFF2-40B4-BE49-F238E27FC236}">
                  <a16:creationId xmlns:a16="http://schemas.microsoft.com/office/drawing/2014/main" id="{A614AAB9-EC32-4A3A-A895-E796516AACDE}"/>
                </a:ext>
              </a:extLst>
            </p:cNvPr>
            <p:cNvPicPr>
              <a:picLocks noChangeAspect="1"/>
            </p:cNvPicPr>
            <p:nvPr/>
          </p:nvPicPr>
          <p:blipFill rotWithShape="1">
            <a:blip r:embed="rId7">
              <a:extLst>
                <a:ext uri="{28A0092B-C50C-407E-A947-70E740481C1C}">
                  <a14:useLocalDpi xmlns:a14="http://schemas.microsoft.com/office/drawing/2010/main" val="0"/>
                </a:ext>
              </a:extLst>
            </a:blip>
            <a:srcRect l="16384" t="12929" r="16842" b="14049"/>
            <a:stretch/>
          </p:blipFill>
          <p:spPr>
            <a:xfrm rot="5400000">
              <a:off x="5121370" y="1667721"/>
              <a:ext cx="1105043" cy="805622"/>
            </a:xfrm>
            <a:prstGeom prst="rect">
              <a:avLst/>
            </a:prstGeom>
          </p:spPr>
        </p:pic>
        <p:cxnSp>
          <p:nvCxnSpPr>
            <p:cNvPr id="87" name="Straight Arrow Connector 86">
              <a:extLst>
                <a:ext uri="{FF2B5EF4-FFF2-40B4-BE49-F238E27FC236}">
                  <a16:creationId xmlns:a16="http://schemas.microsoft.com/office/drawing/2014/main" id="{87D64C39-1883-4CB1-87B0-21DBE0ABC551}"/>
                </a:ext>
              </a:extLst>
            </p:cNvPr>
            <p:cNvCxnSpPr>
              <a:cxnSpLocks/>
            </p:cNvCxnSpPr>
            <p:nvPr/>
          </p:nvCxnSpPr>
          <p:spPr>
            <a:xfrm>
              <a:off x="5668724" y="2566922"/>
              <a:ext cx="0" cy="124589"/>
            </a:xfrm>
            <a:prstGeom prst="straightConnector1">
              <a:avLst/>
            </a:prstGeom>
            <a:ln w="38100">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Connector 89">
            <a:extLst>
              <a:ext uri="{FF2B5EF4-FFF2-40B4-BE49-F238E27FC236}">
                <a16:creationId xmlns:a16="http://schemas.microsoft.com/office/drawing/2014/main" id="{D6FD689C-29DC-4CF8-BC58-D5171CBE4305}"/>
              </a:ext>
            </a:extLst>
          </p:cNvPr>
          <p:cNvCxnSpPr>
            <a:cxnSpLocks/>
          </p:cNvCxnSpPr>
          <p:nvPr/>
        </p:nvCxnSpPr>
        <p:spPr>
          <a:xfrm>
            <a:off x="3228709" y="2199648"/>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812D92B-EABD-4C2B-8D79-BC1047281DA3}"/>
              </a:ext>
            </a:extLst>
          </p:cNvPr>
          <p:cNvCxnSpPr>
            <a:cxnSpLocks/>
          </p:cNvCxnSpPr>
          <p:nvPr/>
        </p:nvCxnSpPr>
        <p:spPr>
          <a:xfrm>
            <a:off x="2598187" y="2199648"/>
            <a:ext cx="0" cy="24879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0E189F2E-EEDF-47C3-97F2-BBAA9ED2C485}"/>
              </a:ext>
            </a:extLst>
          </p:cNvPr>
          <p:cNvSpPr/>
          <p:nvPr/>
        </p:nvSpPr>
        <p:spPr>
          <a:xfrm>
            <a:off x="2642244" y="2910504"/>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4A799A0-F1AB-4CC9-8AD1-2F5B10372412}"/>
              </a:ext>
            </a:extLst>
          </p:cNvPr>
          <p:cNvSpPr/>
          <p:nvPr/>
        </p:nvSpPr>
        <p:spPr>
          <a:xfrm>
            <a:off x="4214387" y="5197907"/>
            <a:ext cx="230017" cy="861377"/>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94" name="Straight Arrow Connector 93">
            <a:extLst>
              <a:ext uri="{FF2B5EF4-FFF2-40B4-BE49-F238E27FC236}">
                <a16:creationId xmlns:a16="http://schemas.microsoft.com/office/drawing/2014/main" id="{7420DA58-10F7-42C1-B66B-E6DA6F9CFA68}"/>
              </a:ext>
            </a:extLst>
          </p:cNvPr>
          <p:cNvCxnSpPr/>
          <p:nvPr/>
        </p:nvCxnSpPr>
        <p:spPr>
          <a:xfrm>
            <a:off x="4324303" y="5241767"/>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5" name="Freeform: Shape 94">
            <a:extLst>
              <a:ext uri="{FF2B5EF4-FFF2-40B4-BE49-F238E27FC236}">
                <a16:creationId xmlns:a16="http://schemas.microsoft.com/office/drawing/2014/main" id="{15895E96-DB53-44D6-9F64-1AFF8D7763A4}"/>
              </a:ext>
            </a:extLst>
          </p:cNvPr>
          <p:cNvSpPr/>
          <p:nvPr/>
        </p:nvSpPr>
        <p:spPr>
          <a:xfrm rot="19500146" flipH="1">
            <a:off x="3157171" y="1891533"/>
            <a:ext cx="2246152" cy="2917332"/>
          </a:xfrm>
          <a:custGeom>
            <a:avLst/>
            <a:gdLst>
              <a:gd name="connsiteX0" fmla="*/ 82032 w 2246152"/>
              <a:gd name="connsiteY0" fmla="*/ 0 h 2917332"/>
              <a:gd name="connsiteX1" fmla="*/ 0 w 2246152"/>
              <a:gd name="connsiteY1" fmla="*/ 214891 h 2917332"/>
              <a:gd name="connsiteX2" fmla="*/ 1543868 w 2246152"/>
              <a:gd name="connsiteY2" fmla="*/ 804247 h 2917332"/>
              <a:gd name="connsiteX3" fmla="*/ 2016596 w 2246152"/>
              <a:gd name="connsiteY3" fmla="*/ 1479432 h 2917332"/>
              <a:gd name="connsiteX4" fmla="*/ 2016596 w 2246152"/>
              <a:gd name="connsiteY4" fmla="*/ 2917332 h 2917332"/>
              <a:gd name="connsiteX5" fmla="*/ 2246152 w 2246152"/>
              <a:gd name="connsiteY5" fmla="*/ 2917332 h 2917332"/>
              <a:gd name="connsiteX6" fmla="*/ 2246152 w 2246152"/>
              <a:gd name="connsiteY6" fmla="*/ 1404374 h 2917332"/>
              <a:gd name="connsiteX7" fmla="*/ 2244835 w 2246152"/>
              <a:gd name="connsiteY7" fmla="*/ 1404374 h 2917332"/>
              <a:gd name="connsiteX8" fmla="*/ 1693233 w 2246152"/>
              <a:gd name="connsiteY8" fmla="*/ 616535 h 2917332"/>
              <a:gd name="connsiteX9" fmla="*/ 1690258 w 2246152"/>
              <a:gd name="connsiteY9" fmla="*/ 618617 h 2917332"/>
              <a:gd name="connsiteX10" fmla="*/ 1691822 w 2246152"/>
              <a:gd name="connsiteY10" fmla="*/ 614520 h 291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6152" h="2917332">
                <a:moveTo>
                  <a:pt x="82032" y="0"/>
                </a:moveTo>
                <a:lnTo>
                  <a:pt x="0" y="214891"/>
                </a:lnTo>
                <a:lnTo>
                  <a:pt x="1543868" y="804247"/>
                </a:lnTo>
                <a:lnTo>
                  <a:pt x="2016596" y="1479432"/>
                </a:lnTo>
                <a:lnTo>
                  <a:pt x="2016596" y="2917332"/>
                </a:lnTo>
                <a:lnTo>
                  <a:pt x="2246152" y="2917332"/>
                </a:lnTo>
                <a:lnTo>
                  <a:pt x="2246152" y="1404374"/>
                </a:lnTo>
                <a:lnTo>
                  <a:pt x="2244835" y="1404374"/>
                </a:lnTo>
                <a:lnTo>
                  <a:pt x="1693233" y="616535"/>
                </a:lnTo>
                <a:lnTo>
                  <a:pt x="1690258" y="618617"/>
                </a:lnTo>
                <a:lnTo>
                  <a:pt x="1691822" y="614520"/>
                </a:lnTo>
                <a:close/>
              </a:path>
            </a:pathLst>
          </a:custGeom>
          <a:solidFill>
            <a:srgbClr val="FF9B9B">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Arrow Connector 95">
            <a:extLst>
              <a:ext uri="{FF2B5EF4-FFF2-40B4-BE49-F238E27FC236}">
                <a16:creationId xmlns:a16="http://schemas.microsoft.com/office/drawing/2014/main" id="{785D344F-F7AF-471F-82DA-4800CF6D598E}"/>
              </a:ext>
            </a:extLst>
          </p:cNvPr>
          <p:cNvCxnSpPr>
            <a:cxnSpLocks/>
          </p:cNvCxnSpPr>
          <p:nvPr/>
        </p:nvCxnSpPr>
        <p:spPr>
          <a:xfrm flipH="1">
            <a:off x="3472509" y="1700553"/>
            <a:ext cx="868729" cy="127187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D8EBB3D7-7A50-4408-BE51-4939B48F7D4F}"/>
              </a:ext>
            </a:extLst>
          </p:cNvPr>
          <p:cNvSpPr/>
          <p:nvPr/>
        </p:nvSpPr>
        <p:spPr>
          <a:xfrm>
            <a:off x="4215102" y="744773"/>
            <a:ext cx="230017" cy="961890"/>
          </a:xfrm>
          <a:prstGeom prst="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cxnSp>
        <p:nvCxnSpPr>
          <p:cNvPr id="99" name="Straight Arrow Connector 98">
            <a:extLst>
              <a:ext uri="{FF2B5EF4-FFF2-40B4-BE49-F238E27FC236}">
                <a16:creationId xmlns:a16="http://schemas.microsoft.com/office/drawing/2014/main" id="{7A52E209-ECDE-4750-889A-84FADE4CF664}"/>
              </a:ext>
            </a:extLst>
          </p:cNvPr>
          <p:cNvCxnSpPr/>
          <p:nvPr/>
        </p:nvCxnSpPr>
        <p:spPr>
          <a:xfrm>
            <a:off x="4325018" y="889145"/>
            <a:ext cx="0" cy="6017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5AB64ECE-BD23-4EA1-AE08-890595B864C9}"/>
              </a:ext>
            </a:extLst>
          </p:cNvPr>
          <p:cNvCxnSpPr>
            <a:cxnSpLocks/>
          </p:cNvCxnSpPr>
          <p:nvPr/>
        </p:nvCxnSpPr>
        <p:spPr>
          <a:xfrm>
            <a:off x="4378142" y="1731015"/>
            <a:ext cx="858593" cy="125703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C3CBE4B4-7C83-43F9-B776-11B2FBA0A7DD}"/>
              </a:ext>
            </a:extLst>
          </p:cNvPr>
          <p:cNvCxnSpPr>
            <a:cxnSpLocks/>
          </p:cNvCxnSpPr>
          <p:nvPr/>
        </p:nvCxnSpPr>
        <p:spPr>
          <a:xfrm>
            <a:off x="5267141" y="3166241"/>
            <a:ext cx="0" cy="6519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25F59192-AF94-48AA-89F1-625D9D13519E}"/>
              </a:ext>
            </a:extLst>
          </p:cNvPr>
          <p:cNvCxnSpPr>
            <a:cxnSpLocks/>
          </p:cNvCxnSpPr>
          <p:nvPr/>
        </p:nvCxnSpPr>
        <p:spPr>
          <a:xfrm>
            <a:off x="3435620" y="3166241"/>
            <a:ext cx="0" cy="65195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1883B207-9C0D-420A-87BF-1593514B58B0}"/>
              </a:ext>
            </a:extLst>
          </p:cNvPr>
          <p:cNvCxnSpPr>
            <a:cxnSpLocks/>
          </p:cNvCxnSpPr>
          <p:nvPr/>
        </p:nvCxnSpPr>
        <p:spPr>
          <a:xfrm>
            <a:off x="3562301" y="4072946"/>
            <a:ext cx="659209" cy="95813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92C24D51-048F-432D-BAB1-6E6E163904DE}"/>
              </a:ext>
            </a:extLst>
          </p:cNvPr>
          <p:cNvCxnSpPr>
            <a:cxnSpLocks/>
          </p:cNvCxnSpPr>
          <p:nvPr/>
        </p:nvCxnSpPr>
        <p:spPr>
          <a:xfrm flipH="1">
            <a:off x="4493233" y="4070019"/>
            <a:ext cx="659209" cy="95813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5" name="Freeform: Shape 104">
            <a:extLst>
              <a:ext uri="{FF2B5EF4-FFF2-40B4-BE49-F238E27FC236}">
                <a16:creationId xmlns:a16="http://schemas.microsoft.com/office/drawing/2014/main" id="{B6D3EA63-7087-41AF-A085-06CC926593D2}"/>
              </a:ext>
            </a:extLst>
          </p:cNvPr>
          <p:cNvSpPr/>
          <p:nvPr/>
        </p:nvSpPr>
        <p:spPr>
          <a:xfrm rot="10800000">
            <a:off x="4007448" y="5896071"/>
            <a:ext cx="625965" cy="485413"/>
          </a:xfrm>
          <a:custGeom>
            <a:avLst/>
            <a:gdLst>
              <a:gd name="connsiteX0" fmla="*/ 563062 w 625965"/>
              <a:gd name="connsiteY0" fmla="*/ 485413 h 485413"/>
              <a:gd name="connsiteX1" fmla="*/ 62905 w 625965"/>
              <a:gd name="connsiteY1" fmla="*/ 485413 h 485413"/>
              <a:gd name="connsiteX2" fmla="*/ 156033 w 625965"/>
              <a:gd name="connsiteY2" fmla="*/ 374351 h 485413"/>
              <a:gd name="connsiteX3" fmla="*/ 0 w 625965"/>
              <a:gd name="connsiteY3" fmla="*/ 374351 h 485413"/>
              <a:gd name="connsiteX4" fmla="*/ 0 w 625965"/>
              <a:gd name="connsiteY4" fmla="*/ 0 h 485413"/>
              <a:gd name="connsiteX5" fmla="*/ 625965 w 625965"/>
              <a:gd name="connsiteY5" fmla="*/ 0 h 485413"/>
              <a:gd name="connsiteX6" fmla="*/ 625965 w 625965"/>
              <a:gd name="connsiteY6" fmla="*/ 374351 h 485413"/>
              <a:gd name="connsiteX7" fmla="*/ 469934 w 625965"/>
              <a:gd name="connsiteY7" fmla="*/ 374351 h 48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965" h="485413">
                <a:moveTo>
                  <a:pt x="563062" y="485413"/>
                </a:moveTo>
                <a:lnTo>
                  <a:pt x="62905" y="485413"/>
                </a:lnTo>
                <a:lnTo>
                  <a:pt x="156033" y="374351"/>
                </a:lnTo>
                <a:lnTo>
                  <a:pt x="0" y="374351"/>
                </a:lnTo>
                <a:lnTo>
                  <a:pt x="0" y="0"/>
                </a:lnTo>
                <a:lnTo>
                  <a:pt x="625965" y="0"/>
                </a:lnTo>
                <a:lnTo>
                  <a:pt x="625965" y="374351"/>
                </a:lnTo>
                <a:lnTo>
                  <a:pt x="469934" y="374351"/>
                </a:lnTo>
                <a:close/>
              </a:path>
            </a:pathLst>
          </a:custGeom>
          <a:solidFill>
            <a:schemeClr val="bg1">
              <a:lumMod val="9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D5818DE9-EE5E-490D-BDE8-EDFBACA459DB}"/>
                  </a:ext>
                </a:extLst>
              </p:cNvPr>
              <p:cNvSpPr txBox="1"/>
              <p:nvPr/>
            </p:nvSpPr>
            <p:spPr>
              <a:xfrm>
                <a:off x="0" y="3124413"/>
                <a:ext cx="2478665" cy="923330"/>
              </a:xfrm>
              <a:prstGeom prst="rect">
                <a:avLst/>
              </a:prstGeom>
              <a:noFill/>
            </p:spPr>
            <p:txBody>
              <a:bodyPr wrap="square" rtlCol="0">
                <a:spAutoFit/>
              </a:bodyPr>
              <a:lstStyle/>
              <a:p>
                <a:pPr algn="ctr"/>
                <a:r>
                  <a:rPr lang="en-US" b="1" dirty="0">
                    <a:solidFill>
                      <a:srgbClr val="00B0F0"/>
                    </a:solidFill>
                  </a:rPr>
                  <a:t>interaction with two identical waveguides</a:t>
                </a:r>
              </a:p>
              <a:p>
                <a:pPr algn="ctr"/>
                <a14:m>
                  <m:oMathPara xmlns:m="http://schemas.openxmlformats.org/officeDocument/2006/math">
                    <m:oMathParaPr>
                      <m:jc m:val="centerGroup"/>
                    </m:oMathParaPr>
                    <m:oMath xmlns:m="http://schemas.openxmlformats.org/officeDocument/2006/math">
                      <m:r>
                        <a:rPr lang="es-ES" b="0" i="1" smtClean="0">
                          <a:solidFill>
                            <a:srgbClr val="00B0F0"/>
                          </a:solidFill>
                          <a:latin typeface="Cambria Math" panose="02040503050406030204" pitchFamily="18" charset="0"/>
                        </a:rPr>
                        <m:t>ℏ</m:t>
                      </m:r>
                      <m:r>
                        <a:rPr lang="es-ES" b="0" i="1" smtClean="0">
                          <a:solidFill>
                            <a:srgbClr val="00B0F0"/>
                          </a:solidFill>
                          <a:latin typeface="Cambria Math" panose="02040503050406030204" pitchFamily="18" charset="0"/>
                        </a:rPr>
                        <m:t>𝜔</m:t>
                      </m:r>
                      <m:r>
                        <a:rPr lang="es-ES" b="0" i="1" smtClean="0">
                          <a:solidFill>
                            <a:srgbClr val="00B0F0"/>
                          </a:solidFill>
                          <a:latin typeface="Cambria Math" panose="02040503050406030204" pitchFamily="18" charset="0"/>
                        </a:rPr>
                        <m:t>∼1 </m:t>
                      </m:r>
                      <m:r>
                        <m:rPr>
                          <m:sty m:val="p"/>
                        </m:rPr>
                        <a:rPr lang="es-ES" b="0" i="0" smtClean="0">
                          <a:solidFill>
                            <a:srgbClr val="00B0F0"/>
                          </a:solidFill>
                          <a:latin typeface="Cambria Math" panose="02040503050406030204" pitchFamily="18" charset="0"/>
                        </a:rPr>
                        <m:t>eV</m:t>
                      </m:r>
                    </m:oMath>
                  </m:oMathPara>
                </a14:m>
                <a:endParaRPr lang="en-US" dirty="0">
                  <a:solidFill>
                    <a:srgbClr val="00B0F0"/>
                  </a:solidFill>
                </a:endParaRPr>
              </a:p>
            </p:txBody>
          </p:sp>
        </mc:Choice>
        <mc:Fallback xmlns="">
          <p:sp>
            <p:nvSpPr>
              <p:cNvPr id="106" name="TextBox 105">
                <a:extLst>
                  <a:ext uri="{FF2B5EF4-FFF2-40B4-BE49-F238E27FC236}">
                    <a16:creationId xmlns:a16="http://schemas.microsoft.com/office/drawing/2014/main" id="{D5818DE9-EE5E-490D-BDE8-EDFBACA459DB}"/>
                  </a:ext>
                </a:extLst>
              </p:cNvPr>
              <p:cNvSpPr txBox="1">
                <a:spLocks noRot="1" noChangeAspect="1" noMove="1" noResize="1" noEditPoints="1" noAdjustHandles="1" noChangeArrowheads="1" noChangeShapeType="1" noTextEdit="1"/>
              </p:cNvSpPr>
              <p:nvPr/>
            </p:nvSpPr>
            <p:spPr>
              <a:xfrm>
                <a:off x="0" y="3124413"/>
                <a:ext cx="2478665" cy="923330"/>
              </a:xfrm>
              <a:prstGeom prst="rect">
                <a:avLst/>
              </a:prstGeom>
              <a:blipFill>
                <a:blip r:embed="rId8"/>
                <a:stretch>
                  <a:fillRect l="-1966" t="-3974" r="-1720"/>
                </a:stretch>
              </a:blipFill>
            </p:spPr>
            <p:txBody>
              <a:bodyPr/>
              <a:lstStyle/>
              <a:p>
                <a:r>
                  <a:rPr lang="en-US">
                    <a:noFill/>
                  </a:rPr>
                  <a:t> </a:t>
                </a:r>
              </a:p>
            </p:txBody>
          </p:sp>
        </mc:Fallback>
      </mc:AlternateContent>
      <p:sp>
        <p:nvSpPr>
          <p:cNvPr id="107" name="TextBox 106">
            <a:extLst>
              <a:ext uri="{FF2B5EF4-FFF2-40B4-BE49-F238E27FC236}">
                <a16:creationId xmlns:a16="http://schemas.microsoft.com/office/drawing/2014/main" id="{CEE5D5CC-DCA6-4FEA-B63D-0377A6981BE0}"/>
              </a:ext>
            </a:extLst>
          </p:cNvPr>
          <p:cNvSpPr txBox="1"/>
          <p:nvPr/>
        </p:nvSpPr>
        <p:spPr>
          <a:xfrm>
            <a:off x="1098822" y="1455997"/>
            <a:ext cx="2724956" cy="646331"/>
          </a:xfrm>
          <a:prstGeom prst="rect">
            <a:avLst/>
          </a:prstGeom>
          <a:noFill/>
        </p:spPr>
        <p:txBody>
          <a:bodyPr wrap="square" rtlCol="0">
            <a:spAutoFit/>
          </a:bodyPr>
          <a:lstStyle/>
          <a:p>
            <a:pPr algn="ctr"/>
            <a:r>
              <a:rPr lang="en-US" b="1" dirty="0">
                <a:solidFill>
                  <a:srgbClr val="C00000"/>
                </a:solidFill>
              </a:rPr>
              <a:t>splitting of the incident free electron</a:t>
            </a:r>
          </a:p>
        </p:txBody>
      </p:sp>
      <p:sp>
        <p:nvSpPr>
          <p:cNvPr id="108" name="TextBox 107">
            <a:extLst>
              <a:ext uri="{FF2B5EF4-FFF2-40B4-BE49-F238E27FC236}">
                <a16:creationId xmlns:a16="http://schemas.microsoft.com/office/drawing/2014/main" id="{50856097-7241-4E3C-A1BA-6D2BA0D086EC}"/>
              </a:ext>
            </a:extLst>
          </p:cNvPr>
          <p:cNvSpPr txBox="1"/>
          <p:nvPr/>
        </p:nvSpPr>
        <p:spPr>
          <a:xfrm>
            <a:off x="4700692" y="4650227"/>
            <a:ext cx="2724956" cy="923330"/>
          </a:xfrm>
          <a:prstGeom prst="rect">
            <a:avLst/>
          </a:prstGeom>
          <a:noFill/>
        </p:spPr>
        <p:txBody>
          <a:bodyPr wrap="square" rtlCol="0">
            <a:spAutoFit/>
          </a:bodyPr>
          <a:lstStyle/>
          <a:p>
            <a:pPr algn="ctr"/>
            <a:r>
              <a:rPr lang="en-US" b="1" dirty="0">
                <a:solidFill>
                  <a:srgbClr val="C00000"/>
                </a:solidFill>
              </a:rPr>
              <a:t>recombination to eliminate which-path information</a:t>
            </a:r>
          </a:p>
        </p:txBody>
      </p:sp>
      <p:sp>
        <p:nvSpPr>
          <p:cNvPr id="109" name="TextBox 108">
            <a:extLst>
              <a:ext uri="{FF2B5EF4-FFF2-40B4-BE49-F238E27FC236}">
                <a16:creationId xmlns:a16="http://schemas.microsoft.com/office/drawing/2014/main" id="{0364D8A1-5841-4F6D-817A-CF01E1B6DB4F}"/>
              </a:ext>
            </a:extLst>
          </p:cNvPr>
          <p:cNvSpPr txBox="1"/>
          <p:nvPr/>
        </p:nvSpPr>
        <p:spPr>
          <a:xfrm>
            <a:off x="898407" y="5639299"/>
            <a:ext cx="3098165" cy="923330"/>
          </a:xfrm>
          <a:prstGeom prst="rect">
            <a:avLst/>
          </a:prstGeom>
          <a:noFill/>
        </p:spPr>
        <p:txBody>
          <a:bodyPr wrap="square" rtlCol="0">
            <a:spAutoFit/>
          </a:bodyPr>
          <a:lstStyle/>
          <a:p>
            <a:pPr algn="ctr"/>
            <a:r>
              <a:rPr lang="en-US" b="1" dirty="0">
                <a:solidFill>
                  <a:schemeClr val="accent3">
                    <a:lumMod val="75000"/>
                  </a:schemeClr>
                </a:solidFill>
              </a:rPr>
              <a:t>energy resolved measurement heralds the creation of NOON states</a:t>
            </a:r>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4917BDD4-429B-409F-89EA-F2C4C5163FAE}"/>
                  </a:ext>
                </a:extLst>
              </p:cNvPr>
              <p:cNvSpPr txBox="1"/>
              <p:nvPr/>
            </p:nvSpPr>
            <p:spPr>
              <a:xfrm>
                <a:off x="2655707" y="2302051"/>
                <a:ext cx="4632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0F0"/>
                          </a:solidFill>
                          <a:latin typeface="Cambria Math" panose="02040503050406030204" pitchFamily="18" charset="0"/>
                        </a:rPr>
                        <m:t>|0⟩</m:t>
                      </m:r>
                    </m:oMath>
                  </m:oMathPara>
                </a14:m>
                <a:endParaRPr lang="en-US" sz="2400" dirty="0">
                  <a:solidFill>
                    <a:srgbClr val="00B0F0"/>
                  </a:solidFill>
                </a:endParaRPr>
              </a:p>
            </p:txBody>
          </p:sp>
        </mc:Choice>
        <mc:Fallback xmlns="">
          <p:sp>
            <p:nvSpPr>
              <p:cNvPr id="110" name="TextBox 109">
                <a:extLst>
                  <a:ext uri="{FF2B5EF4-FFF2-40B4-BE49-F238E27FC236}">
                    <a16:creationId xmlns:a16="http://schemas.microsoft.com/office/drawing/2014/main" id="{4917BDD4-429B-409F-89EA-F2C4C5163FAE}"/>
                  </a:ext>
                </a:extLst>
              </p:cNvPr>
              <p:cNvSpPr txBox="1">
                <a:spLocks noRot="1" noChangeAspect="1" noMove="1" noResize="1" noEditPoints="1" noAdjustHandles="1" noChangeArrowheads="1" noChangeShapeType="1" noTextEdit="1"/>
              </p:cNvSpPr>
              <p:nvPr/>
            </p:nvSpPr>
            <p:spPr>
              <a:xfrm>
                <a:off x="2655707" y="2302051"/>
                <a:ext cx="463268" cy="369332"/>
              </a:xfrm>
              <a:prstGeom prst="rect">
                <a:avLst/>
              </a:prstGeom>
              <a:blipFill>
                <a:blip r:embed="rId9"/>
                <a:stretch>
                  <a:fillRect l="-22368" r="-21053" b="-3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CB5EB4A0-5970-4907-B5CE-B31B8C860859}"/>
                  </a:ext>
                </a:extLst>
              </p:cNvPr>
              <p:cNvSpPr txBox="1"/>
              <p:nvPr/>
            </p:nvSpPr>
            <p:spPr>
              <a:xfrm>
                <a:off x="5543636" y="2302051"/>
                <a:ext cx="4632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0F0"/>
                          </a:solidFill>
                          <a:latin typeface="Cambria Math" panose="02040503050406030204" pitchFamily="18" charset="0"/>
                        </a:rPr>
                        <m:t>|0⟩</m:t>
                      </m:r>
                    </m:oMath>
                  </m:oMathPara>
                </a14:m>
                <a:endParaRPr lang="en-US" sz="2400" dirty="0">
                  <a:solidFill>
                    <a:srgbClr val="00B0F0"/>
                  </a:solidFill>
                </a:endParaRPr>
              </a:p>
            </p:txBody>
          </p:sp>
        </mc:Choice>
        <mc:Fallback xmlns="">
          <p:sp>
            <p:nvSpPr>
              <p:cNvPr id="111" name="TextBox 110">
                <a:extLst>
                  <a:ext uri="{FF2B5EF4-FFF2-40B4-BE49-F238E27FC236}">
                    <a16:creationId xmlns:a16="http://schemas.microsoft.com/office/drawing/2014/main" id="{CB5EB4A0-5970-4907-B5CE-B31B8C860859}"/>
                  </a:ext>
                </a:extLst>
              </p:cNvPr>
              <p:cNvSpPr txBox="1">
                <a:spLocks noRot="1" noChangeAspect="1" noMove="1" noResize="1" noEditPoints="1" noAdjustHandles="1" noChangeArrowheads="1" noChangeShapeType="1" noTextEdit="1"/>
              </p:cNvSpPr>
              <p:nvPr/>
            </p:nvSpPr>
            <p:spPr>
              <a:xfrm>
                <a:off x="5543636" y="2302051"/>
                <a:ext cx="463268" cy="369332"/>
              </a:xfrm>
              <a:prstGeom prst="rect">
                <a:avLst/>
              </a:prstGeom>
              <a:blipFill>
                <a:blip r:embed="rId10"/>
                <a:stretch>
                  <a:fillRect l="-21053" r="-22368" b="-38333"/>
                </a:stretch>
              </a:blipFill>
            </p:spPr>
            <p:txBody>
              <a:bodyPr/>
              <a:lstStyle/>
              <a:p>
                <a:r>
                  <a:rPr lang="en-US">
                    <a:noFill/>
                  </a:rPr>
                  <a:t> </a:t>
                </a:r>
              </a:p>
            </p:txBody>
          </p:sp>
        </mc:Fallback>
      </mc:AlternateContent>
      <p:grpSp>
        <p:nvGrpSpPr>
          <p:cNvPr id="112" name="Group 111">
            <a:extLst>
              <a:ext uri="{FF2B5EF4-FFF2-40B4-BE49-F238E27FC236}">
                <a16:creationId xmlns:a16="http://schemas.microsoft.com/office/drawing/2014/main" id="{CA56FF13-A916-4862-9E5B-3BB3A35BE0E5}"/>
              </a:ext>
            </a:extLst>
          </p:cNvPr>
          <p:cNvGrpSpPr/>
          <p:nvPr/>
        </p:nvGrpSpPr>
        <p:grpSpPr>
          <a:xfrm>
            <a:off x="3809387" y="1676406"/>
            <a:ext cx="1056421" cy="45719"/>
            <a:chOff x="8370845" y="3347112"/>
            <a:chExt cx="1892196" cy="81889"/>
          </a:xfrm>
        </p:grpSpPr>
        <p:sp>
          <p:nvSpPr>
            <p:cNvPr id="113" name="Rectangle 112">
              <a:extLst>
                <a:ext uri="{FF2B5EF4-FFF2-40B4-BE49-F238E27FC236}">
                  <a16:creationId xmlns:a16="http://schemas.microsoft.com/office/drawing/2014/main" id="{D546D483-4FAD-477A-9D5C-AEA72870892D}"/>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E3686FED-AC58-4E49-8326-AC3B84212B29}"/>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89BA019C-ECA8-4FB1-B3E9-BEDE0D495CF0}"/>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E85DE56-728D-4C9D-A728-80D0A5C8D866}"/>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a:extLst>
              <a:ext uri="{FF2B5EF4-FFF2-40B4-BE49-F238E27FC236}">
                <a16:creationId xmlns:a16="http://schemas.microsoft.com/office/drawing/2014/main" id="{4CF88716-C116-4571-AD69-E30F7D5F9D3A}"/>
              </a:ext>
            </a:extLst>
          </p:cNvPr>
          <p:cNvGrpSpPr/>
          <p:nvPr/>
        </p:nvGrpSpPr>
        <p:grpSpPr>
          <a:xfrm>
            <a:off x="3771027" y="5182447"/>
            <a:ext cx="1056421" cy="45719"/>
            <a:chOff x="8370845" y="3347112"/>
            <a:chExt cx="1892196" cy="81889"/>
          </a:xfrm>
        </p:grpSpPr>
        <p:sp>
          <p:nvSpPr>
            <p:cNvPr id="118" name="Rectangle 117">
              <a:extLst>
                <a:ext uri="{FF2B5EF4-FFF2-40B4-BE49-F238E27FC236}">
                  <a16:creationId xmlns:a16="http://schemas.microsoft.com/office/drawing/2014/main" id="{922CB3D0-2B4B-4CCA-B8E9-1B33A3CBDAA9}"/>
                </a:ext>
              </a:extLst>
            </p:cNvPr>
            <p:cNvSpPr/>
            <p:nvPr/>
          </p:nvSpPr>
          <p:spPr>
            <a:xfrm>
              <a:off x="8370845"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E05FE35A-446B-4A4A-B244-F64BA2048BEA}"/>
                </a:ext>
              </a:extLst>
            </p:cNvPr>
            <p:cNvSpPr/>
            <p:nvPr/>
          </p:nvSpPr>
          <p:spPr>
            <a:xfrm>
              <a:off x="8873984" y="3347112"/>
              <a:ext cx="382779" cy="81888"/>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A07D057E-5B08-4FE7-AD13-185117697A61}"/>
                </a:ext>
              </a:extLst>
            </p:cNvPr>
            <p:cNvSpPr/>
            <p:nvPr/>
          </p:nvSpPr>
          <p:spPr>
            <a:xfrm>
              <a:off x="9377123"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F95D920F-74B9-45C4-9BAC-6E5093767760}"/>
                </a:ext>
              </a:extLst>
            </p:cNvPr>
            <p:cNvSpPr/>
            <p:nvPr/>
          </p:nvSpPr>
          <p:spPr>
            <a:xfrm>
              <a:off x="9880262" y="3347112"/>
              <a:ext cx="382779" cy="81889"/>
            </a:xfrm>
            <a:prstGeom prst="rect">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94976304-C170-4B00-8F14-228CA731E020}"/>
              </a:ext>
            </a:extLst>
          </p:cNvPr>
          <p:cNvSpPr/>
          <p:nvPr/>
        </p:nvSpPr>
        <p:spPr>
          <a:xfrm>
            <a:off x="5883249" y="546781"/>
            <a:ext cx="6308751" cy="338554"/>
          </a:xfrm>
          <a:prstGeom prst="rect">
            <a:avLst/>
          </a:prstGeom>
        </p:spPr>
        <p:txBody>
          <a:bodyPr wrap="square">
            <a:spAutoFit/>
          </a:bodyPr>
          <a:lstStyle/>
          <a:p>
            <a:pPr algn="r"/>
            <a:r>
              <a:rPr lang="en-GB" sz="1600" dirty="0">
                <a:solidFill>
                  <a:schemeClr val="tx2">
                    <a:lumMod val="60000"/>
                    <a:lumOff val="40000"/>
                  </a:schemeClr>
                </a:solidFill>
                <a:cs typeface="Arial" panose="020B0604020202020204" pitchFamily="34" charset="0"/>
              </a:rPr>
              <a:t>C. Velasco and F.J. García de Abajo Nat. </a:t>
            </a:r>
            <a:r>
              <a:rPr lang="en-GB" sz="1600" dirty="0" err="1">
                <a:solidFill>
                  <a:schemeClr val="tx2">
                    <a:lumMod val="60000"/>
                    <a:lumOff val="40000"/>
                  </a:schemeClr>
                </a:solidFill>
                <a:cs typeface="Arial" panose="020B0604020202020204" pitchFamily="34" charset="0"/>
              </a:rPr>
              <a:t>Commun</a:t>
            </a:r>
            <a:r>
              <a:rPr lang="en-GB" sz="1600" dirty="0">
                <a:solidFill>
                  <a:schemeClr val="tx2">
                    <a:lumMod val="60000"/>
                    <a:lumOff val="40000"/>
                  </a:schemeClr>
                </a:solidFill>
                <a:cs typeface="Arial" panose="020B0604020202020204" pitchFamily="34" charset="0"/>
              </a:rPr>
              <a:t>. (2026)</a:t>
            </a:r>
            <a:endParaRPr lang="en-US" sz="1600" dirty="0">
              <a:solidFill>
                <a:schemeClr val="tx2">
                  <a:lumMod val="60000"/>
                  <a:lumOff val="40000"/>
                </a:schemeClr>
              </a:solidFill>
              <a:cs typeface="Arial" panose="020B0604020202020204" pitchFamily="34" charset="0"/>
            </a:endParaRPr>
          </a:p>
        </p:txBody>
      </p:sp>
    </p:spTree>
    <p:extLst>
      <p:ext uri="{BB962C8B-B14F-4D97-AF65-F5344CB8AC3E}">
        <p14:creationId xmlns:p14="http://schemas.microsoft.com/office/powerpoint/2010/main" val="289139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a:solidFill>
                    <a:schemeClr val="bg1"/>
                  </a:solidFill>
                  <a:latin typeface="Helvetica" pitchFamily="2" charset="0"/>
                  <a:cs typeface="Arial" panose="020B0604020202020204" pitchFamily="34" charset="0"/>
                </a:rPr>
                <a:t>NOON </a:t>
              </a:r>
              <a:r>
                <a:rPr lang="es-ES" sz="2800" dirty="0" err="1">
                  <a:solidFill>
                    <a:schemeClr val="bg1"/>
                  </a:solidFill>
                  <a:latin typeface="Helvetica" pitchFamily="2" charset="0"/>
                  <a:cs typeface="Arial" panose="020B0604020202020204" pitchFamily="34" charset="0"/>
                </a:rPr>
                <a:t>states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a:extLst>
              <a:ext uri="{FF2B5EF4-FFF2-40B4-BE49-F238E27FC236}">
                <a16:creationId xmlns:a16="http://schemas.microsoft.com/office/drawing/2014/main" id="{2CA5D683-5F44-49B8-8F40-CB3BA371E4D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214437" y="993809"/>
            <a:ext cx="5763126" cy="8153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21D4462-6EA2-4AD6-8F7A-8E4F07BF7C13}"/>
              </a:ext>
            </a:extLst>
          </p:cNvPr>
          <p:cNvPicPr>
            <a:picLocks noChangeAspect="1"/>
          </p:cNvPicPr>
          <p:nvPr/>
        </p:nvPicPr>
        <p:blipFill>
          <a:blip r:embed="rId7"/>
          <a:stretch>
            <a:fillRect/>
          </a:stretch>
        </p:blipFill>
        <p:spPr>
          <a:xfrm>
            <a:off x="597706" y="2288405"/>
            <a:ext cx="5285751" cy="3575786"/>
          </a:xfrm>
          <a:prstGeom prst="rect">
            <a:avLst/>
          </a:prstGeom>
        </p:spPr>
      </p:pic>
      <p:pic>
        <p:nvPicPr>
          <p:cNvPr id="3" name="Picture 2">
            <a:extLst>
              <a:ext uri="{FF2B5EF4-FFF2-40B4-BE49-F238E27FC236}">
                <a16:creationId xmlns:a16="http://schemas.microsoft.com/office/drawing/2014/main" id="{FA34EB8D-5AC5-40C2-BB0C-6966077D51AA}"/>
              </a:ext>
            </a:extLst>
          </p:cNvPr>
          <p:cNvPicPr>
            <a:picLocks noChangeAspect="1"/>
          </p:cNvPicPr>
          <p:nvPr/>
        </p:nvPicPr>
        <p:blipFill>
          <a:blip r:embed="rId8"/>
          <a:stretch>
            <a:fillRect/>
          </a:stretch>
        </p:blipFill>
        <p:spPr>
          <a:xfrm>
            <a:off x="5883457" y="2288405"/>
            <a:ext cx="5747703" cy="3575786"/>
          </a:xfrm>
          <a:prstGeom prst="rect">
            <a:avLst/>
          </a:prstGeom>
        </p:spPr>
      </p:pic>
      <p:sp>
        <p:nvSpPr>
          <p:cNvPr id="4" name="TextBox 3">
            <a:extLst>
              <a:ext uri="{FF2B5EF4-FFF2-40B4-BE49-F238E27FC236}">
                <a16:creationId xmlns:a16="http://schemas.microsoft.com/office/drawing/2014/main" id="{589FC810-9381-4C13-8C5D-D0E1FC7C6C6C}"/>
              </a:ext>
            </a:extLst>
          </p:cNvPr>
          <p:cNvSpPr txBox="1"/>
          <p:nvPr/>
        </p:nvSpPr>
        <p:spPr>
          <a:xfrm>
            <a:off x="3177139" y="6202349"/>
            <a:ext cx="5837722" cy="369332"/>
          </a:xfrm>
          <a:prstGeom prst="rect">
            <a:avLst/>
          </a:prstGeom>
          <a:noFill/>
        </p:spPr>
        <p:txBody>
          <a:bodyPr wrap="square" rtlCol="0">
            <a:spAutoFit/>
          </a:bodyPr>
          <a:lstStyle/>
          <a:p>
            <a:r>
              <a:rPr lang="en-US" dirty="0">
                <a:solidFill>
                  <a:schemeClr val="accent1">
                    <a:lumMod val="75000"/>
                  </a:schemeClr>
                </a:solidFill>
              </a:rPr>
              <a:t>Johnathan P. Dowling, Contemp. Phys </a:t>
            </a:r>
            <a:r>
              <a:rPr lang="en-US" b="1" dirty="0">
                <a:solidFill>
                  <a:schemeClr val="accent1">
                    <a:lumMod val="75000"/>
                  </a:schemeClr>
                </a:solidFill>
              </a:rPr>
              <a:t>49</a:t>
            </a:r>
            <a:r>
              <a:rPr lang="en-US" dirty="0">
                <a:solidFill>
                  <a:schemeClr val="accent1">
                    <a:lumMod val="75000"/>
                  </a:schemeClr>
                </a:solidFill>
              </a:rPr>
              <a:t>, 125 (2008)</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CEFA76-2862-4349-BD5A-673021BA05B8}"/>
                  </a:ext>
                </a:extLst>
              </p:cNvPr>
              <p:cNvSpPr txBox="1"/>
              <p:nvPr/>
            </p:nvSpPr>
            <p:spPr>
              <a:xfrm>
                <a:off x="6807468" y="2208998"/>
                <a:ext cx="135248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ES" sz="2400" b="0" i="0" smtClean="0">
                          <a:solidFill>
                            <a:srgbClr val="212871"/>
                          </a:solidFill>
                          <a:latin typeface="Cambria Math" panose="02040503050406030204" pitchFamily="18" charset="0"/>
                        </a:rPr>
                        <m:t>Δ</m:t>
                      </m:r>
                      <m:r>
                        <a:rPr lang="es-ES" sz="2400" b="0" i="1" smtClean="0">
                          <a:solidFill>
                            <a:srgbClr val="212871"/>
                          </a:solidFill>
                          <a:latin typeface="Cambria Math" panose="02040503050406030204" pitchFamily="18" charset="0"/>
                        </a:rPr>
                        <m:t>𝑥</m:t>
                      </m:r>
                      <m:r>
                        <a:rPr lang="es-ES" sz="2400" b="0" i="1" smtClean="0">
                          <a:solidFill>
                            <a:srgbClr val="212871"/>
                          </a:solidFill>
                          <a:latin typeface="Cambria Math" panose="02040503050406030204" pitchFamily="18" charset="0"/>
                        </a:rPr>
                        <m:t>∝</m:t>
                      </m:r>
                      <m:r>
                        <a:rPr lang="es-ES" sz="2400" b="0" i="1" smtClean="0">
                          <a:solidFill>
                            <a:srgbClr val="212871"/>
                          </a:solidFill>
                          <a:latin typeface="Cambria Math" panose="02040503050406030204" pitchFamily="18" charset="0"/>
                        </a:rPr>
                        <m:t>𝜆</m:t>
                      </m:r>
                      <m:r>
                        <a:rPr lang="es-ES" sz="2400" b="0" i="1" smtClean="0">
                          <a:solidFill>
                            <a:srgbClr val="212871"/>
                          </a:solidFill>
                          <a:latin typeface="Cambria Math" panose="02040503050406030204" pitchFamily="18" charset="0"/>
                        </a:rPr>
                        <m:t>/</m:t>
                      </m:r>
                      <m:r>
                        <m:rPr>
                          <m:sty m:val="p"/>
                        </m:rPr>
                        <a:rPr lang="es-ES" sz="2400" b="0" i="0" smtClean="0">
                          <a:solidFill>
                            <a:srgbClr val="212871"/>
                          </a:solidFill>
                          <a:latin typeface="Cambria Math" panose="02040503050406030204" pitchFamily="18" charset="0"/>
                        </a:rPr>
                        <m:t>N</m:t>
                      </m:r>
                    </m:oMath>
                  </m:oMathPara>
                </a14:m>
                <a:endParaRPr lang="en-US" sz="2400" dirty="0">
                  <a:solidFill>
                    <a:srgbClr val="212871"/>
                  </a:solidFill>
                </a:endParaRPr>
              </a:p>
            </p:txBody>
          </p:sp>
        </mc:Choice>
        <mc:Fallback xmlns="">
          <p:sp>
            <p:nvSpPr>
              <p:cNvPr id="5" name="TextBox 4">
                <a:extLst>
                  <a:ext uri="{FF2B5EF4-FFF2-40B4-BE49-F238E27FC236}">
                    <a16:creationId xmlns:a16="http://schemas.microsoft.com/office/drawing/2014/main" id="{BDCEFA76-2862-4349-BD5A-673021BA05B8}"/>
                  </a:ext>
                </a:extLst>
              </p:cNvPr>
              <p:cNvSpPr txBox="1">
                <a:spLocks noRot="1" noChangeAspect="1" noMove="1" noResize="1" noEditPoints="1" noAdjustHandles="1" noChangeArrowheads="1" noChangeShapeType="1" noTextEdit="1"/>
              </p:cNvSpPr>
              <p:nvPr/>
            </p:nvSpPr>
            <p:spPr>
              <a:xfrm>
                <a:off x="6807468" y="2208998"/>
                <a:ext cx="1352486" cy="369332"/>
              </a:xfrm>
              <a:prstGeom prst="rect">
                <a:avLst/>
              </a:prstGeom>
              <a:blipFill>
                <a:blip r:embed="rId9"/>
                <a:stretch>
                  <a:fillRect l="-4505" r="-4054" b="-37705"/>
                </a:stretch>
              </a:blipFill>
            </p:spPr>
            <p:txBody>
              <a:bodyPr/>
              <a:lstStyle/>
              <a:p>
                <a:r>
                  <a:rPr lang="en-US">
                    <a:noFill/>
                  </a:rPr>
                  <a:t> </a:t>
                </a:r>
              </a:p>
            </p:txBody>
          </p:sp>
        </mc:Fallback>
      </mc:AlternateContent>
      <p:sp>
        <p:nvSpPr>
          <p:cNvPr id="7" name="Freeform: Shape 6">
            <a:extLst>
              <a:ext uri="{FF2B5EF4-FFF2-40B4-BE49-F238E27FC236}">
                <a16:creationId xmlns:a16="http://schemas.microsoft.com/office/drawing/2014/main" id="{5060E910-1AB8-4C0D-8B16-E5196AE69557}"/>
              </a:ext>
            </a:extLst>
          </p:cNvPr>
          <p:cNvSpPr/>
          <p:nvPr/>
        </p:nvSpPr>
        <p:spPr>
          <a:xfrm>
            <a:off x="7088021" y="2646947"/>
            <a:ext cx="318366" cy="1139834"/>
          </a:xfrm>
          <a:custGeom>
            <a:avLst/>
            <a:gdLst>
              <a:gd name="connsiteX0" fmla="*/ 294556 w 294556"/>
              <a:gd name="connsiteY0" fmla="*/ 1102093 h 1102093"/>
              <a:gd name="connsiteX1" fmla="*/ 985 w 294556"/>
              <a:gd name="connsiteY1" fmla="*/ 490889 h 1102093"/>
              <a:gd name="connsiteX2" fmla="*/ 217554 w 294556"/>
              <a:gd name="connsiteY2" fmla="*/ 0 h 1102093"/>
            </a:gdLst>
            <a:ahLst/>
            <a:cxnLst>
              <a:cxn ang="0">
                <a:pos x="connsiteX0" y="connsiteY0"/>
              </a:cxn>
              <a:cxn ang="0">
                <a:pos x="connsiteX1" y="connsiteY1"/>
              </a:cxn>
              <a:cxn ang="0">
                <a:pos x="connsiteX2" y="connsiteY2"/>
              </a:cxn>
            </a:cxnLst>
            <a:rect l="l" t="t" r="r" b="b"/>
            <a:pathLst>
              <a:path w="294556" h="1102093">
                <a:moveTo>
                  <a:pt x="294556" y="1102093"/>
                </a:moveTo>
                <a:cubicBezTo>
                  <a:pt x="154187" y="888332"/>
                  <a:pt x="13819" y="674571"/>
                  <a:pt x="985" y="490889"/>
                </a:cubicBezTo>
                <a:cubicBezTo>
                  <a:pt x="-11849" y="307207"/>
                  <a:pt x="102852" y="153603"/>
                  <a:pt x="217554" y="0"/>
                </a:cubicBezTo>
              </a:path>
            </a:pathLst>
          </a:custGeom>
          <a:noFill/>
          <a:ln>
            <a:solidFill>
              <a:srgbClr val="2A2F78"/>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60BE4F5-8A03-47C0-9BD2-D96AA10BC626}"/>
                  </a:ext>
                </a:extLst>
              </p:cNvPr>
              <p:cNvSpPr txBox="1"/>
              <p:nvPr/>
            </p:nvSpPr>
            <p:spPr>
              <a:xfrm>
                <a:off x="1144475" y="2658538"/>
                <a:ext cx="3746090" cy="2835520"/>
              </a:xfrm>
              <a:prstGeom prst="rect">
                <a:avLst/>
              </a:prstGeom>
              <a:solidFill>
                <a:schemeClr val="bg1"/>
              </a:solidFill>
              <a:ln w="38100">
                <a:solidFill>
                  <a:schemeClr val="accent2">
                    <a:lumMod val="75000"/>
                  </a:schemeClr>
                </a:solidFill>
              </a:ln>
            </p:spPr>
            <p:txBody>
              <a:bodyPr wrap="square" rtlCol="0">
                <a:spAutoFit/>
              </a:bodyPr>
              <a:lstStyle/>
              <a:p>
                <a:pPr algn="ctr"/>
                <a:r>
                  <a:rPr lang="en-US" sz="2400" b="1" dirty="0"/>
                  <a:t>Super-resolution</a:t>
                </a:r>
              </a:p>
              <a:p>
                <a:pPr algn="ctr"/>
                <a:endParaRPr lang="en-US" sz="700" b="1" dirty="0"/>
              </a:p>
              <a:p>
                <a:pPr algn="ctr"/>
                <a:r>
                  <a:rPr lang="es-ES" sz="2400" b="0" dirty="0">
                    <a:cs typeface="Arial" panose="020B0604020202020204" pitchFamily="34" charset="0"/>
                  </a:rPr>
                  <a:t>DL: </a:t>
                </a:r>
                <a14:m>
                  <m:oMath xmlns:m="http://schemas.openxmlformats.org/officeDocument/2006/math">
                    <m:sSub>
                      <m:sSubPr>
                        <m:ctrlPr>
                          <a:rPr lang="es-ES" sz="2400" b="0" i="1" smtClean="0">
                            <a:latin typeface="Cambria Math" panose="02040503050406030204" pitchFamily="18" charset="0"/>
                            <a:cs typeface="Arial" panose="020B0604020202020204" pitchFamily="34" charset="0"/>
                          </a:rPr>
                        </m:ctrlPr>
                      </m:sSubPr>
                      <m:e>
                        <m:r>
                          <a:rPr lang="es-ES" sz="2400" b="0" i="1" smtClean="0">
                            <a:latin typeface="Cambria Math" panose="02040503050406030204" pitchFamily="18" charset="0"/>
                            <a:cs typeface="Arial" panose="020B0604020202020204" pitchFamily="34" charset="0"/>
                          </a:rPr>
                          <m:t>𝜑</m:t>
                        </m:r>
                      </m:e>
                      <m:sub>
                        <m:r>
                          <m:rPr>
                            <m:sty m:val="p"/>
                          </m:rPr>
                          <a:rPr lang="es-ES" sz="2400" b="0" i="0" smtClean="0">
                            <a:latin typeface="Cambria Math" panose="02040503050406030204" pitchFamily="18" charset="0"/>
                            <a:cs typeface="Arial" panose="020B0604020202020204" pitchFamily="34" charset="0"/>
                          </a:rPr>
                          <m:t>res</m:t>
                        </m:r>
                      </m:sub>
                    </m:sSub>
                    <m:r>
                      <a:rPr lang="es-ES" sz="2400" b="0" i="1" smtClean="0">
                        <a:latin typeface="Cambria Math" panose="02040503050406030204" pitchFamily="18" charset="0"/>
                        <a:cs typeface="Arial" panose="020B0604020202020204" pitchFamily="34" charset="0"/>
                      </a:rPr>
                      <m:t>=2</m:t>
                    </m:r>
                    <m:r>
                      <a:rPr lang="es-ES" sz="2400" b="0" i="1" smtClean="0">
                        <a:latin typeface="Cambria Math" panose="02040503050406030204" pitchFamily="18" charset="0"/>
                        <a:cs typeface="Arial" panose="020B0604020202020204" pitchFamily="34" charset="0"/>
                      </a:rPr>
                      <m:t>𝜋</m:t>
                    </m:r>
                  </m:oMath>
                </a14:m>
                <a:r>
                  <a:rPr lang="es-ES" sz="2400" b="0" dirty="0">
                    <a:cs typeface="Arial" panose="020B0604020202020204" pitchFamily="34" charset="0"/>
                  </a:rPr>
                  <a:t> </a:t>
                </a:r>
              </a:p>
              <a:p>
                <a:pPr algn="ctr"/>
                <a:r>
                  <a:rPr lang="es-ES" sz="2400" b="0" dirty="0"/>
                  <a:t>NOON: </a:t>
                </a:r>
                <a14:m>
                  <m:oMath xmlns:m="http://schemas.openxmlformats.org/officeDocument/2006/math">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𝜑</m:t>
                        </m:r>
                      </m:e>
                      <m:sub>
                        <m:r>
                          <m:rPr>
                            <m:sty m:val="p"/>
                          </m:rPr>
                          <a:rPr lang="es-ES" sz="2400" b="0" i="0" smtClean="0">
                            <a:latin typeface="Cambria Math" panose="02040503050406030204" pitchFamily="18" charset="0"/>
                          </a:rPr>
                          <m:t>res</m:t>
                        </m:r>
                      </m:sub>
                    </m:sSub>
                    <m:r>
                      <a:rPr lang="es-ES" sz="2400" b="0" i="1" smtClean="0">
                        <a:latin typeface="Cambria Math" panose="02040503050406030204" pitchFamily="18" charset="0"/>
                      </a:rPr>
                      <m:t>=2</m:t>
                    </m:r>
                    <m:r>
                      <a:rPr lang="es-ES" sz="2400" b="0" i="1" smtClean="0">
                        <a:latin typeface="Cambria Math" panose="02040503050406030204" pitchFamily="18" charset="0"/>
                      </a:rPr>
                      <m:t>𝜋</m:t>
                    </m:r>
                    <m:r>
                      <a:rPr lang="es-ES" sz="2400" b="0" i="1" smtClean="0">
                        <a:latin typeface="Cambria Math" panose="02040503050406030204" pitchFamily="18" charset="0"/>
                      </a:rPr>
                      <m:t>/</m:t>
                    </m:r>
                    <m:r>
                      <a:rPr lang="es-ES" sz="2400" b="0" i="1" smtClean="0">
                        <a:latin typeface="Cambria Math" panose="02040503050406030204" pitchFamily="18" charset="0"/>
                      </a:rPr>
                      <m:t>𝑁</m:t>
                    </m:r>
                  </m:oMath>
                </a14:m>
                <a:endParaRPr lang="en-US" sz="2400" dirty="0"/>
              </a:p>
              <a:p>
                <a:pPr algn="ctr"/>
                <a:endParaRPr lang="en-US" b="1" dirty="0"/>
              </a:p>
              <a:p>
                <a:pPr algn="ctr"/>
                <a:r>
                  <a:rPr lang="en-US" sz="2400" b="1" dirty="0"/>
                  <a:t>Super-sensitivity</a:t>
                </a:r>
              </a:p>
              <a:p>
                <a:pPr algn="ctr"/>
                <a:endParaRPr lang="en-US" sz="700" dirty="0"/>
              </a:p>
              <a:p>
                <a:pPr algn="ctr"/>
                <a:r>
                  <a:rPr lang="en-US" sz="2400" dirty="0"/>
                  <a:t>SNL: </a:t>
                </a:r>
                <a14:m>
                  <m:oMath xmlns:m="http://schemas.openxmlformats.org/officeDocument/2006/math">
                    <m:r>
                      <m:rPr>
                        <m:sty m:val="p"/>
                      </m:rPr>
                      <a:rPr lang="es-ES" sz="2400" b="0" i="0" smtClean="0">
                        <a:latin typeface="Cambria Math" panose="02040503050406030204" pitchFamily="18" charset="0"/>
                      </a:rPr>
                      <m:t>Δ</m:t>
                    </m:r>
                    <m:r>
                      <a:rPr lang="es-ES" sz="2400" b="0" i="1" smtClean="0">
                        <a:latin typeface="Cambria Math" panose="02040503050406030204" pitchFamily="18" charset="0"/>
                      </a:rPr>
                      <m:t>𝜑</m:t>
                    </m:r>
                    <m:r>
                      <a:rPr lang="es-ES" sz="2400" b="0" i="1" smtClean="0">
                        <a:latin typeface="Cambria Math" panose="02040503050406030204" pitchFamily="18" charset="0"/>
                      </a:rPr>
                      <m:t>=1/</m:t>
                    </m:r>
                    <m:rad>
                      <m:radPr>
                        <m:degHide m:val="on"/>
                        <m:ctrlPr>
                          <a:rPr lang="es-ES" sz="2400" b="0" i="1" smtClean="0">
                            <a:latin typeface="Cambria Math" panose="02040503050406030204" pitchFamily="18" charset="0"/>
                          </a:rPr>
                        </m:ctrlPr>
                      </m:radPr>
                      <m:deg/>
                      <m:e>
                        <m:r>
                          <a:rPr lang="es-ES" sz="2400" b="0" i="1" smtClean="0">
                            <a:latin typeface="Cambria Math" panose="02040503050406030204" pitchFamily="18" charset="0"/>
                          </a:rPr>
                          <m:t>𝑁</m:t>
                        </m:r>
                      </m:e>
                    </m:rad>
                  </m:oMath>
                </a14:m>
                <a:r>
                  <a:rPr lang="en-US" sz="2400" dirty="0"/>
                  <a:t> </a:t>
                </a:r>
              </a:p>
              <a:p>
                <a:pPr algn="ctr"/>
                <a:r>
                  <a:rPr lang="es-ES" sz="2400" b="0" dirty="0"/>
                  <a:t>NOON: </a:t>
                </a:r>
                <a14:m>
                  <m:oMath xmlns:m="http://schemas.openxmlformats.org/officeDocument/2006/math">
                    <m:r>
                      <a:rPr lang="es-ES" sz="2400" b="0" i="1" smtClean="0">
                        <a:latin typeface="Cambria Math" panose="02040503050406030204" pitchFamily="18" charset="0"/>
                      </a:rPr>
                      <m:t>𝛥𝜑</m:t>
                    </m:r>
                    <m:r>
                      <a:rPr lang="es-ES" sz="2400" b="0" i="1" smtClean="0">
                        <a:latin typeface="Cambria Math" panose="02040503050406030204" pitchFamily="18" charset="0"/>
                      </a:rPr>
                      <m:t>=1/</m:t>
                    </m:r>
                    <m:r>
                      <a:rPr lang="es-ES" sz="2400" b="0" i="1" smtClean="0">
                        <a:latin typeface="Cambria Math" panose="02040503050406030204" pitchFamily="18" charset="0"/>
                      </a:rPr>
                      <m:t>𝑁</m:t>
                    </m:r>
                  </m:oMath>
                </a14:m>
                <a:endParaRPr lang="en-US" sz="2400" i="1" dirty="0"/>
              </a:p>
            </p:txBody>
          </p:sp>
        </mc:Choice>
        <mc:Fallback xmlns="">
          <p:sp>
            <p:nvSpPr>
              <p:cNvPr id="8" name="TextBox 7">
                <a:extLst>
                  <a:ext uri="{FF2B5EF4-FFF2-40B4-BE49-F238E27FC236}">
                    <a16:creationId xmlns:a16="http://schemas.microsoft.com/office/drawing/2014/main" id="{F60BE4F5-8A03-47C0-9BD2-D96AA10BC626}"/>
                  </a:ext>
                </a:extLst>
              </p:cNvPr>
              <p:cNvSpPr txBox="1">
                <a:spLocks noRot="1" noChangeAspect="1" noMove="1" noResize="1" noEditPoints="1" noAdjustHandles="1" noChangeArrowheads="1" noChangeShapeType="1" noTextEdit="1"/>
              </p:cNvSpPr>
              <p:nvPr/>
            </p:nvSpPr>
            <p:spPr>
              <a:xfrm>
                <a:off x="1144475" y="2658538"/>
                <a:ext cx="3746090" cy="2835520"/>
              </a:xfrm>
              <a:prstGeom prst="rect">
                <a:avLst/>
              </a:prstGeom>
              <a:blipFill>
                <a:blip r:embed="rId10"/>
                <a:stretch>
                  <a:fillRect t="-849" b="-3397"/>
                </a:stretch>
              </a:blipFill>
              <a:ln w="38100">
                <a:solidFill>
                  <a:schemeClr val="accent2">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940163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bg1"/>
                  </a:solidFill>
                  <a:latin typeface="Helvetica" pitchFamily="2" charset="0"/>
                  <a:cs typeface="Arial" panose="020B0604020202020204" pitchFamily="34" charset="0"/>
                </a:rPr>
                <a:t>Challenges</a:t>
              </a:r>
              <a:r>
                <a:rPr lang="es-ES" sz="2800" dirty="0">
                  <a:solidFill>
                    <a:schemeClr val="bg1"/>
                  </a:solidFill>
                  <a:latin typeface="Helvetica" pitchFamily="2" charset="0"/>
                  <a:cs typeface="Arial" panose="020B0604020202020204" pitchFamily="34" charset="0"/>
                </a:rPr>
                <a:t> in </a:t>
              </a:r>
              <a:r>
                <a:rPr lang="es-ES" sz="2800" dirty="0" err="1">
                  <a:solidFill>
                    <a:schemeClr val="bg1"/>
                  </a:solidFill>
                  <a:latin typeface="Helvetica" pitchFamily="2" charset="0"/>
                  <a:cs typeface="Arial" panose="020B0604020202020204" pitchFamily="34" charset="0"/>
                </a:rPr>
                <a:t>generation</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of</a:t>
              </a:r>
              <a:r>
                <a:rPr lang="es-ES" sz="2800" dirty="0">
                  <a:solidFill>
                    <a:schemeClr val="bg1"/>
                  </a:solidFill>
                  <a:latin typeface="Helvetica" pitchFamily="2" charset="0"/>
                  <a:cs typeface="Arial" panose="020B0604020202020204" pitchFamily="34" charset="0"/>
                </a:rPr>
                <a:t> NOON </a:t>
              </a:r>
              <a:r>
                <a:rPr lang="es-ES" sz="2800" dirty="0" err="1">
                  <a:solidFill>
                    <a:schemeClr val="bg1"/>
                  </a:solidFill>
                  <a:latin typeface="Helvetica" pitchFamily="2" charset="0"/>
                  <a:cs typeface="Arial" panose="020B0604020202020204" pitchFamily="34" charset="0"/>
                </a:rPr>
                <a:t>states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id="{26B264AB-58C7-4022-AE08-AE139E2D7710}"/>
              </a:ext>
            </a:extLst>
          </p:cNvPr>
          <p:cNvGrpSpPr/>
          <p:nvPr/>
        </p:nvGrpSpPr>
        <p:grpSpPr>
          <a:xfrm>
            <a:off x="2940826" y="1769634"/>
            <a:ext cx="5702004" cy="1618070"/>
            <a:chOff x="1123824" y="1810930"/>
            <a:chExt cx="5702004" cy="161807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C6358E1-6F0E-48E4-8353-7CF0A8A8D5EE}"/>
                    </a:ext>
                  </a:extLst>
                </p:cNvPr>
                <p:cNvSpPr txBox="1"/>
                <p:nvPr/>
              </p:nvSpPr>
              <p:spPr>
                <a:xfrm>
                  <a:off x="1123824" y="1942163"/>
                  <a:ext cx="11316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𝑁</m:t>
                        </m:r>
                        <m:r>
                          <a:rPr lang="es-ES" sz="2800" b="0" i="1" smtClean="0">
                            <a:latin typeface="Cambria Math" panose="02040503050406030204" pitchFamily="18" charset="0"/>
                          </a:rPr>
                          <m:t>=1:</m:t>
                        </m:r>
                      </m:oMath>
                    </m:oMathPara>
                  </a14:m>
                  <a:endParaRPr lang="en-US" dirty="0"/>
                </a:p>
              </p:txBody>
            </p:sp>
          </mc:Choice>
          <mc:Fallback xmlns="">
            <p:sp>
              <p:nvSpPr>
                <p:cNvPr id="2" name="TextBox 1">
                  <a:extLst>
                    <a:ext uri="{FF2B5EF4-FFF2-40B4-BE49-F238E27FC236}">
                      <a16:creationId xmlns:a16="http://schemas.microsoft.com/office/drawing/2014/main" id="{2C6358E1-6F0E-48E4-8353-7CF0A8A8D5EE}"/>
                    </a:ext>
                  </a:extLst>
                </p:cNvPr>
                <p:cNvSpPr txBox="1">
                  <a:spLocks noRot="1" noChangeAspect="1" noMove="1" noResize="1" noEditPoints="1" noAdjustHandles="1" noChangeArrowheads="1" noChangeShapeType="1" noTextEdit="1"/>
                </p:cNvSpPr>
                <p:nvPr/>
              </p:nvSpPr>
              <p:spPr>
                <a:xfrm>
                  <a:off x="1123824" y="1942163"/>
                  <a:ext cx="1131655" cy="430887"/>
                </a:xfrm>
                <a:prstGeom prst="rect">
                  <a:avLst/>
                </a:prstGeom>
                <a:blipFill>
                  <a:blip r:embed="rId6"/>
                  <a:stretch>
                    <a:fillRect/>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66A3C897-5A65-45B9-B6DE-DDF43BB352A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606715" y="1810930"/>
              <a:ext cx="4219113" cy="6279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DF4320E-A4C8-4BD8-B260-4E157FF265E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606716" y="2801039"/>
              <a:ext cx="4219112" cy="6279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46EF665-7040-40E8-8CA8-51FE9ADD50BD}"/>
                    </a:ext>
                  </a:extLst>
                </p:cNvPr>
                <p:cNvSpPr txBox="1"/>
                <p:nvPr/>
              </p:nvSpPr>
              <p:spPr>
                <a:xfrm>
                  <a:off x="1123824" y="2899575"/>
                  <a:ext cx="11316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𝑁</m:t>
                        </m:r>
                        <m:r>
                          <a:rPr lang="es-ES" sz="2800" b="0" i="1" smtClean="0">
                            <a:latin typeface="Cambria Math" panose="02040503050406030204" pitchFamily="18" charset="0"/>
                          </a:rPr>
                          <m:t>=2:</m:t>
                        </m:r>
                      </m:oMath>
                    </m:oMathPara>
                  </a14:m>
                  <a:endParaRPr lang="en-US" dirty="0"/>
                </a:p>
              </p:txBody>
            </p:sp>
          </mc:Choice>
          <mc:Fallback xmlns="">
            <p:sp>
              <p:nvSpPr>
                <p:cNvPr id="11" name="TextBox 10">
                  <a:extLst>
                    <a:ext uri="{FF2B5EF4-FFF2-40B4-BE49-F238E27FC236}">
                      <a16:creationId xmlns:a16="http://schemas.microsoft.com/office/drawing/2014/main" id="{F46EF665-7040-40E8-8CA8-51FE9ADD50BD}"/>
                    </a:ext>
                  </a:extLst>
                </p:cNvPr>
                <p:cNvSpPr txBox="1">
                  <a:spLocks noRot="1" noChangeAspect="1" noMove="1" noResize="1" noEditPoints="1" noAdjustHandles="1" noChangeArrowheads="1" noChangeShapeType="1" noTextEdit="1"/>
                </p:cNvSpPr>
                <p:nvPr/>
              </p:nvSpPr>
              <p:spPr>
                <a:xfrm>
                  <a:off x="1123824" y="2899575"/>
                  <a:ext cx="1131655" cy="430887"/>
                </a:xfrm>
                <a:prstGeom prst="rect">
                  <a:avLst/>
                </a:prstGeom>
                <a:blipFill>
                  <a:blip r:embed="rId9"/>
                  <a:stretch>
                    <a:fillRect/>
                  </a:stretch>
                </a:blipFill>
              </p:spPr>
              <p:txBody>
                <a:bodyPr/>
                <a:lstStyle/>
                <a:p>
                  <a:r>
                    <a:rPr lang="en-US">
                      <a:noFill/>
                    </a:rPr>
                    <a:t> </a:t>
                  </a:r>
                </a:p>
              </p:txBody>
            </p:sp>
          </mc:Fallback>
        </mc:AlternateContent>
      </p:grpSp>
      <p:sp>
        <p:nvSpPr>
          <p:cNvPr id="4" name="TextBox 3">
            <a:extLst>
              <a:ext uri="{FF2B5EF4-FFF2-40B4-BE49-F238E27FC236}">
                <a16:creationId xmlns:a16="http://schemas.microsoft.com/office/drawing/2014/main" id="{CFF92629-D57A-47BE-A5C6-F811F22A2519}"/>
              </a:ext>
            </a:extLst>
          </p:cNvPr>
          <p:cNvSpPr txBox="1"/>
          <p:nvPr/>
        </p:nvSpPr>
        <p:spPr>
          <a:xfrm>
            <a:off x="3734292" y="945215"/>
            <a:ext cx="4117750" cy="461665"/>
          </a:xfrm>
          <a:prstGeom prst="rect">
            <a:avLst/>
          </a:prstGeom>
          <a:noFill/>
        </p:spPr>
        <p:txBody>
          <a:bodyPr wrap="square" rtlCol="0">
            <a:spAutoFit/>
          </a:bodyPr>
          <a:lstStyle/>
          <a:p>
            <a:pPr algn="ctr"/>
            <a:r>
              <a:rPr lang="en-US" sz="2400" b="1" dirty="0"/>
              <a:t>Low-N NOON states</a:t>
            </a:r>
          </a:p>
        </p:txBody>
      </p:sp>
      <p:sp>
        <p:nvSpPr>
          <p:cNvPr id="13" name="TextBox 12">
            <a:extLst>
              <a:ext uri="{FF2B5EF4-FFF2-40B4-BE49-F238E27FC236}">
                <a16:creationId xmlns:a16="http://schemas.microsoft.com/office/drawing/2014/main" id="{E47CBECC-9765-4EC7-A24B-8CA012E2E60E}"/>
              </a:ext>
            </a:extLst>
          </p:cNvPr>
          <p:cNvSpPr txBox="1"/>
          <p:nvPr/>
        </p:nvSpPr>
        <p:spPr>
          <a:xfrm>
            <a:off x="3734292" y="3905708"/>
            <a:ext cx="4117750" cy="461665"/>
          </a:xfrm>
          <a:prstGeom prst="rect">
            <a:avLst/>
          </a:prstGeom>
          <a:noFill/>
        </p:spPr>
        <p:txBody>
          <a:bodyPr wrap="square" rtlCol="0">
            <a:spAutoFit/>
          </a:bodyPr>
          <a:lstStyle/>
          <a:p>
            <a:pPr algn="ctr"/>
            <a:r>
              <a:rPr lang="en-US" sz="2400" b="1" dirty="0"/>
              <a:t>High-N NOON states</a:t>
            </a:r>
          </a:p>
        </p:txBody>
      </p:sp>
      <p:pic>
        <p:nvPicPr>
          <p:cNvPr id="2054" name="Picture 6" descr="https://latex2png.com/pngs/19edcbc42bc7e38649b62f4a042fbe96.png">
            <a:extLst>
              <a:ext uri="{FF2B5EF4-FFF2-40B4-BE49-F238E27FC236}">
                <a16:creationId xmlns:a16="http://schemas.microsoft.com/office/drawing/2014/main" id="{6422C757-D676-4811-B755-7437FE4B59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04055" y="4637606"/>
            <a:ext cx="5378223" cy="57752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4E7CC1D0-1459-4035-9E20-4E1EBFC7F6EC}"/>
              </a:ext>
            </a:extLst>
          </p:cNvPr>
          <p:cNvCxnSpPr/>
          <p:nvPr/>
        </p:nvCxnSpPr>
        <p:spPr>
          <a:xfrm>
            <a:off x="5256325" y="4633048"/>
            <a:ext cx="466049" cy="5347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346CFD-E1DC-47E9-A9E9-740706074780}"/>
              </a:ext>
            </a:extLst>
          </p:cNvPr>
          <p:cNvCxnSpPr>
            <a:cxnSpLocks/>
          </p:cNvCxnSpPr>
          <p:nvPr/>
        </p:nvCxnSpPr>
        <p:spPr>
          <a:xfrm flipH="1">
            <a:off x="5256324" y="4676673"/>
            <a:ext cx="466049" cy="5347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B8E8195-CBB3-4C14-9955-1E4F36E3E417}"/>
              </a:ext>
            </a:extLst>
          </p:cNvPr>
          <p:cNvSpPr txBox="1"/>
          <p:nvPr/>
        </p:nvSpPr>
        <p:spPr>
          <a:xfrm>
            <a:off x="8783053" y="2759838"/>
            <a:ext cx="2415941" cy="830997"/>
          </a:xfrm>
          <a:prstGeom prst="rect">
            <a:avLst/>
          </a:prstGeom>
          <a:noFill/>
        </p:spPr>
        <p:txBody>
          <a:bodyPr wrap="square" rtlCol="0">
            <a:spAutoFit/>
          </a:bodyPr>
          <a:lstStyle/>
          <a:p>
            <a:pPr algn="ctr"/>
            <a:r>
              <a:rPr lang="en-US" sz="2400" b="1" dirty="0"/>
              <a:t>Hong </a:t>
            </a:r>
            <a:r>
              <a:rPr lang="en-US" sz="2400" b="1" dirty="0" err="1"/>
              <a:t>Ou</a:t>
            </a:r>
            <a:r>
              <a:rPr lang="en-US" sz="2400" b="1" dirty="0"/>
              <a:t> Mandel effect</a:t>
            </a:r>
          </a:p>
        </p:txBody>
      </p:sp>
    </p:spTree>
    <p:extLst>
      <p:ext uri="{BB962C8B-B14F-4D97-AF65-F5344CB8AC3E}">
        <p14:creationId xmlns:p14="http://schemas.microsoft.com/office/powerpoint/2010/main" val="100535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bg1"/>
                  </a:solidFill>
                  <a:latin typeface="Helvetica" pitchFamily="2" charset="0"/>
                  <a:cs typeface="Arial" panose="020B0604020202020204" pitchFamily="34" charset="0"/>
                </a:rPr>
                <a:t>Challenges</a:t>
              </a:r>
              <a:r>
                <a:rPr lang="es-ES" sz="2800" dirty="0">
                  <a:solidFill>
                    <a:schemeClr val="bg1"/>
                  </a:solidFill>
                  <a:latin typeface="Helvetica" pitchFamily="2" charset="0"/>
                  <a:cs typeface="Arial" panose="020B0604020202020204" pitchFamily="34" charset="0"/>
                </a:rPr>
                <a:t> in </a:t>
              </a:r>
              <a:r>
                <a:rPr lang="es-ES" sz="2800" dirty="0" err="1">
                  <a:solidFill>
                    <a:schemeClr val="bg1"/>
                  </a:solidFill>
                  <a:latin typeface="Helvetica" pitchFamily="2" charset="0"/>
                  <a:cs typeface="Arial" panose="020B0604020202020204" pitchFamily="34" charset="0"/>
                </a:rPr>
                <a:t>generation</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of</a:t>
              </a:r>
              <a:r>
                <a:rPr lang="es-ES" sz="2800" dirty="0">
                  <a:solidFill>
                    <a:schemeClr val="bg1"/>
                  </a:solidFill>
                  <a:latin typeface="Helvetica" pitchFamily="2" charset="0"/>
                  <a:cs typeface="Arial" panose="020B0604020202020204" pitchFamily="34" charset="0"/>
                </a:rPr>
                <a:t> NOON </a:t>
              </a:r>
              <a:r>
                <a:rPr lang="es-ES" sz="2800" dirty="0" err="1">
                  <a:solidFill>
                    <a:schemeClr val="bg1"/>
                  </a:solidFill>
                  <a:latin typeface="Helvetica" pitchFamily="2" charset="0"/>
                  <a:cs typeface="Arial" panose="020B0604020202020204" pitchFamily="34" charset="0"/>
                </a:rPr>
                <a:t>states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a:extLst>
              <a:ext uri="{FF2B5EF4-FFF2-40B4-BE49-F238E27FC236}">
                <a16:creationId xmlns:a16="http://schemas.microsoft.com/office/drawing/2014/main" id="{26B264AB-58C7-4022-AE08-AE139E2D7710}"/>
              </a:ext>
            </a:extLst>
          </p:cNvPr>
          <p:cNvGrpSpPr/>
          <p:nvPr/>
        </p:nvGrpSpPr>
        <p:grpSpPr>
          <a:xfrm>
            <a:off x="2940826" y="1769634"/>
            <a:ext cx="5702004" cy="1618070"/>
            <a:chOff x="1123824" y="1810930"/>
            <a:chExt cx="5702004" cy="161807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C6358E1-6F0E-48E4-8353-7CF0A8A8D5EE}"/>
                    </a:ext>
                  </a:extLst>
                </p:cNvPr>
                <p:cNvSpPr txBox="1"/>
                <p:nvPr/>
              </p:nvSpPr>
              <p:spPr>
                <a:xfrm>
                  <a:off x="1123824" y="1942163"/>
                  <a:ext cx="11316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𝑁</m:t>
                        </m:r>
                        <m:r>
                          <a:rPr lang="es-ES" sz="2800" b="0" i="1" smtClean="0">
                            <a:latin typeface="Cambria Math" panose="02040503050406030204" pitchFamily="18" charset="0"/>
                          </a:rPr>
                          <m:t>=1:</m:t>
                        </m:r>
                      </m:oMath>
                    </m:oMathPara>
                  </a14:m>
                  <a:endParaRPr lang="en-US" dirty="0"/>
                </a:p>
              </p:txBody>
            </p:sp>
          </mc:Choice>
          <mc:Fallback xmlns="">
            <p:sp>
              <p:nvSpPr>
                <p:cNvPr id="2" name="TextBox 1">
                  <a:extLst>
                    <a:ext uri="{FF2B5EF4-FFF2-40B4-BE49-F238E27FC236}">
                      <a16:creationId xmlns:a16="http://schemas.microsoft.com/office/drawing/2014/main" id="{2C6358E1-6F0E-48E4-8353-7CF0A8A8D5EE}"/>
                    </a:ext>
                  </a:extLst>
                </p:cNvPr>
                <p:cNvSpPr txBox="1">
                  <a:spLocks noRot="1" noChangeAspect="1" noMove="1" noResize="1" noEditPoints="1" noAdjustHandles="1" noChangeArrowheads="1" noChangeShapeType="1" noTextEdit="1"/>
                </p:cNvSpPr>
                <p:nvPr/>
              </p:nvSpPr>
              <p:spPr>
                <a:xfrm>
                  <a:off x="1123824" y="1942163"/>
                  <a:ext cx="1131655" cy="430887"/>
                </a:xfrm>
                <a:prstGeom prst="rect">
                  <a:avLst/>
                </a:prstGeom>
                <a:blipFill>
                  <a:blip r:embed="rId6"/>
                  <a:stretch>
                    <a:fillRect/>
                  </a:stretch>
                </a:blipFill>
              </p:spPr>
              <p:txBody>
                <a:bodyPr/>
                <a:lstStyle/>
                <a:p>
                  <a:r>
                    <a:rPr lang="en-US">
                      <a:noFill/>
                    </a:rPr>
                    <a:t> </a:t>
                  </a:r>
                </a:p>
              </p:txBody>
            </p:sp>
          </mc:Fallback>
        </mc:AlternateContent>
        <p:pic>
          <p:nvPicPr>
            <p:cNvPr id="2050" name="Picture 2">
              <a:extLst>
                <a:ext uri="{FF2B5EF4-FFF2-40B4-BE49-F238E27FC236}">
                  <a16:creationId xmlns:a16="http://schemas.microsoft.com/office/drawing/2014/main" id="{66A3C897-5A65-45B9-B6DE-DDF43BB352A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606715" y="1810930"/>
              <a:ext cx="4219113" cy="6279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DF4320E-A4C8-4BD8-B260-4E157FF265E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606716" y="2801039"/>
              <a:ext cx="4219112" cy="62796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46EF665-7040-40E8-8CA8-51FE9ADD50BD}"/>
                    </a:ext>
                  </a:extLst>
                </p:cNvPr>
                <p:cNvSpPr txBox="1"/>
                <p:nvPr/>
              </p:nvSpPr>
              <p:spPr>
                <a:xfrm>
                  <a:off x="1123824" y="2899575"/>
                  <a:ext cx="113165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𝑁</m:t>
                        </m:r>
                        <m:r>
                          <a:rPr lang="es-ES" sz="2800" b="0" i="1" smtClean="0">
                            <a:latin typeface="Cambria Math" panose="02040503050406030204" pitchFamily="18" charset="0"/>
                          </a:rPr>
                          <m:t>=2:</m:t>
                        </m:r>
                      </m:oMath>
                    </m:oMathPara>
                  </a14:m>
                  <a:endParaRPr lang="en-US" dirty="0"/>
                </a:p>
              </p:txBody>
            </p:sp>
          </mc:Choice>
          <mc:Fallback xmlns="">
            <p:sp>
              <p:nvSpPr>
                <p:cNvPr id="11" name="TextBox 10">
                  <a:extLst>
                    <a:ext uri="{FF2B5EF4-FFF2-40B4-BE49-F238E27FC236}">
                      <a16:creationId xmlns:a16="http://schemas.microsoft.com/office/drawing/2014/main" id="{F46EF665-7040-40E8-8CA8-51FE9ADD50BD}"/>
                    </a:ext>
                  </a:extLst>
                </p:cNvPr>
                <p:cNvSpPr txBox="1">
                  <a:spLocks noRot="1" noChangeAspect="1" noMove="1" noResize="1" noEditPoints="1" noAdjustHandles="1" noChangeArrowheads="1" noChangeShapeType="1" noTextEdit="1"/>
                </p:cNvSpPr>
                <p:nvPr/>
              </p:nvSpPr>
              <p:spPr>
                <a:xfrm>
                  <a:off x="1123824" y="2899575"/>
                  <a:ext cx="1131655" cy="430887"/>
                </a:xfrm>
                <a:prstGeom prst="rect">
                  <a:avLst/>
                </a:prstGeom>
                <a:blipFill>
                  <a:blip r:embed="rId9"/>
                  <a:stretch>
                    <a:fillRect/>
                  </a:stretch>
                </a:blipFill>
              </p:spPr>
              <p:txBody>
                <a:bodyPr/>
                <a:lstStyle/>
                <a:p>
                  <a:r>
                    <a:rPr lang="en-US">
                      <a:noFill/>
                    </a:rPr>
                    <a:t> </a:t>
                  </a:r>
                </a:p>
              </p:txBody>
            </p:sp>
          </mc:Fallback>
        </mc:AlternateContent>
      </p:grpSp>
      <p:sp>
        <p:nvSpPr>
          <p:cNvPr id="4" name="TextBox 3">
            <a:extLst>
              <a:ext uri="{FF2B5EF4-FFF2-40B4-BE49-F238E27FC236}">
                <a16:creationId xmlns:a16="http://schemas.microsoft.com/office/drawing/2014/main" id="{CFF92629-D57A-47BE-A5C6-F811F22A2519}"/>
              </a:ext>
            </a:extLst>
          </p:cNvPr>
          <p:cNvSpPr txBox="1"/>
          <p:nvPr/>
        </p:nvSpPr>
        <p:spPr>
          <a:xfrm>
            <a:off x="3734292" y="945215"/>
            <a:ext cx="4117750" cy="461665"/>
          </a:xfrm>
          <a:prstGeom prst="rect">
            <a:avLst/>
          </a:prstGeom>
          <a:noFill/>
        </p:spPr>
        <p:txBody>
          <a:bodyPr wrap="square" rtlCol="0">
            <a:spAutoFit/>
          </a:bodyPr>
          <a:lstStyle/>
          <a:p>
            <a:pPr algn="ctr"/>
            <a:r>
              <a:rPr lang="en-US" sz="2400" b="1" dirty="0"/>
              <a:t>Low-N NOON states</a:t>
            </a:r>
          </a:p>
        </p:txBody>
      </p:sp>
      <p:sp>
        <p:nvSpPr>
          <p:cNvPr id="13" name="TextBox 12">
            <a:extLst>
              <a:ext uri="{FF2B5EF4-FFF2-40B4-BE49-F238E27FC236}">
                <a16:creationId xmlns:a16="http://schemas.microsoft.com/office/drawing/2014/main" id="{E47CBECC-9765-4EC7-A24B-8CA012E2E60E}"/>
              </a:ext>
            </a:extLst>
          </p:cNvPr>
          <p:cNvSpPr txBox="1"/>
          <p:nvPr/>
        </p:nvSpPr>
        <p:spPr>
          <a:xfrm>
            <a:off x="3734292" y="3905708"/>
            <a:ext cx="4117750" cy="461665"/>
          </a:xfrm>
          <a:prstGeom prst="rect">
            <a:avLst/>
          </a:prstGeom>
          <a:noFill/>
        </p:spPr>
        <p:txBody>
          <a:bodyPr wrap="square" rtlCol="0">
            <a:spAutoFit/>
          </a:bodyPr>
          <a:lstStyle/>
          <a:p>
            <a:pPr algn="ctr"/>
            <a:r>
              <a:rPr lang="en-US" sz="2400" b="1" dirty="0"/>
              <a:t>High-N NOON states</a:t>
            </a:r>
          </a:p>
        </p:txBody>
      </p:sp>
      <p:pic>
        <p:nvPicPr>
          <p:cNvPr id="2056" name="Picture 8" descr="https://latex2png.com/pngs/a8018e046ccdb1cc0953d6c734644741.png">
            <a:extLst>
              <a:ext uri="{FF2B5EF4-FFF2-40B4-BE49-F238E27FC236}">
                <a16:creationId xmlns:a16="http://schemas.microsoft.com/office/drawing/2014/main" id="{972BCFB1-7136-4AF1-A09B-7FFA077F9E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59" y="4662263"/>
            <a:ext cx="11612882" cy="59878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0CE5D0E-54AB-4D9D-B53D-A82938C26C45}"/>
                  </a:ext>
                </a:extLst>
              </p:cNvPr>
              <p:cNvSpPr txBox="1"/>
              <p:nvPr/>
            </p:nvSpPr>
            <p:spPr>
              <a:xfrm>
                <a:off x="967188" y="5545922"/>
                <a:ext cx="10257623" cy="830997"/>
              </a:xfrm>
              <a:prstGeom prst="rect">
                <a:avLst/>
              </a:prstGeom>
              <a:noFill/>
            </p:spPr>
            <p:txBody>
              <a:bodyPr wrap="square" rtlCol="0">
                <a:spAutoFit/>
              </a:bodyPr>
              <a:lstStyle/>
              <a:p>
                <a:pPr algn="ctr"/>
                <a:r>
                  <a:rPr lang="en-US" sz="2400" dirty="0"/>
                  <a:t>removing the non-NOON components by projection…</a:t>
                </a:r>
              </a:p>
              <a:p>
                <a:pPr algn="ct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𝑁</m:t>
                      </m:r>
                      <m:r>
                        <a:rPr lang="es-ES" sz="2400" b="0" i="1" smtClean="0">
                          <a:latin typeface="Cambria Math" panose="02040503050406030204" pitchFamily="18" charset="0"/>
                        </a:rPr>
                        <m:t>=3</m:t>
                      </m:r>
                    </m:oMath>
                  </m:oMathPara>
                </a14:m>
                <a:endParaRPr lang="en-US" sz="2400" dirty="0"/>
              </a:p>
            </p:txBody>
          </p:sp>
        </mc:Choice>
        <mc:Fallback xmlns="">
          <p:sp>
            <p:nvSpPr>
              <p:cNvPr id="3" name="TextBox 2">
                <a:extLst>
                  <a:ext uri="{FF2B5EF4-FFF2-40B4-BE49-F238E27FC236}">
                    <a16:creationId xmlns:a16="http://schemas.microsoft.com/office/drawing/2014/main" id="{80CE5D0E-54AB-4D9D-B53D-A82938C26C45}"/>
                  </a:ext>
                </a:extLst>
              </p:cNvPr>
              <p:cNvSpPr txBox="1">
                <a:spLocks noRot="1" noChangeAspect="1" noMove="1" noResize="1" noEditPoints="1" noAdjustHandles="1" noChangeArrowheads="1" noChangeShapeType="1" noTextEdit="1"/>
              </p:cNvSpPr>
              <p:nvPr/>
            </p:nvSpPr>
            <p:spPr>
              <a:xfrm>
                <a:off x="967188" y="5545922"/>
                <a:ext cx="10257623" cy="830997"/>
              </a:xfrm>
              <a:prstGeom prst="rect">
                <a:avLst/>
              </a:prstGeom>
              <a:blipFill>
                <a:blip r:embed="rId11"/>
                <a:stretch>
                  <a:fillRect t="-5147"/>
                </a:stretch>
              </a:blipFill>
            </p:spPr>
            <p:txBody>
              <a:bodyPr/>
              <a:lstStyle/>
              <a:p>
                <a:r>
                  <a:rPr lang="en-US">
                    <a:noFill/>
                  </a:rPr>
                  <a:t> </a:t>
                </a:r>
              </a:p>
            </p:txBody>
          </p:sp>
        </mc:Fallback>
      </mc:AlternateContent>
    </p:spTree>
    <p:extLst>
      <p:ext uri="{BB962C8B-B14F-4D97-AF65-F5344CB8AC3E}">
        <p14:creationId xmlns:p14="http://schemas.microsoft.com/office/powerpoint/2010/main" val="128824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bg1"/>
                  </a:solidFill>
                  <a:latin typeface="Helvetica" pitchFamily="2" charset="0"/>
                  <a:cs typeface="Arial" panose="020B0604020202020204" pitchFamily="34" charset="0"/>
                </a:rPr>
                <a:t>State</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of</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the</a:t>
              </a:r>
              <a:r>
                <a:rPr lang="es-ES" sz="2800" dirty="0">
                  <a:solidFill>
                    <a:schemeClr val="bg1"/>
                  </a:solidFill>
                  <a:latin typeface="Helvetica" pitchFamily="2" charset="0"/>
                  <a:cs typeface="Arial" panose="020B0604020202020204" pitchFamily="34" charset="0"/>
                </a:rPr>
                <a:t> art</a:t>
              </a: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E47CBECC-9765-4EC7-A24B-8CA012E2E60E}"/>
              </a:ext>
            </a:extLst>
          </p:cNvPr>
          <p:cNvSpPr txBox="1"/>
          <p:nvPr/>
        </p:nvSpPr>
        <p:spPr>
          <a:xfrm>
            <a:off x="4037125" y="826244"/>
            <a:ext cx="4117750" cy="461665"/>
          </a:xfrm>
          <a:prstGeom prst="rect">
            <a:avLst/>
          </a:prstGeom>
          <a:noFill/>
        </p:spPr>
        <p:txBody>
          <a:bodyPr wrap="square" rtlCol="0">
            <a:spAutoFit/>
          </a:bodyPr>
          <a:lstStyle/>
          <a:p>
            <a:pPr algn="ctr"/>
            <a:r>
              <a:rPr lang="en-US" sz="2400" b="1" dirty="0"/>
              <a:t>High-N NOON states</a:t>
            </a:r>
          </a:p>
        </p:txBody>
      </p:sp>
      <p:pic>
        <p:nvPicPr>
          <p:cNvPr id="3" name="Picture 2">
            <a:extLst>
              <a:ext uri="{FF2B5EF4-FFF2-40B4-BE49-F238E27FC236}">
                <a16:creationId xmlns:a16="http://schemas.microsoft.com/office/drawing/2014/main" id="{99EA4E77-6DEB-4DB2-8D65-33AC74923EC5}"/>
              </a:ext>
            </a:extLst>
          </p:cNvPr>
          <p:cNvPicPr>
            <a:picLocks noChangeAspect="1"/>
          </p:cNvPicPr>
          <p:nvPr/>
        </p:nvPicPr>
        <p:blipFill rotWithShape="1">
          <a:blip r:embed="rId6"/>
          <a:srcRect l="7001"/>
          <a:stretch/>
        </p:blipFill>
        <p:spPr>
          <a:xfrm>
            <a:off x="2985608" y="1590932"/>
            <a:ext cx="7260995" cy="4714208"/>
          </a:xfrm>
          <a:prstGeom prst="rect">
            <a:avLst/>
          </a:prstGeom>
        </p:spPr>
      </p:pic>
      <p:sp>
        <p:nvSpPr>
          <p:cNvPr id="8" name="TextBox 7">
            <a:extLst>
              <a:ext uri="{FF2B5EF4-FFF2-40B4-BE49-F238E27FC236}">
                <a16:creationId xmlns:a16="http://schemas.microsoft.com/office/drawing/2014/main" id="{AF4BD036-2C33-448F-A5E7-46B7B65B48A2}"/>
              </a:ext>
            </a:extLst>
          </p:cNvPr>
          <p:cNvSpPr txBox="1"/>
          <p:nvPr/>
        </p:nvSpPr>
        <p:spPr>
          <a:xfrm>
            <a:off x="346230" y="5777166"/>
            <a:ext cx="6380341" cy="830997"/>
          </a:xfrm>
          <a:prstGeom prst="rect">
            <a:avLst/>
          </a:prstGeom>
          <a:noFill/>
        </p:spPr>
        <p:txBody>
          <a:bodyPr wrap="square" rtlCol="0">
            <a:spAutoFit/>
          </a:bodyPr>
          <a:lstStyle/>
          <a:p>
            <a:pPr algn="ctr"/>
            <a:r>
              <a:rPr lang="en-US" sz="2400" dirty="0">
                <a:solidFill>
                  <a:schemeClr val="accent1">
                    <a:lumMod val="75000"/>
                  </a:schemeClr>
                </a:solidFill>
              </a:rPr>
              <a:t>I. </a:t>
            </a:r>
            <a:r>
              <a:rPr lang="en-US" sz="2400" dirty="0" err="1">
                <a:solidFill>
                  <a:schemeClr val="accent1">
                    <a:lumMod val="75000"/>
                  </a:schemeClr>
                </a:solidFill>
              </a:rPr>
              <a:t>Afek</a:t>
            </a:r>
            <a:r>
              <a:rPr lang="en-US" sz="2400" dirty="0">
                <a:solidFill>
                  <a:schemeClr val="accent1">
                    <a:lumMod val="75000"/>
                  </a:schemeClr>
                </a:solidFill>
              </a:rPr>
              <a:t>, O. Ambar and Y. Silberberg, Science, </a:t>
            </a:r>
            <a:r>
              <a:rPr lang="en-US" sz="2400" b="1" dirty="0">
                <a:solidFill>
                  <a:schemeClr val="accent1">
                    <a:lumMod val="75000"/>
                  </a:schemeClr>
                </a:solidFill>
              </a:rPr>
              <a:t>328</a:t>
            </a:r>
            <a:r>
              <a:rPr lang="en-US" sz="2400" dirty="0">
                <a:solidFill>
                  <a:schemeClr val="accent1">
                    <a:lumMod val="75000"/>
                  </a:schemeClr>
                </a:solidFill>
              </a:rPr>
              <a:t> (2010)</a:t>
            </a:r>
          </a:p>
        </p:txBody>
      </p:sp>
    </p:spTree>
    <p:extLst>
      <p:ext uri="{BB962C8B-B14F-4D97-AF65-F5344CB8AC3E}">
        <p14:creationId xmlns:p14="http://schemas.microsoft.com/office/powerpoint/2010/main" val="2412891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20D68A-BCB9-4F87-A179-59ABAD8E2431}"/>
              </a:ext>
            </a:extLst>
          </p:cNvPr>
          <p:cNvPicPr>
            <a:picLocks noChangeAspect="1"/>
          </p:cNvPicPr>
          <p:nvPr/>
        </p:nvPicPr>
        <p:blipFill>
          <a:blip r:embed="rId3"/>
          <a:stretch>
            <a:fillRect/>
          </a:stretch>
        </p:blipFill>
        <p:spPr>
          <a:xfrm>
            <a:off x="1870096" y="1717946"/>
            <a:ext cx="8776273" cy="4883165"/>
          </a:xfrm>
          <a:prstGeom prst="rect">
            <a:avLst/>
          </a:prstGeom>
        </p:spPr>
      </p:pic>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bg1"/>
                  </a:solidFill>
                  <a:latin typeface="Helvetica" pitchFamily="2" charset="0"/>
                  <a:cs typeface="Arial" panose="020B0604020202020204" pitchFamily="34" charset="0"/>
                </a:rPr>
                <a:t>State</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of</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the</a:t>
              </a:r>
              <a:r>
                <a:rPr lang="es-ES" sz="2800" dirty="0">
                  <a:solidFill>
                    <a:schemeClr val="bg1"/>
                  </a:solidFill>
                  <a:latin typeface="Helvetica" pitchFamily="2" charset="0"/>
                  <a:cs typeface="Arial" panose="020B0604020202020204" pitchFamily="34" charset="0"/>
                </a:rPr>
                <a:t> art</a:t>
              </a:r>
            </a:p>
          </p:txBody>
        </p:sp>
        <p:pic>
          <p:nvPicPr>
            <p:cNvPr id="24" name="Picture 23">
              <a:hlinkClick r:id="rId4"/>
              <a:extLst>
                <a:ext uri="{FF2B5EF4-FFF2-40B4-BE49-F238E27FC236}">
                  <a16:creationId xmlns:a16="http://schemas.microsoft.com/office/drawing/2014/main" id="{32B86FBE-1992-112A-E752-9899A81AC1A5}"/>
                </a:ext>
              </a:extLst>
            </p:cNvPr>
            <p:cNvPicPr>
              <a:picLocks noChangeAspect="1"/>
            </p:cNvPicPr>
            <p:nvPr/>
          </p:nvPicPr>
          <p:blipFill>
            <a:blip r:embed="rId5"/>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6">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E47CBECC-9765-4EC7-A24B-8CA012E2E60E}"/>
              </a:ext>
            </a:extLst>
          </p:cNvPr>
          <p:cNvSpPr txBox="1"/>
          <p:nvPr/>
        </p:nvSpPr>
        <p:spPr>
          <a:xfrm>
            <a:off x="4037125" y="826244"/>
            <a:ext cx="4117750" cy="461665"/>
          </a:xfrm>
          <a:prstGeom prst="rect">
            <a:avLst/>
          </a:prstGeom>
          <a:noFill/>
        </p:spPr>
        <p:txBody>
          <a:bodyPr wrap="square" rtlCol="0">
            <a:spAutoFit/>
          </a:bodyPr>
          <a:lstStyle/>
          <a:p>
            <a:pPr algn="ctr"/>
            <a:r>
              <a:rPr lang="en-US" sz="2400" b="1" dirty="0"/>
              <a:t>High-N NOON states</a:t>
            </a:r>
          </a:p>
        </p:txBody>
      </p:sp>
      <p:sp>
        <p:nvSpPr>
          <p:cNvPr id="3" name="TextBox 2">
            <a:extLst>
              <a:ext uri="{FF2B5EF4-FFF2-40B4-BE49-F238E27FC236}">
                <a16:creationId xmlns:a16="http://schemas.microsoft.com/office/drawing/2014/main" id="{02862BED-A9DC-4010-8E79-ADAEE0F4A24B}"/>
              </a:ext>
            </a:extLst>
          </p:cNvPr>
          <p:cNvSpPr txBox="1"/>
          <p:nvPr/>
        </p:nvSpPr>
        <p:spPr>
          <a:xfrm>
            <a:off x="3976035" y="2560320"/>
            <a:ext cx="855667" cy="523220"/>
          </a:xfrm>
          <a:prstGeom prst="rect">
            <a:avLst/>
          </a:prstGeom>
          <a:solidFill>
            <a:schemeClr val="bg1"/>
          </a:solidFill>
          <a:ln w="19050">
            <a:solidFill>
              <a:srgbClr val="5DA859"/>
            </a:solidFill>
          </a:ln>
        </p:spPr>
        <p:txBody>
          <a:bodyPr wrap="square" rtlCol="0">
            <a:spAutoFit/>
          </a:bodyPr>
          <a:lstStyle/>
          <a:p>
            <a:pPr algn="ctr"/>
            <a:r>
              <a:rPr lang="en-US" sz="2800" dirty="0"/>
              <a:t>N=2</a:t>
            </a:r>
          </a:p>
        </p:txBody>
      </p:sp>
      <p:sp>
        <p:nvSpPr>
          <p:cNvPr id="11" name="TextBox 10">
            <a:extLst>
              <a:ext uri="{FF2B5EF4-FFF2-40B4-BE49-F238E27FC236}">
                <a16:creationId xmlns:a16="http://schemas.microsoft.com/office/drawing/2014/main" id="{241AF537-01F0-4A57-B987-54F6B87D8F2F}"/>
              </a:ext>
            </a:extLst>
          </p:cNvPr>
          <p:cNvSpPr txBox="1"/>
          <p:nvPr/>
        </p:nvSpPr>
        <p:spPr>
          <a:xfrm>
            <a:off x="7727041" y="2560320"/>
            <a:ext cx="855667" cy="523220"/>
          </a:xfrm>
          <a:prstGeom prst="rect">
            <a:avLst/>
          </a:prstGeom>
          <a:solidFill>
            <a:schemeClr val="bg1"/>
          </a:solidFill>
          <a:ln w="19050">
            <a:solidFill>
              <a:srgbClr val="DC933E"/>
            </a:solidFill>
          </a:ln>
        </p:spPr>
        <p:txBody>
          <a:bodyPr wrap="square" rtlCol="0">
            <a:spAutoFit/>
          </a:bodyPr>
          <a:lstStyle/>
          <a:p>
            <a:pPr algn="ctr"/>
            <a:r>
              <a:rPr lang="en-US" sz="2800" dirty="0"/>
              <a:t>N=3</a:t>
            </a:r>
          </a:p>
        </p:txBody>
      </p:sp>
      <p:sp>
        <p:nvSpPr>
          <p:cNvPr id="12" name="TextBox 11">
            <a:extLst>
              <a:ext uri="{FF2B5EF4-FFF2-40B4-BE49-F238E27FC236}">
                <a16:creationId xmlns:a16="http://schemas.microsoft.com/office/drawing/2014/main" id="{EF8A41CD-6A84-4737-8F7B-BE53B1A45853}"/>
              </a:ext>
            </a:extLst>
          </p:cNvPr>
          <p:cNvSpPr txBox="1"/>
          <p:nvPr/>
        </p:nvSpPr>
        <p:spPr>
          <a:xfrm rot="16200000">
            <a:off x="9546367" y="3679996"/>
            <a:ext cx="2839577" cy="523220"/>
          </a:xfrm>
          <a:prstGeom prst="rect">
            <a:avLst/>
          </a:prstGeom>
          <a:noFill/>
        </p:spPr>
        <p:txBody>
          <a:bodyPr wrap="square" rtlCol="0">
            <a:spAutoFit/>
          </a:bodyPr>
          <a:lstStyle/>
          <a:p>
            <a:pPr algn="ctr"/>
            <a:r>
              <a:rPr lang="en-US" sz="2800" dirty="0"/>
              <a:t>Sub-Hertz rate </a:t>
            </a:r>
          </a:p>
        </p:txBody>
      </p:sp>
      <p:sp>
        <p:nvSpPr>
          <p:cNvPr id="14" name="TextBox 13">
            <a:extLst>
              <a:ext uri="{FF2B5EF4-FFF2-40B4-BE49-F238E27FC236}">
                <a16:creationId xmlns:a16="http://schemas.microsoft.com/office/drawing/2014/main" id="{045454E6-B0F2-4661-B922-B32E6D9A00F5}"/>
              </a:ext>
            </a:extLst>
          </p:cNvPr>
          <p:cNvSpPr txBox="1"/>
          <p:nvPr/>
        </p:nvSpPr>
        <p:spPr>
          <a:xfrm>
            <a:off x="3976035" y="4838175"/>
            <a:ext cx="855667" cy="523220"/>
          </a:xfrm>
          <a:prstGeom prst="rect">
            <a:avLst/>
          </a:prstGeom>
          <a:solidFill>
            <a:schemeClr val="bg1"/>
          </a:solidFill>
          <a:ln w="19050">
            <a:solidFill>
              <a:srgbClr val="598BC8"/>
            </a:solidFill>
          </a:ln>
        </p:spPr>
        <p:txBody>
          <a:bodyPr wrap="square" rtlCol="0">
            <a:spAutoFit/>
          </a:bodyPr>
          <a:lstStyle/>
          <a:p>
            <a:pPr algn="ctr"/>
            <a:r>
              <a:rPr lang="en-US" sz="2800" dirty="0"/>
              <a:t>N=4</a:t>
            </a:r>
          </a:p>
        </p:txBody>
      </p:sp>
      <p:sp>
        <p:nvSpPr>
          <p:cNvPr id="15" name="TextBox 14">
            <a:extLst>
              <a:ext uri="{FF2B5EF4-FFF2-40B4-BE49-F238E27FC236}">
                <a16:creationId xmlns:a16="http://schemas.microsoft.com/office/drawing/2014/main" id="{0F39C091-EDF9-4D7B-9A1E-4006CA624F04}"/>
              </a:ext>
            </a:extLst>
          </p:cNvPr>
          <p:cNvSpPr txBox="1"/>
          <p:nvPr/>
        </p:nvSpPr>
        <p:spPr>
          <a:xfrm>
            <a:off x="7727041" y="4838175"/>
            <a:ext cx="855667" cy="523220"/>
          </a:xfrm>
          <a:prstGeom prst="rect">
            <a:avLst/>
          </a:prstGeom>
          <a:solidFill>
            <a:schemeClr val="bg1"/>
          </a:solidFill>
          <a:ln w="19050">
            <a:solidFill>
              <a:srgbClr val="CC3F34"/>
            </a:solidFill>
          </a:ln>
        </p:spPr>
        <p:txBody>
          <a:bodyPr wrap="square" rtlCol="0">
            <a:spAutoFit/>
          </a:bodyPr>
          <a:lstStyle/>
          <a:p>
            <a:pPr algn="ctr"/>
            <a:r>
              <a:rPr lang="en-US" sz="2800" dirty="0"/>
              <a:t>N=5</a:t>
            </a:r>
          </a:p>
        </p:txBody>
      </p:sp>
      <p:sp>
        <p:nvSpPr>
          <p:cNvPr id="17" name="TextBox 16">
            <a:extLst>
              <a:ext uri="{FF2B5EF4-FFF2-40B4-BE49-F238E27FC236}">
                <a16:creationId xmlns:a16="http://schemas.microsoft.com/office/drawing/2014/main" id="{44876B25-07DB-43B9-AAEF-DEC9FAD94129}"/>
              </a:ext>
            </a:extLst>
          </p:cNvPr>
          <p:cNvSpPr txBox="1"/>
          <p:nvPr/>
        </p:nvSpPr>
        <p:spPr>
          <a:xfrm>
            <a:off x="2069976" y="1357733"/>
            <a:ext cx="8052047" cy="400110"/>
          </a:xfrm>
          <a:prstGeom prst="rect">
            <a:avLst/>
          </a:prstGeom>
          <a:noFill/>
        </p:spPr>
        <p:txBody>
          <a:bodyPr wrap="square" rtlCol="0">
            <a:spAutoFit/>
          </a:bodyPr>
          <a:lstStyle/>
          <a:p>
            <a:pPr algn="ctr"/>
            <a:r>
              <a:rPr lang="en-US" sz="2000" dirty="0">
                <a:solidFill>
                  <a:schemeClr val="accent1">
                    <a:lumMod val="75000"/>
                  </a:schemeClr>
                </a:solidFill>
              </a:rPr>
              <a:t>I. </a:t>
            </a:r>
            <a:r>
              <a:rPr lang="en-US" sz="2000" dirty="0" err="1">
                <a:solidFill>
                  <a:schemeClr val="accent1">
                    <a:lumMod val="75000"/>
                  </a:schemeClr>
                </a:solidFill>
              </a:rPr>
              <a:t>Afek</a:t>
            </a:r>
            <a:r>
              <a:rPr lang="en-US" sz="2000" dirty="0">
                <a:solidFill>
                  <a:schemeClr val="accent1">
                    <a:lumMod val="75000"/>
                  </a:schemeClr>
                </a:solidFill>
              </a:rPr>
              <a:t>, O. Ambar and Y. Silberberg, Science, </a:t>
            </a:r>
            <a:r>
              <a:rPr lang="en-US" sz="2000" b="1" dirty="0">
                <a:solidFill>
                  <a:schemeClr val="accent1">
                    <a:lumMod val="75000"/>
                  </a:schemeClr>
                </a:solidFill>
              </a:rPr>
              <a:t>328</a:t>
            </a:r>
            <a:r>
              <a:rPr lang="en-US" sz="2000" dirty="0">
                <a:solidFill>
                  <a:schemeClr val="accent1">
                    <a:lumMod val="75000"/>
                  </a:schemeClr>
                </a:solidFill>
              </a:rPr>
              <a:t> (2010)</a:t>
            </a:r>
          </a:p>
        </p:txBody>
      </p:sp>
    </p:spTree>
    <p:extLst>
      <p:ext uri="{BB962C8B-B14F-4D97-AF65-F5344CB8AC3E}">
        <p14:creationId xmlns:p14="http://schemas.microsoft.com/office/powerpoint/2010/main" val="235503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20D68A-BCB9-4F87-A179-59ABAD8E2431}"/>
              </a:ext>
            </a:extLst>
          </p:cNvPr>
          <p:cNvPicPr>
            <a:picLocks noChangeAspect="1"/>
          </p:cNvPicPr>
          <p:nvPr/>
        </p:nvPicPr>
        <p:blipFill>
          <a:blip r:embed="rId3"/>
          <a:stretch>
            <a:fillRect/>
          </a:stretch>
        </p:blipFill>
        <p:spPr>
          <a:xfrm>
            <a:off x="1870096" y="1717946"/>
            <a:ext cx="8776273" cy="4883165"/>
          </a:xfrm>
          <a:prstGeom prst="rect">
            <a:avLst/>
          </a:prstGeom>
        </p:spPr>
      </p:pic>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err="1">
                  <a:solidFill>
                    <a:schemeClr val="bg1"/>
                  </a:solidFill>
                  <a:latin typeface="Helvetica" pitchFamily="2" charset="0"/>
                  <a:cs typeface="Arial" panose="020B0604020202020204" pitchFamily="34" charset="0"/>
                </a:rPr>
                <a:t>State</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of</a:t>
              </a:r>
              <a:r>
                <a:rPr lang="es-ES" sz="2800" dirty="0">
                  <a:solidFill>
                    <a:schemeClr val="bg1"/>
                  </a:solidFill>
                  <a:latin typeface="Helvetica" pitchFamily="2" charset="0"/>
                  <a:cs typeface="Arial" panose="020B0604020202020204" pitchFamily="34" charset="0"/>
                </a:rPr>
                <a:t> </a:t>
              </a:r>
              <a:r>
                <a:rPr lang="es-ES" sz="2800" dirty="0" err="1">
                  <a:solidFill>
                    <a:schemeClr val="bg1"/>
                  </a:solidFill>
                  <a:latin typeface="Helvetica" pitchFamily="2" charset="0"/>
                  <a:cs typeface="Arial" panose="020B0604020202020204" pitchFamily="34" charset="0"/>
                </a:rPr>
                <a:t>the</a:t>
              </a:r>
              <a:r>
                <a:rPr lang="es-ES" sz="2800" dirty="0">
                  <a:solidFill>
                    <a:schemeClr val="bg1"/>
                  </a:solidFill>
                  <a:latin typeface="Helvetica" pitchFamily="2" charset="0"/>
                  <a:cs typeface="Arial" panose="020B0604020202020204" pitchFamily="34" charset="0"/>
                </a:rPr>
                <a:t> art</a:t>
              </a:r>
            </a:p>
          </p:txBody>
        </p:sp>
        <p:pic>
          <p:nvPicPr>
            <p:cNvPr id="24" name="Picture 23">
              <a:hlinkClick r:id="rId4"/>
              <a:extLst>
                <a:ext uri="{FF2B5EF4-FFF2-40B4-BE49-F238E27FC236}">
                  <a16:creationId xmlns:a16="http://schemas.microsoft.com/office/drawing/2014/main" id="{32B86FBE-1992-112A-E752-9899A81AC1A5}"/>
                </a:ext>
              </a:extLst>
            </p:cNvPr>
            <p:cNvPicPr>
              <a:picLocks noChangeAspect="1"/>
            </p:cNvPicPr>
            <p:nvPr/>
          </p:nvPicPr>
          <p:blipFill>
            <a:blip r:embed="rId5"/>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6">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id="{E47CBECC-9765-4EC7-A24B-8CA012E2E60E}"/>
              </a:ext>
            </a:extLst>
          </p:cNvPr>
          <p:cNvSpPr txBox="1"/>
          <p:nvPr/>
        </p:nvSpPr>
        <p:spPr>
          <a:xfrm>
            <a:off x="4037125" y="826244"/>
            <a:ext cx="4117750" cy="461665"/>
          </a:xfrm>
          <a:prstGeom prst="rect">
            <a:avLst/>
          </a:prstGeom>
          <a:noFill/>
        </p:spPr>
        <p:txBody>
          <a:bodyPr wrap="square" rtlCol="0">
            <a:spAutoFit/>
          </a:bodyPr>
          <a:lstStyle/>
          <a:p>
            <a:pPr algn="ctr"/>
            <a:r>
              <a:rPr lang="en-US" sz="2400" b="1" dirty="0"/>
              <a:t>High-N NOON states</a:t>
            </a:r>
          </a:p>
        </p:txBody>
      </p:sp>
      <p:sp>
        <p:nvSpPr>
          <p:cNvPr id="3" name="TextBox 2">
            <a:extLst>
              <a:ext uri="{FF2B5EF4-FFF2-40B4-BE49-F238E27FC236}">
                <a16:creationId xmlns:a16="http://schemas.microsoft.com/office/drawing/2014/main" id="{02862BED-A9DC-4010-8E79-ADAEE0F4A24B}"/>
              </a:ext>
            </a:extLst>
          </p:cNvPr>
          <p:cNvSpPr txBox="1"/>
          <p:nvPr/>
        </p:nvSpPr>
        <p:spPr>
          <a:xfrm>
            <a:off x="3976035" y="2560320"/>
            <a:ext cx="855667" cy="523220"/>
          </a:xfrm>
          <a:prstGeom prst="rect">
            <a:avLst/>
          </a:prstGeom>
          <a:solidFill>
            <a:schemeClr val="bg1"/>
          </a:solidFill>
          <a:ln w="19050">
            <a:solidFill>
              <a:srgbClr val="5DA859"/>
            </a:solidFill>
          </a:ln>
        </p:spPr>
        <p:txBody>
          <a:bodyPr wrap="square" rtlCol="0">
            <a:spAutoFit/>
          </a:bodyPr>
          <a:lstStyle/>
          <a:p>
            <a:pPr algn="ctr"/>
            <a:r>
              <a:rPr lang="en-US" sz="2800" dirty="0"/>
              <a:t>N=2</a:t>
            </a:r>
          </a:p>
        </p:txBody>
      </p:sp>
      <p:sp>
        <p:nvSpPr>
          <p:cNvPr id="11" name="TextBox 10">
            <a:extLst>
              <a:ext uri="{FF2B5EF4-FFF2-40B4-BE49-F238E27FC236}">
                <a16:creationId xmlns:a16="http://schemas.microsoft.com/office/drawing/2014/main" id="{241AF537-01F0-4A57-B987-54F6B87D8F2F}"/>
              </a:ext>
            </a:extLst>
          </p:cNvPr>
          <p:cNvSpPr txBox="1"/>
          <p:nvPr/>
        </p:nvSpPr>
        <p:spPr>
          <a:xfrm>
            <a:off x="7727041" y="2560320"/>
            <a:ext cx="855667" cy="523220"/>
          </a:xfrm>
          <a:prstGeom prst="rect">
            <a:avLst/>
          </a:prstGeom>
          <a:solidFill>
            <a:schemeClr val="bg1"/>
          </a:solidFill>
          <a:ln w="19050">
            <a:solidFill>
              <a:srgbClr val="DC933E"/>
            </a:solidFill>
          </a:ln>
        </p:spPr>
        <p:txBody>
          <a:bodyPr wrap="square" rtlCol="0">
            <a:spAutoFit/>
          </a:bodyPr>
          <a:lstStyle/>
          <a:p>
            <a:pPr algn="ctr"/>
            <a:r>
              <a:rPr lang="en-US" sz="2800" dirty="0"/>
              <a:t>N=3</a:t>
            </a:r>
          </a:p>
        </p:txBody>
      </p:sp>
      <p:sp>
        <p:nvSpPr>
          <p:cNvPr id="12" name="TextBox 11">
            <a:extLst>
              <a:ext uri="{FF2B5EF4-FFF2-40B4-BE49-F238E27FC236}">
                <a16:creationId xmlns:a16="http://schemas.microsoft.com/office/drawing/2014/main" id="{EF8A41CD-6A84-4737-8F7B-BE53B1A45853}"/>
              </a:ext>
            </a:extLst>
          </p:cNvPr>
          <p:cNvSpPr txBox="1"/>
          <p:nvPr/>
        </p:nvSpPr>
        <p:spPr>
          <a:xfrm rot="16200000">
            <a:off x="9546367" y="3679996"/>
            <a:ext cx="2839577" cy="523220"/>
          </a:xfrm>
          <a:prstGeom prst="rect">
            <a:avLst/>
          </a:prstGeom>
          <a:noFill/>
        </p:spPr>
        <p:txBody>
          <a:bodyPr wrap="square" rtlCol="0">
            <a:spAutoFit/>
          </a:bodyPr>
          <a:lstStyle/>
          <a:p>
            <a:pPr algn="ctr"/>
            <a:r>
              <a:rPr lang="en-US" sz="2800" dirty="0"/>
              <a:t>Sub-Hertz rate </a:t>
            </a:r>
          </a:p>
        </p:txBody>
      </p:sp>
      <p:sp>
        <p:nvSpPr>
          <p:cNvPr id="14" name="TextBox 13">
            <a:extLst>
              <a:ext uri="{FF2B5EF4-FFF2-40B4-BE49-F238E27FC236}">
                <a16:creationId xmlns:a16="http://schemas.microsoft.com/office/drawing/2014/main" id="{045454E6-B0F2-4661-B922-B32E6D9A00F5}"/>
              </a:ext>
            </a:extLst>
          </p:cNvPr>
          <p:cNvSpPr txBox="1"/>
          <p:nvPr/>
        </p:nvSpPr>
        <p:spPr>
          <a:xfrm>
            <a:off x="3976035" y="4838175"/>
            <a:ext cx="855667" cy="523220"/>
          </a:xfrm>
          <a:prstGeom prst="rect">
            <a:avLst/>
          </a:prstGeom>
          <a:solidFill>
            <a:schemeClr val="bg1"/>
          </a:solidFill>
          <a:ln w="19050">
            <a:solidFill>
              <a:srgbClr val="598BC8"/>
            </a:solidFill>
          </a:ln>
        </p:spPr>
        <p:txBody>
          <a:bodyPr wrap="square" rtlCol="0">
            <a:spAutoFit/>
          </a:bodyPr>
          <a:lstStyle/>
          <a:p>
            <a:pPr algn="ctr"/>
            <a:r>
              <a:rPr lang="en-US" sz="2800" dirty="0"/>
              <a:t>N=4</a:t>
            </a:r>
          </a:p>
        </p:txBody>
      </p:sp>
      <p:sp>
        <p:nvSpPr>
          <p:cNvPr id="15" name="TextBox 14">
            <a:extLst>
              <a:ext uri="{FF2B5EF4-FFF2-40B4-BE49-F238E27FC236}">
                <a16:creationId xmlns:a16="http://schemas.microsoft.com/office/drawing/2014/main" id="{0F39C091-EDF9-4D7B-9A1E-4006CA624F04}"/>
              </a:ext>
            </a:extLst>
          </p:cNvPr>
          <p:cNvSpPr txBox="1"/>
          <p:nvPr/>
        </p:nvSpPr>
        <p:spPr>
          <a:xfrm>
            <a:off x="7727041" y="4838175"/>
            <a:ext cx="855667" cy="523220"/>
          </a:xfrm>
          <a:prstGeom prst="rect">
            <a:avLst/>
          </a:prstGeom>
          <a:solidFill>
            <a:schemeClr val="bg1"/>
          </a:solidFill>
          <a:ln w="19050">
            <a:solidFill>
              <a:srgbClr val="CC3F34"/>
            </a:solidFill>
          </a:ln>
        </p:spPr>
        <p:txBody>
          <a:bodyPr wrap="square" rtlCol="0">
            <a:spAutoFit/>
          </a:bodyPr>
          <a:lstStyle/>
          <a:p>
            <a:pPr algn="ctr"/>
            <a:r>
              <a:rPr lang="en-US" sz="2800" dirty="0"/>
              <a:t>N=5</a:t>
            </a:r>
          </a:p>
        </p:txBody>
      </p:sp>
      <p:sp>
        <p:nvSpPr>
          <p:cNvPr id="17" name="TextBox 16">
            <a:extLst>
              <a:ext uri="{FF2B5EF4-FFF2-40B4-BE49-F238E27FC236}">
                <a16:creationId xmlns:a16="http://schemas.microsoft.com/office/drawing/2014/main" id="{44876B25-07DB-43B9-AAEF-DEC9FAD94129}"/>
              </a:ext>
            </a:extLst>
          </p:cNvPr>
          <p:cNvSpPr txBox="1"/>
          <p:nvPr/>
        </p:nvSpPr>
        <p:spPr>
          <a:xfrm>
            <a:off x="2069976" y="1357733"/>
            <a:ext cx="8052047" cy="400110"/>
          </a:xfrm>
          <a:prstGeom prst="rect">
            <a:avLst/>
          </a:prstGeom>
          <a:noFill/>
        </p:spPr>
        <p:txBody>
          <a:bodyPr wrap="square" rtlCol="0">
            <a:spAutoFit/>
          </a:bodyPr>
          <a:lstStyle/>
          <a:p>
            <a:pPr algn="ctr"/>
            <a:r>
              <a:rPr lang="en-US" sz="2000" dirty="0">
                <a:solidFill>
                  <a:schemeClr val="accent1">
                    <a:lumMod val="75000"/>
                  </a:schemeClr>
                </a:solidFill>
              </a:rPr>
              <a:t>I. </a:t>
            </a:r>
            <a:r>
              <a:rPr lang="en-US" sz="2000" dirty="0" err="1">
                <a:solidFill>
                  <a:schemeClr val="accent1">
                    <a:lumMod val="75000"/>
                  </a:schemeClr>
                </a:solidFill>
              </a:rPr>
              <a:t>Afek</a:t>
            </a:r>
            <a:r>
              <a:rPr lang="en-US" sz="2000" dirty="0">
                <a:solidFill>
                  <a:schemeClr val="accent1">
                    <a:lumMod val="75000"/>
                  </a:schemeClr>
                </a:solidFill>
              </a:rPr>
              <a:t>, O. Ambar and Y. Silberberg, Science, </a:t>
            </a:r>
            <a:r>
              <a:rPr lang="en-US" sz="2000" b="1" dirty="0">
                <a:solidFill>
                  <a:schemeClr val="accent1">
                    <a:lumMod val="75000"/>
                  </a:schemeClr>
                </a:solidFill>
              </a:rPr>
              <a:t>328</a:t>
            </a:r>
            <a:r>
              <a:rPr lang="en-US" sz="2000" dirty="0">
                <a:solidFill>
                  <a:schemeClr val="accent1">
                    <a:lumMod val="75000"/>
                  </a:schemeClr>
                </a:solidFill>
              </a:rPr>
              <a:t> (2010)</a:t>
            </a:r>
          </a:p>
        </p:txBody>
      </p:sp>
      <p:sp>
        <p:nvSpPr>
          <p:cNvPr id="19" name="TextBox 18">
            <a:extLst>
              <a:ext uri="{FF2B5EF4-FFF2-40B4-BE49-F238E27FC236}">
                <a16:creationId xmlns:a16="http://schemas.microsoft.com/office/drawing/2014/main" id="{A97D11B6-F639-4E4B-8BA2-89CEB146676B}"/>
              </a:ext>
            </a:extLst>
          </p:cNvPr>
          <p:cNvSpPr txBox="1"/>
          <p:nvPr/>
        </p:nvSpPr>
        <p:spPr>
          <a:xfrm>
            <a:off x="3976035" y="4838175"/>
            <a:ext cx="855667" cy="523220"/>
          </a:xfrm>
          <a:prstGeom prst="rect">
            <a:avLst/>
          </a:prstGeom>
          <a:solidFill>
            <a:schemeClr val="bg1"/>
          </a:solidFill>
          <a:ln w="19050">
            <a:solidFill>
              <a:srgbClr val="5DA859"/>
            </a:solidFill>
          </a:ln>
        </p:spPr>
        <p:txBody>
          <a:bodyPr wrap="square" rtlCol="0">
            <a:spAutoFit/>
          </a:bodyPr>
          <a:lstStyle/>
          <a:p>
            <a:pPr algn="ctr"/>
            <a:r>
              <a:rPr lang="en-US" sz="2800" dirty="0"/>
              <a:t>N=4</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9263D11-5368-4FA4-B5C2-52691CBDC6C8}"/>
                  </a:ext>
                </a:extLst>
              </p:cNvPr>
              <p:cNvSpPr txBox="1"/>
              <p:nvPr/>
            </p:nvSpPr>
            <p:spPr>
              <a:xfrm>
                <a:off x="2861188" y="4642792"/>
                <a:ext cx="3085362" cy="800219"/>
              </a:xfrm>
              <a:prstGeom prst="rect">
                <a:avLst/>
              </a:prstGeom>
              <a:solidFill>
                <a:schemeClr val="bg1"/>
              </a:solidFill>
              <a:ln w="38100">
                <a:solidFill>
                  <a:schemeClr val="accent2">
                    <a:lumMod val="75000"/>
                  </a:schemeClr>
                </a:solidFill>
              </a:ln>
            </p:spPr>
            <p:txBody>
              <a:bodyPr wrap="square" rtlCol="0">
                <a:spAutoFit/>
              </a:bodyPr>
              <a:lstStyle/>
              <a:p>
                <a:endParaRPr lang="en-US" sz="500" dirty="0"/>
              </a:p>
              <a:p>
                <a:pPr algn="ctr"/>
                <a14:m>
                  <m:oMath xmlns:m="http://schemas.openxmlformats.org/officeDocument/2006/math">
                    <m:r>
                      <a:rPr lang="es-ES" b="0" i="1" smtClean="0">
                        <a:latin typeface="Cambria Math" panose="02040503050406030204" pitchFamily="18" charset="0"/>
                      </a:rPr>
                      <m:t>𝑁</m:t>
                    </m:r>
                    <m:r>
                      <a:rPr lang="es-ES" b="0" i="1" smtClean="0">
                        <a:latin typeface="Cambria Math" panose="02040503050406030204" pitchFamily="18" charset="0"/>
                      </a:rPr>
                      <m:t>=5</m:t>
                    </m:r>
                  </m:oMath>
                </a14:m>
                <a:r>
                  <a:rPr lang="en-US" dirty="0"/>
                  <a:t> NOON states generated every 2 minutes</a:t>
                </a:r>
              </a:p>
              <a:p>
                <a:endParaRPr lang="en-US" sz="500" dirty="0"/>
              </a:p>
            </p:txBody>
          </p:sp>
        </mc:Choice>
        <mc:Fallback xmlns="">
          <p:sp>
            <p:nvSpPr>
              <p:cNvPr id="20" name="TextBox 19">
                <a:extLst>
                  <a:ext uri="{FF2B5EF4-FFF2-40B4-BE49-F238E27FC236}">
                    <a16:creationId xmlns:a16="http://schemas.microsoft.com/office/drawing/2014/main" id="{29263D11-5368-4FA4-B5C2-52691CBDC6C8}"/>
                  </a:ext>
                </a:extLst>
              </p:cNvPr>
              <p:cNvSpPr txBox="1">
                <a:spLocks noRot="1" noChangeAspect="1" noMove="1" noResize="1" noEditPoints="1" noAdjustHandles="1" noChangeArrowheads="1" noChangeShapeType="1" noTextEdit="1"/>
              </p:cNvSpPr>
              <p:nvPr/>
            </p:nvSpPr>
            <p:spPr>
              <a:xfrm>
                <a:off x="2861188" y="4642792"/>
                <a:ext cx="3085362" cy="800219"/>
              </a:xfrm>
              <a:prstGeom prst="rect">
                <a:avLst/>
              </a:prstGeom>
              <a:blipFill>
                <a:blip r:embed="rId7"/>
                <a:stretch>
                  <a:fillRect/>
                </a:stretch>
              </a:blipFill>
              <a:ln w="38100">
                <a:solidFill>
                  <a:schemeClr val="accent2">
                    <a:lumMod val="75000"/>
                  </a:schemeClr>
                </a:solidFill>
              </a:ln>
            </p:spPr>
            <p:txBody>
              <a:bodyPr/>
              <a:lstStyle/>
              <a:p>
                <a:r>
                  <a:rPr lang="en-US">
                    <a:noFill/>
                  </a:rPr>
                  <a:t> </a:t>
                </a:r>
              </a:p>
            </p:txBody>
          </p:sp>
        </mc:Fallback>
      </mc:AlternateContent>
      <p:sp>
        <p:nvSpPr>
          <p:cNvPr id="21" name="Freeform: Shape 20">
            <a:extLst>
              <a:ext uri="{FF2B5EF4-FFF2-40B4-BE49-F238E27FC236}">
                <a16:creationId xmlns:a16="http://schemas.microsoft.com/office/drawing/2014/main" id="{980A9383-AB0B-440E-A05D-06B30D2BD0C3}"/>
              </a:ext>
            </a:extLst>
          </p:cNvPr>
          <p:cNvSpPr/>
          <p:nvPr/>
        </p:nvSpPr>
        <p:spPr>
          <a:xfrm>
            <a:off x="5899355" y="4234503"/>
            <a:ext cx="991091" cy="396491"/>
          </a:xfrm>
          <a:custGeom>
            <a:avLst/>
            <a:gdLst>
              <a:gd name="connsiteX0" fmla="*/ 0 w 991091"/>
              <a:gd name="connsiteY0" fmla="*/ 396491 h 396491"/>
              <a:gd name="connsiteX1" fmla="*/ 165182 w 991091"/>
              <a:gd name="connsiteY1" fmla="*/ 1234 h 396491"/>
              <a:gd name="connsiteX2" fmla="*/ 991091 w 991091"/>
              <a:gd name="connsiteY2" fmla="*/ 296202 h 396491"/>
            </a:gdLst>
            <a:ahLst/>
            <a:cxnLst>
              <a:cxn ang="0">
                <a:pos x="connsiteX0" y="connsiteY0"/>
              </a:cxn>
              <a:cxn ang="0">
                <a:pos x="connsiteX1" y="connsiteY1"/>
              </a:cxn>
              <a:cxn ang="0">
                <a:pos x="connsiteX2" y="connsiteY2"/>
              </a:cxn>
            </a:cxnLst>
            <a:rect l="l" t="t" r="r" b="b"/>
            <a:pathLst>
              <a:path w="991091" h="396491">
                <a:moveTo>
                  <a:pt x="0" y="396491"/>
                </a:moveTo>
                <a:cubicBezTo>
                  <a:pt x="0" y="207220"/>
                  <a:pt x="0" y="17949"/>
                  <a:pt x="165182" y="1234"/>
                </a:cubicBezTo>
                <a:cubicBezTo>
                  <a:pt x="330364" y="-15481"/>
                  <a:pt x="660727" y="140360"/>
                  <a:pt x="991091" y="296202"/>
                </a:cubicBezTo>
              </a:path>
            </a:pathLst>
          </a:custGeom>
          <a:noFill/>
          <a:ln w="38100">
            <a:solidFill>
              <a:schemeClr val="accent2">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58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F0DCE1-4732-43D1-8999-28C5DF979D5E}"/>
              </a:ext>
            </a:extLst>
          </p:cNvPr>
          <p:cNvSpPr/>
          <p:nvPr/>
        </p:nvSpPr>
        <p:spPr>
          <a:xfrm>
            <a:off x="2894769" y="2262289"/>
            <a:ext cx="688787" cy="24929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B5D9006-13BC-6F1E-4BA0-49BFF848BEB9}"/>
              </a:ext>
            </a:extLst>
          </p:cNvPr>
          <p:cNvGrpSpPr/>
          <p:nvPr/>
        </p:nvGrpSpPr>
        <p:grpSpPr>
          <a:xfrm>
            <a:off x="0" y="0"/>
            <a:ext cx="12192000" cy="523221"/>
            <a:chOff x="0" y="0"/>
            <a:chExt cx="12192000" cy="523221"/>
          </a:xfrm>
        </p:grpSpPr>
        <p:sp>
          <p:nvSpPr>
            <p:cNvPr id="18" name="34 CuadroTexto">
              <a:extLst>
                <a:ext uri="{FF2B5EF4-FFF2-40B4-BE49-F238E27FC236}">
                  <a16:creationId xmlns:a16="http://schemas.microsoft.com/office/drawing/2014/main" id="{BCC09324-27B9-E0EB-7E94-99D342615554}"/>
                </a:ext>
              </a:extLst>
            </p:cNvPr>
            <p:cNvSpPr txBox="1"/>
            <p:nvPr/>
          </p:nvSpPr>
          <p:spPr bwMode="auto">
            <a:xfrm>
              <a:off x="0" y="1"/>
              <a:ext cx="12192000" cy="523220"/>
            </a:xfrm>
            <a:prstGeom prst="rect">
              <a:avLst/>
            </a:prstGeom>
            <a:gradFill flip="none" rotWithShape="1">
              <a:gsLst>
                <a:gs pos="86000">
                  <a:schemeClr val="bg1">
                    <a:lumMod val="95000"/>
                  </a:schemeClr>
                </a:gs>
                <a:gs pos="76000">
                  <a:schemeClr val="tx2">
                    <a:lumMod val="60000"/>
                    <a:lumOff val="40000"/>
                  </a:schemeClr>
                </a:gs>
              </a:gsLst>
              <a:lin ang="0" scaled="1"/>
              <a:tileRect/>
            </a:gra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ES" sz="2800" dirty="0">
                  <a:solidFill>
                    <a:schemeClr val="bg1"/>
                  </a:solidFill>
                  <a:latin typeface="Helvetica" pitchFamily="2" charset="0"/>
                  <a:cs typeface="Arial" panose="020B0604020202020204" pitchFamily="34" charset="0"/>
                </a:rPr>
                <a:t>Free </a:t>
              </a:r>
              <a:r>
                <a:rPr lang="es-ES" sz="2800" dirty="0" err="1">
                  <a:solidFill>
                    <a:schemeClr val="bg1"/>
                  </a:solidFill>
                  <a:latin typeface="Helvetica" pitchFamily="2" charset="0"/>
                  <a:cs typeface="Arial" panose="020B0604020202020204" pitchFamily="34" charset="0"/>
                </a:rPr>
                <a:t>electrons</a:t>
              </a:r>
              <a:r>
                <a:rPr lang="es-ES" sz="2800" dirty="0">
                  <a:solidFill>
                    <a:schemeClr val="bg1"/>
                  </a:solidFill>
                  <a:latin typeface="Helvetica" pitchFamily="2" charset="0"/>
                  <a:cs typeface="Arial" panose="020B0604020202020204" pitchFamily="34" charset="0"/>
                </a:rPr>
                <a:t> as light </a:t>
              </a:r>
              <a:r>
                <a:rPr lang="es-ES" sz="2800" dirty="0" err="1">
                  <a:solidFill>
                    <a:schemeClr val="bg1"/>
                  </a:solidFill>
                  <a:latin typeface="Helvetica" pitchFamily="2" charset="0"/>
                  <a:cs typeface="Arial" panose="020B0604020202020204" pitchFamily="34" charset="0"/>
                </a:rPr>
                <a:t>generators</a:t>
              </a:r>
              <a:endParaRPr lang="es-ES" sz="2800" dirty="0">
                <a:solidFill>
                  <a:schemeClr val="bg1"/>
                </a:solidFill>
                <a:latin typeface="Helvetica" pitchFamily="2" charset="0"/>
                <a:cs typeface="Arial" panose="020B0604020202020204" pitchFamily="34" charset="0"/>
              </a:endParaRPr>
            </a:p>
          </p:txBody>
        </p:sp>
        <p:pic>
          <p:nvPicPr>
            <p:cNvPr id="24" name="Picture 23">
              <a:hlinkClick r:id="rId3"/>
              <a:extLst>
                <a:ext uri="{FF2B5EF4-FFF2-40B4-BE49-F238E27FC236}">
                  <a16:creationId xmlns:a16="http://schemas.microsoft.com/office/drawing/2014/main" id="{32B86FBE-1992-112A-E752-9899A81AC1A5}"/>
                </a:ext>
              </a:extLst>
            </p:cNvPr>
            <p:cNvPicPr>
              <a:picLocks noChangeAspect="1"/>
            </p:cNvPicPr>
            <p:nvPr/>
          </p:nvPicPr>
          <p:blipFill>
            <a:blip r:embed="rId4"/>
            <a:stretch>
              <a:fillRect/>
            </a:stretch>
          </p:blipFill>
          <p:spPr>
            <a:xfrm>
              <a:off x="10966156" y="0"/>
              <a:ext cx="1225844" cy="497711"/>
            </a:xfrm>
            <a:prstGeom prst="rect">
              <a:avLst/>
            </a:prstGeom>
          </p:spPr>
        </p:pic>
        <p:pic>
          <p:nvPicPr>
            <p:cNvPr id="25" name="Picture 2">
              <a:extLst>
                <a:ext uri="{FF2B5EF4-FFF2-40B4-BE49-F238E27FC236}">
                  <a16:creationId xmlns:a16="http://schemas.microsoft.com/office/drawing/2014/main" id="{9E146CEE-54B8-8035-8BE8-739B7A8A9E6C}"/>
                </a:ext>
              </a:extLst>
            </p:cNvPr>
            <p:cNvPicPr>
              <a:picLocks noChangeAspect="1"/>
            </p:cNvPicPr>
            <p:nvPr/>
          </p:nvPicPr>
          <p:blipFill rotWithShape="1">
            <a:blip r:embed="rId5">
              <a:extLst>
                <a:ext uri="{28A0092B-C50C-407E-A947-70E740481C1C}">
                  <a14:useLocalDpi xmlns:a14="http://schemas.microsoft.com/office/drawing/2010/main" val="0"/>
                </a:ext>
              </a:extLst>
            </a:blip>
            <a:srcRect l="7849" t="24149" r="6190" b="18582"/>
            <a:stretch/>
          </p:blipFill>
          <p:spPr bwMode="auto">
            <a:xfrm>
              <a:off x="9699462" y="74950"/>
              <a:ext cx="1094282" cy="33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Freeform: Shape 39">
            <a:extLst>
              <a:ext uri="{FF2B5EF4-FFF2-40B4-BE49-F238E27FC236}">
                <a16:creationId xmlns:a16="http://schemas.microsoft.com/office/drawing/2014/main" id="{9F32C9CA-2B3F-4D0E-958A-766DE7A4A6A2}"/>
              </a:ext>
            </a:extLst>
          </p:cNvPr>
          <p:cNvSpPr/>
          <p:nvPr/>
        </p:nvSpPr>
        <p:spPr>
          <a:xfrm rot="10800000">
            <a:off x="1472314" y="6164668"/>
            <a:ext cx="781406" cy="442686"/>
          </a:xfrm>
          <a:custGeom>
            <a:avLst/>
            <a:gdLst>
              <a:gd name="connsiteX0" fmla="*/ 739708 w 781406"/>
              <a:gd name="connsiteY0" fmla="*/ 644933 h 644933"/>
              <a:gd name="connsiteX1" fmla="*/ 41697 w 781406"/>
              <a:gd name="connsiteY1" fmla="*/ 644933 h 644933"/>
              <a:gd name="connsiteX2" fmla="*/ 152362 w 781406"/>
              <a:gd name="connsiteY2" fmla="*/ 454132 h 644933"/>
              <a:gd name="connsiteX3" fmla="*/ 0 w 781406"/>
              <a:gd name="connsiteY3" fmla="*/ 454132 h 644933"/>
              <a:gd name="connsiteX4" fmla="*/ 0 w 781406"/>
              <a:gd name="connsiteY4" fmla="*/ 0 h 644933"/>
              <a:gd name="connsiteX5" fmla="*/ 781406 w 781406"/>
              <a:gd name="connsiteY5" fmla="*/ 0 h 644933"/>
              <a:gd name="connsiteX6" fmla="*/ 781406 w 781406"/>
              <a:gd name="connsiteY6" fmla="*/ 454132 h 644933"/>
              <a:gd name="connsiteX7" fmla="*/ 629044 w 781406"/>
              <a:gd name="connsiteY7" fmla="*/ 454132 h 64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406" h="644933">
                <a:moveTo>
                  <a:pt x="739708" y="644933"/>
                </a:moveTo>
                <a:lnTo>
                  <a:pt x="41697" y="644933"/>
                </a:lnTo>
                <a:lnTo>
                  <a:pt x="152362" y="454132"/>
                </a:lnTo>
                <a:lnTo>
                  <a:pt x="0" y="454132"/>
                </a:lnTo>
                <a:lnTo>
                  <a:pt x="0" y="0"/>
                </a:lnTo>
                <a:lnTo>
                  <a:pt x="781406" y="0"/>
                </a:lnTo>
                <a:lnTo>
                  <a:pt x="781406" y="454132"/>
                </a:lnTo>
                <a:lnTo>
                  <a:pt x="629044" y="454132"/>
                </a:lnTo>
                <a:close/>
              </a:path>
            </a:pathLst>
          </a:cu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93B55FF0-9BC7-4E82-A5DD-D744FAAC7E17}"/>
              </a:ext>
            </a:extLst>
          </p:cNvPr>
          <p:cNvSpPr txBox="1"/>
          <p:nvPr/>
        </p:nvSpPr>
        <p:spPr>
          <a:xfrm>
            <a:off x="2256022" y="6058114"/>
            <a:ext cx="2139292" cy="646331"/>
          </a:xfrm>
          <a:prstGeom prst="rect">
            <a:avLst/>
          </a:prstGeom>
          <a:noFill/>
        </p:spPr>
        <p:txBody>
          <a:bodyPr wrap="square" rtlCol="0">
            <a:spAutoFit/>
          </a:bodyPr>
          <a:lstStyle/>
          <a:p>
            <a:r>
              <a:rPr lang="en-US" b="1" dirty="0">
                <a:solidFill>
                  <a:schemeClr val="bg1">
                    <a:lumMod val="50000"/>
                  </a:schemeClr>
                </a:solidFill>
              </a:rPr>
              <a:t>energy resolved electron detector</a:t>
            </a:r>
          </a:p>
        </p:txBody>
      </p:sp>
      <p:grpSp>
        <p:nvGrpSpPr>
          <p:cNvPr id="42" name="Group 41">
            <a:extLst>
              <a:ext uri="{FF2B5EF4-FFF2-40B4-BE49-F238E27FC236}">
                <a16:creationId xmlns:a16="http://schemas.microsoft.com/office/drawing/2014/main" id="{AB3D06EB-6852-459A-AFBB-68710FFDD83D}"/>
              </a:ext>
            </a:extLst>
          </p:cNvPr>
          <p:cNvGrpSpPr/>
          <p:nvPr/>
        </p:nvGrpSpPr>
        <p:grpSpPr>
          <a:xfrm>
            <a:off x="2916838" y="2926717"/>
            <a:ext cx="617765" cy="899862"/>
            <a:chOff x="5271081" y="1518010"/>
            <a:chExt cx="805622" cy="1173501"/>
          </a:xfrm>
        </p:grpSpPr>
        <p:pic>
          <p:nvPicPr>
            <p:cNvPr id="43" name="Picture 42">
              <a:extLst>
                <a:ext uri="{FF2B5EF4-FFF2-40B4-BE49-F238E27FC236}">
                  <a16:creationId xmlns:a16="http://schemas.microsoft.com/office/drawing/2014/main" id="{98BDD7C7-D22F-4580-BD92-36FBB68ADA45}"/>
                </a:ext>
              </a:extLst>
            </p:cNvPr>
            <p:cNvPicPr>
              <a:picLocks noChangeAspect="1"/>
            </p:cNvPicPr>
            <p:nvPr/>
          </p:nvPicPr>
          <p:blipFill rotWithShape="1">
            <a:blip r:embed="rId6">
              <a:extLst>
                <a:ext uri="{28A0092B-C50C-407E-A947-70E740481C1C}">
                  <a14:useLocalDpi xmlns:a14="http://schemas.microsoft.com/office/drawing/2010/main" val="0"/>
                </a:ext>
              </a:extLst>
            </a:blip>
            <a:srcRect l="16384" t="12929" r="16842" b="14049"/>
            <a:stretch/>
          </p:blipFill>
          <p:spPr>
            <a:xfrm rot="5400000">
              <a:off x="5121370" y="1667721"/>
              <a:ext cx="1105043" cy="805622"/>
            </a:xfrm>
            <a:prstGeom prst="rect">
              <a:avLst/>
            </a:prstGeom>
          </p:spPr>
        </p:pic>
        <p:cxnSp>
          <p:nvCxnSpPr>
            <p:cNvPr id="44" name="Straight Arrow Connector 43">
              <a:extLst>
                <a:ext uri="{FF2B5EF4-FFF2-40B4-BE49-F238E27FC236}">
                  <a16:creationId xmlns:a16="http://schemas.microsoft.com/office/drawing/2014/main" id="{C243E112-CAEA-4902-8293-6B4F6D42597C}"/>
                </a:ext>
              </a:extLst>
            </p:cNvPr>
            <p:cNvCxnSpPr>
              <a:cxnSpLocks/>
            </p:cNvCxnSpPr>
            <p:nvPr/>
          </p:nvCxnSpPr>
          <p:spPr>
            <a:xfrm>
              <a:off x="5668724" y="2566922"/>
              <a:ext cx="0" cy="124589"/>
            </a:xfrm>
            <a:prstGeom prst="straightConnector1">
              <a:avLst/>
            </a:prstGeom>
            <a:ln w="38100">
              <a:solidFill>
                <a:srgbClr val="00BFFF"/>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B6F7A63C-0088-485C-A3AB-19517A77FBF6}"/>
                  </a:ext>
                </a:extLst>
              </p:cNvPr>
              <p:cNvSpPr txBox="1"/>
              <p:nvPr/>
            </p:nvSpPr>
            <p:spPr>
              <a:xfrm>
                <a:off x="3573222" y="3150029"/>
                <a:ext cx="48699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solidFill>
                            <a:srgbClr val="00BFFF"/>
                          </a:solidFill>
                          <a:latin typeface="Cambria Math" panose="02040503050406030204" pitchFamily="18" charset="0"/>
                        </a:rPr>
                        <m:t>|</m:t>
                      </m:r>
                      <m:r>
                        <a:rPr lang="es-ES" sz="2400" b="0" i="1" smtClean="0">
                          <a:solidFill>
                            <a:srgbClr val="00BFFF"/>
                          </a:solidFill>
                          <a:latin typeface="Cambria Math" panose="02040503050406030204" pitchFamily="18" charset="0"/>
                        </a:rPr>
                        <m:t>𝛼</m:t>
                      </m:r>
                      <m:r>
                        <a:rPr lang="es-ES" sz="2400" b="0" i="1" smtClean="0">
                          <a:solidFill>
                            <a:srgbClr val="00BFFF"/>
                          </a:solidFill>
                          <a:latin typeface="Cambria Math" panose="02040503050406030204" pitchFamily="18" charset="0"/>
                        </a:rPr>
                        <m:t>⟩</m:t>
                      </m:r>
                    </m:oMath>
                  </m:oMathPara>
                </a14:m>
                <a:endParaRPr lang="en-US" dirty="0">
                  <a:solidFill>
                    <a:srgbClr val="00BFFF"/>
                  </a:solidFill>
                </a:endParaRPr>
              </a:p>
            </p:txBody>
          </p:sp>
        </mc:Choice>
        <mc:Fallback xmlns="">
          <p:sp>
            <p:nvSpPr>
              <p:cNvPr id="46" name="TextBox 45">
                <a:extLst>
                  <a:ext uri="{FF2B5EF4-FFF2-40B4-BE49-F238E27FC236}">
                    <a16:creationId xmlns:a16="http://schemas.microsoft.com/office/drawing/2014/main" id="{B6F7A63C-0088-485C-A3AB-19517A77FBF6}"/>
                  </a:ext>
                </a:extLst>
              </p:cNvPr>
              <p:cNvSpPr txBox="1">
                <a:spLocks noRot="1" noChangeAspect="1" noMove="1" noResize="1" noEditPoints="1" noAdjustHandles="1" noChangeArrowheads="1" noChangeShapeType="1" noTextEdit="1"/>
              </p:cNvSpPr>
              <p:nvPr/>
            </p:nvSpPr>
            <p:spPr>
              <a:xfrm>
                <a:off x="3573222" y="3150029"/>
                <a:ext cx="486992" cy="369332"/>
              </a:xfrm>
              <a:prstGeom prst="rect">
                <a:avLst/>
              </a:prstGeom>
              <a:blipFill>
                <a:blip r:embed="rId7"/>
                <a:stretch>
                  <a:fillRect l="-20000" r="-21250" b="-38333"/>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2B2FBBFF-D7AC-4C97-A80C-71BD33851BE7}"/>
              </a:ext>
            </a:extLst>
          </p:cNvPr>
          <p:cNvCxnSpPr/>
          <p:nvPr/>
        </p:nvCxnSpPr>
        <p:spPr>
          <a:xfrm>
            <a:off x="2889598" y="2262289"/>
            <a:ext cx="0" cy="249291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15B7A44-52A1-4E49-B206-C344843F3A1F}"/>
              </a:ext>
            </a:extLst>
          </p:cNvPr>
          <p:cNvCxnSpPr/>
          <p:nvPr/>
        </p:nvCxnSpPr>
        <p:spPr>
          <a:xfrm>
            <a:off x="3565510" y="2266041"/>
            <a:ext cx="0" cy="249291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042327C-23E5-4EBB-A635-6CAF1674E8A9}"/>
              </a:ext>
            </a:extLst>
          </p:cNvPr>
          <p:cNvSpPr txBox="1"/>
          <p:nvPr/>
        </p:nvSpPr>
        <p:spPr>
          <a:xfrm>
            <a:off x="2369991" y="1760684"/>
            <a:ext cx="1737846" cy="461665"/>
          </a:xfrm>
          <a:prstGeom prst="rect">
            <a:avLst/>
          </a:prstGeom>
          <a:noFill/>
        </p:spPr>
        <p:txBody>
          <a:bodyPr wrap="square" rtlCol="0">
            <a:spAutoFit/>
          </a:bodyPr>
          <a:lstStyle/>
          <a:p>
            <a:pPr algn="ctr"/>
            <a:r>
              <a:rPr lang="en-US" sz="2400" dirty="0">
                <a:solidFill>
                  <a:schemeClr val="bg1">
                    <a:lumMod val="50000"/>
                  </a:schemeClr>
                </a:solidFill>
              </a:rPr>
              <a:t>waveguide</a:t>
            </a:r>
          </a:p>
        </p:txBody>
      </p:sp>
      <p:pic>
        <p:nvPicPr>
          <p:cNvPr id="55" name="Picture 54">
            <a:extLst>
              <a:ext uri="{FF2B5EF4-FFF2-40B4-BE49-F238E27FC236}">
                <a16:creationId xmlns:a16="http://schemas.microsoft.com/office/drawing/2014/main" id="{305D1FAA-17AA-4449-9870-BD4B161B34B5}"/>
              </a:ext>
            </a:extLst>
          </p:cNvPr>
          <p:cNvPicPr>
            <a:picLocks noChangeAspect="1"/>
          </p:cNvPicPr>
          <p:nvPr/>
        </p:nvPicPr>
        <p:blipFill>
          <a:blip r:embed="rId8"/>
          <a:srcRect/>
          <a:stretch>
            <a:fillRect/>
          </a:stretch>
        </p:blipFill>
        <p:spPr>
          <a:xfrm>
            <a:off x="5293760" y="1272757"/>
            <a:ext cx="6448251" cy="4677777"/>
          </a:xfrm>
          <a:custGeom>
            <a:avLst/>
            <a:gdLst>
              <a:gd name="connsiteX0" fmla="*/ 5197200 w 6448251"/>
              <a:gd name="connsiteY0" fmla="*/ 409420 h 4677777"/>
              <a:gd name="connsiteX1" fmla="*/ 5197200 w 6448251"/>
              <a:gd name="connsiteY1" fmla="*/ 1136441 h 4677777"/>
              <a:gd name="connsiteX2" fmla="*/ 6002091 w 6448251"/>
              <a:gd name="connsiteY2" fmla="*/ 1136441 h 4677777"/>
              <a:gd name="connsiteX3" fmla="*/ 6002091 w 6448251"/>
              <a:gd name="connsiteY3" fmla="*/ 409420 h 4677777"/>
              <a:gd name="connsiteX4" fmla="*/ 0 w 6448251"/>
              <a:gd name="connsiteY4" fmla="*/ 0 h 4677777"/>
              <a:gd name="connsiteX5" fmla="*/ 6448251 w 6448251"/>
              <a:gd name="connsiteY5" fmla="*/ 0 h 4677777"/>
              <a:gd name="connsiteX6" fmla="*/ 6448251 w 6448251"/>
              <a:gd name="connsiteY6" fmla="*/ 4677777 h 4677777"/>
              <a:gd name="connsiteX7" fmla="*/ 0 w 6448251"/>
              <a:gd name="connsiteY7" fmla="*/ 4677777 h 467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8251" h="4677777">
                <a:moveTo>
                  <a:pt x="5197200" y="409420"/>
                </a:moveTo>
                <a:lnTo>
                  <a:pt x="5197200" y="1136441"/>
                </a:lnTo>
                <a:lnTo>
                  <a:pt x="6002091" y="1136441"/>
                </a:lnTo>
                <a:lnTo>
                  <a:pt x="6002091" y="409420"/>
                </a:lnTo>
                <a:close/>
                <a:moveTo>
                  <a:pt x="0" y="0"/>
                </a:moveTo>
                <a:lnTo>
                  <a:pt x="6448251" y="0"/>
                </a:lnTo>
                <a:lnTo>
                  <a:pt x="6448251" y="4677777"/>
                </a:lnTo>
                <a:lnTo>
                  <a:pt x="0" y="4677777"/>
                </a:lnTo>
                <a:close/>
              </a:path>
            </a:pathLst>
          </a:custGeom>
        </p:spPr>
      </p:pic>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60ECFD4-ED0E-474B-9C36-1A4FF7C8706E}"/>
                  </a:ext>
                </a:extLst>
              </p:cNvPr>
              <p:cNvSpPr txBox="1"/>
              <p:nvPr/>
            </p:nvSpPr>
            <p:spPr>
              <a:xfrm>
                <a:off x="6861274" y="797179"/>
                <a:ext cx="4174348" cy="431593"/>
              </a:xfrm>
              <a:prstGeom prst="rect">
                <a:avLst/>
              </a:prstGeom>
              <a:noFill/>
            </p:spPr>
            <p:txBody>
              <a:bodyPr wrap="none" lIns="0" tIns="0" rIns="0" bIns="0" rtlCol="0">
                <a:spAutoFit/>
              </a:bodyPr>
              <a:lstStyle/>
              <a:p>
                <a14:m>
                  <m:oMath xmlns:m="http://schemas.openxmlformats.org/officeDocument/2006/math">
                    <m:d>
                      <m:dPr>
                        <m:begChr m:val="|"/>
                        <m:endChr m:val="⟩"/>
                        <m:ctrlPr>
                          <a:rPr lang="es-ES" sz="2800" b="0" i="1" smtClean="0">
                            <a:solidFill>
                              <a:srgbClr val="C00000"/>
                            </a:solidFill>
                            <a:latin typeface="Cambria Math" panose="02040503050406030204" pitchFamily="18" charset="0"/>
                            <a:ea typeface="Cambria Math" panose="02040503050406030204" pitchFamily="18" charset="0"/>
                          </a:rPr>
                        </m:ctrlPr>
                      </m:dPr>
                      <m:e>
                        <m:r>
                          <a:rPr lang="es-ES" sz="2800" b="0" i="1" smtClean="0">
                            <a:solidFill>
                              <a:srgbClr val="C00000"/>
                            </a:solidFill>
                            <a:latin typeface="Cambria Math" panose="02040503050406030204" pitchFamily="18" charset="0"/>
                            <a:ea typeface="Cambria Math" panose="02040503050406030204" pitchFamily="18" charset="0"/>
                          </a:rPr>
                          <m:t>ℰ</m:t>
                        </m:r>
                      </m:e>
                    </m:d>
                    <m:r>
                      <a:rPr lang="es-ES" sz="2800" b="0" i="1" smtClean="0">
                        <a:solidFill>
                          <a:srgbClr val="C00000"/>
                        </a:solidFill>
                        <a:latin typeface="Cambria Math" panose="02040503050406030204" pitchFamily="18" charset="0"/>
                        <a:ea typeface="Cambria Math" panose="02040503050406030204" pitchFamily="18" charset="0"/>
                      </a:rPr>
                      <m:t>=</m:t>
                    </m:r>
                    <m:nary>
                      <m:naryPr>
                        <m:chr m:val="∑"/>
                        <m:ctrlPr>
                          <a:rPr lang="es-ES" sz="2800" i="1" smtClean="0">
                            <a:solidFill>
                              <a:srgbClr val="C00000"/>
                            </a:solidFill>
                            <a:latin typeface="Cambria Math" panose="02040503050406030204" pitchFamily="18" charset="0"/>
                            <a:ea typeface="Cambria Math" panose="02040503050406030204" pitchFamily="18" charset="0"/>
                          </a:rPr>
                        </m:ctrlPr>
                      </m:naryPr>
                      <m:sub>
                        <m:r>
                          <a:rPr lang="es-ES" sz="2800" b="0" i="1" smtClean="0">
                            <a:solidFill>
                              <a:srgbClr val="C00000"/>
                            </a:solidFill>
                            <a:latin typeface="Cambria Math" panose="02040503050406030204" pitchFamily="18" charset="0"/>
                            <a:ea typeface="Cambria Math" panose="02040503050406030204" pitchFamily="18" charset="0"/>
                          </a:rPr>
                          <m:t>ℓ=−∞</m:t>
                        </m:r>
                      </m:sub>
                      <m:sup>
                        <m:r>
                          <a:rPr lang="es-ES" sz="2800" b="0" i="1" smtClean="0">
                            <a:solidFill>
                              <a:srgbClr val="C00000"/>
                            </a:solidFill>
                            <a:latin typeface="Cambria Math" panose="02040503050406030204" pitchFamily="18" charset="0"/>
                            <a:ea typeface="Cambria Math" panose="02040503050406030204" pitchFamily="18" charset="0"/>
                          </a:rPr>
                          <m:t>∞</m:t>
                        </m:r>
                      </m:sup>
                      <m:e>
                        <m:sSub>
                          <m:sSubPr>
                            <m:ctrlPr>
                              <a:rPr lang="es-ES" sz="2800" b="0" i="1" smtClean="0">
                                <a:solidFill>
                                  <a:srgbClr val="C00000"/>
                                </a:solidFill>
                                <a:latin typeface="Cambria Math" panose="02040503050406030204" pitchFamily="18" charset="0"/>
                                <a:ea typeface="Cambria Math" panose="02040503050406030204" pitchFamily="18" charset="0"/>
                              </a:rPr>
                            </m:ctrlPr>
                          </m:sSubPr>
                          <m:e>
                            <m:r>
                              <a:rPr lang="es-ES" sz="2800" b="0" i="1" smtClean="0">
                                <a:solidFill>
                                  <a:srgbClr val="C00000"/>
                                </a:solidFill>
                                <a:latin typeface="Cambria Math" panose="02040503050406030204" pitchFamily="18" charset="0"/>
                                <a:ea typeface="Cambria Math" panose="02040503050406030204" pitchFamily="18" charset="0"/>
                              </a:rPr>
                              <m:t>𝛼</m:t>
                            </m:r>
                          </m:e>
                          <m:sub>
                            <m:r>
                              <a:rPr lang="es-ES" sz="2800" b="0" i="1" smtClean="0">
                                <a:solidFill>
                                  <a:srgbClr val="C00000"/>
                                </a:solidFill>
                                <a:latin typeface="Cambria Math" panose="02040503050406030204" pitchFamily="18" charset="0"/>
                                <a:ea typeface="Cambria Math" panose="02040503050406030204" pitchFamily="18" charset="0"/>
                              </a:rPr>
                              <m:t>ℓ</m:t>
                            </m:r>
                          </m:sub>
                        </m:sSub>
                        <m:d>
                          <m:dPr>
                            <m:begChr m:val="|"/>
                            <m:endChr m:val="⟩"/>
                            <m:ctrlPr>
                              <a:rPr lang="es-ES" sz="2800" i="1">
                                <a:solidFill>
                                  <a:srgbClr val="C00000"/>
                                </a:solidFill>
                                <a:latin typeface="Cambria Math" panose="02040503050406030204" pitchFamily="18" charset="0"/>
                                <a:ea typeface="Cambria Math" panose="02040503050406030204" pitchFamily="18" charset="0"/>
                              </a:rPr>
                            </m:ctrlPr>
                          </m:dPr>
                          <m:e>
                            <m:sSub>
                              <m:sSubPr>
                                <m:ctrlPr>
                                  <a:rPr lang="es-ES" sz="2800" i="1">
                                    <a:solidFill>
                                      <a:srgbClr val="C00000"/>
                                    </a:solidFill>
                                    <a:latin typeface="Cambria Math" panose="02040503050406030204" pitchFamily="18" charset="0"/>
                                    <a:ea typeface="Cambria Math" panose="02040503050406030204" pitchFamily="18" charset="0"/>
                                  </a:rPr>
                                </m:ctrlPr>
                              </m:sSubPr>
                              <m:e>
                                <m:r>
                                  <a:rPr lang="es-ES" sz="2800" i="1">
                                    <a:solidFill>
                                      <a:srgbClr val="C00000"/>
                                    </a:solidFill>
                                    <a:latin typeface="Cambria Math" panose="02040503050406030204" pitchFamily="18" charset="0"/>
                                    <a:ea typeface="Cambria Math" panose="02040503050406030204" pitchFamily="18" charset="0"/>
                                  </a:rPr>
                                  <m:t>ℰ</m:t>
                                </m:r>
                              </m:e>
                              <m:sub>
                                <m:r>
                                  <a:rPr lang="es-ES" sz="2800" i="1">
                                    <a:solidFill>
                                      <a:srgbClr val="C00000"/>
                                    </a:solidFill>
                                    <a:latin typeface="Cambria Math" panose="02040503050406030204" pitchFamily="18" charset="0"/>
                                    <a:ea typeface="Cambria Math" panose="02040503050406030204" pitchFamily="18" charset="0"/>
                                  </a:rPr>
                                  <m:t>0</m:t>
                                </m:r>
                              </m:sub>
                            </m:sSub>
                            <m:r>
                              <a:rPr lang="es-ES" sz="2800" i="1">
                                <a:solidFill>
                                  <a:srgbClr val="C00000"/>
                                </a:solidFill>
                                <a:latin typeface="Cambria Math" panose="02040503050406030204" pitchFamily="18" charset="0"/>
                                <a:ea typeface="Cambria Math" panose="02040503050406030204" pitchFamily="18" charset="0"/>
                              </a:rPr>
                              <m:t>+ℓℏ</m:t>
                            </m:r>
                            <m:r>
                              <a:rPr lang="es-ES" sz="2800" i="1">
                                <a:solidFill>
                                  <a:srgbClr val="C00000"/>
                                </a:solidFill>
                                <a:latin typeface="Cambria Math" panose="02040503050406030204" pitchFamily="18" charset="0"/>
                                <a:ea typeface="Cambria Math" panose="02040503050406030204" pitchFamily="18" charset="0"/>
                              </a:rPr>
                              <m:t>𝜔</m:t>
                            </m:r>
                          </m:e>
                        </m:d>
                      </m:e>
                    </m:nary>
                  </m:oMath>
                </a14:m>
                <a:r>
                  <a:rPr lang="en-US" sz="2800" dirty="0">
                    <a:solidFill>
                      <a:srgbClr val="C00000"/>
                    </a:solidFill>
                  </a:rPr>
                  <a:t> </a:t>
                </a:r>
              </a:p>
            </p:txBody>
          </p:sp>
        </mc:Choice>
        <mc:Fallback xmlns="">
          <p:sp>
            <p:nvSpPr>
              <p:cNvPr id="51" name="TextBox 50">
                <a:extLst>
                  <a:ext uri="{FF2B5EF4-FFF2-40B4-BE49-F238E27FC236}">
                    <a16:creationId xmlns:a16="http://schemas.microsoft.com/office/drawing/2014/main" id="{360ECFD4-ED0E-474B-9C36-1A4FF7C8706E}"/>
                  </a:ext>
                </a:extLst>
              </p:cNvPr>
              <p:cNvSpPr txBox="1">
                <a:spLocks noRot="1" noChangeAspect="1" noMove="1" noResize="1" noEditPoints="1" noAdjustHandles="1" noChangeArrowheads="1" noChangeShapeType="1" noTextEdit="1"/>
              </p:cNvSpPr>
              <p:nvPr/>
            </p:nvSpPr>
            <p:spPr>
              <a:xfrm>
                <a:off x="6861274" y="797179"/>
                <a:ext cx="4174348" cy="431593"/>
              </a:xfrm>
              <a:prstGeom prst="rect">
                <a:avLst/>
              </a:prstGeom>
              <a:blipFill>
                <a:blip r:embed="rId14"/>
                <a:stretch>
                  <a:fillRect b="-1408"/>
                </a:stretch>
              </a:blipFill>
            </p:spPr>
            <p:txBody>
              <a:bodyPr/>
              <a:lstStyle/>
              <a:p>
                <a:r>
                  <a:rPr lang="en-US">
                    <a:noFill/>
                  </a:rPr>
                  <a:t> </a:t>
                </a:r>
              </a:p>
            </p:txBody>
          </p:sp>
        </mc:Fallback>
      </mc:AlternateContent>
      <p:sp>
        <p:nvSpPr>
          <p:cNvPr id="52" name="TextBox 51">
            <a:extLst>
              <a:ext uri="{FF2B5EF4-FFF2-40B4-BE49-F238E27FC236}">
                <a16:creationId xmlns:a16="http://schemas.microsoft.com/office/drawing/2014/main" id="{1D7216D7-2113-4D96-A2BE-AA310F9F22B3}"/>
              </a:ext>
            </a:extLst>
          </p:cNvPr>
          <p:cNvSpPr txBox="1"/>
          <p:nvPr/>
        </p:nvSpPr>
        <p:spPr>
          <a:xfrm>
            <a:off x="5722792" y="5950534"/>
            <a:ext cx="6380341" cy="646331"/>
          </a:xfrm>
          <a:prstGeom prst="rect">
            <a:avLst/>
          </a:prstGeom>
          <a:noFill/>
        </p:spPr>
        <p:txBody>
          <a:bodyPr wrap="square" rtlCol="0">
            <a:spAutoFit/>
          </a:bodyPr>
          <a:lstStyle/>
          <a:p>
            <a:pPr algn="ctr"/>
            <a:r>
              <a:rPr lang="en-US" dirty="0">
                <a:solidFill>
                  <a:schemeClr val="accent1">
                    <a:lumMod val="75000"/>
                  </a:schemeClr>
                </a:solidFill>
              </a:rPr>
              <a:t>F.J. García de Abajo, A. </a:t>
            </a:r>
            <a:r>
              <a:rPr lang="en-US" dirty="0" err="1">
                <a:solidFill>
                  <a:schemeClr val="accent1">
                    <a:lumMod val="75000"/>
                  </a:schemeClr>
                </a:solidFill>
              </a:rPr>
              <a:t>Asenjo</a:t>
            </a:r>
            <a:r>
              <a:rPr lang="en-US" dirty="0">
                <a:solidFill>
                  <a:schemeClr val="accent1">
                    <a:lumMod val="75000"/>
                  </a:schemeClr>
                </a:solidFill>
              </a:rPr>
              <a:t>-Garcia and Mathieu </a:t>
            </a:r>
            <a:r>
              <a:rPr lang="en-US" dirty="0" err="1">
                <a:solidFill>
                  <a:schemeClr val="accent1">
                    <a:lumMod val="75000"/>
                  </a:schemeClr>
                </a:solidFill>
              </a:rPr>
              <a:t>Kociak</a:t>
            </a:r>
            <a:r>
              <a:rPr lang="en-US" dirty="0">
                <a:solidFill>
                  <a:schemeClr val="accent1">
                    <a:lumMod val="75000"/>
                  </a:schemeClr>
                </a:solidFill>
              </a:rPr>
              <a:t>, Nano Lett., </a:t>
            </a:r>
            <a:r>
              <a:rPr lang="en-US" b="1" dirty="0">
                <a:solidFill>
                  <a:schemeClr val="accent1">
                    <a:lumMod val="75000"/>
                  </a:schemeClr>
                </a:solidFill>
              </a:rPr>
              <a:t>10</a:t>
            </a:r>
            <a:r>
              <a:rPr lang="en-US" dirty="0">
                <a:solidFill>
                  <a:schemeClr val="accent1">
                    <a:lumMod val="75000"/>
                  </a:schemeClr>
                </a:solidFill>
              </a:rPr>
              <a:t> (2010)</a:t>
            </a:r>
          </a:p>
        </p:txBody>
      </p:sp>
      <p:sp>
        <p:nvSpPr>
          <p:cNvPr id="53" name="TextBox 52">
            <a:extLst>
              <a:ext uri="{FF2B5EF4-FFF2-40B4-BE49-F238E27FC236}">
                <a16:creationId xmlns:a16="http://schemas.microsoft.com/office/drawing/2014/main" id="{C2D3A062-D186-45BA-9AA4-46D2BE0018D2}"/>
              </a:ext>
            </a:extLst>
          </p:cNvPr>
          <p:cNvSpPr txBox="1"/>
          <p:nvPr/>
        </p:nvSpPr>
        <p:spPr>
          <a:xfrm rot="943280">
            <a:off x="9495680" y="2900730"/>
            <a:ext cx="2293164" cy="461665"/>
          </a:xfrm>
          <a:prstGeom prst="rect">
            <a:avLst/>
          </a:prstGeom>
          <a:noFill/>
        </p:spPr>
        <p:txBody>
          <a:bodyPr wrap="square" rtlCol="0">
            <a:spAutoFit/>
          </a:bodyPr>
          <a:lstStyle/>
          <a:p>
            <a:pPr algn="ctr"/>
            <a:r>
              <a:rPr lang="en-US" sz="2400" b="1" dirty="0"/>
              <a:t>emission</a:t>
            </a:r>
          </a:p>
        </p:txBody>
      </p:sp>
      <p:sp>
        <p:nvSpPr>
          <p:cNvPr id="54" name="TextBox 53">
            <a:extLst>
              <a:ext uri="{FF2B5EF4-FFF2-40B4-BE49-F238E27FC236}">
                <a16:creationId xmlns:a16="http://schemas.microsoft.com/office/drawing/2014/main" id="{B6008E96-0FEB-4468-8EA2-4D885E865E0C}"/>
              </a:ext>
            </a:extLst>
          </p:cNvPr>
          <p:cNvSpPr txBox="1"/>
          <p:nvPr/>
        </p:nvSpPr>
        <p:spPr>
          <a:xfrm rot="20355191">
            <a:off x="6146908" y="3143024"/>
            <a:ext cx="2293164" cy="461665"/>
          </a:xfrm>
          <a:prstGeom prst="rect">
            <a:avLst/>
          </a:prstGeom>
          <a:noFill/>
        </p:spPr>
        <p:txBody>
          <a:bodyPr wrap="square" rtlCol="0">
            <a:spAutoFit/>
          </a:bodyPr>
          <a:lstStyle/>
          <a:p>
            <a:pPr algn="ctr"/>
            <a:r>
              <a:rPr lang="en-US" sz="2400" b="1" dirty="0"/>
              <a:t>absorption</a:t>
            </a:r>
          </a:p>
        </p:txBody>
      </p:sp>
      <p:sp>
        <p:nvSpPr>
          <p:cNvPr id="57" name="Freeform: Shape 56">
            <a:extLst>
              <a:ext uri="{FF2B5EF4-FFF2-40B4-BE49-F238E27FC236}">
                <a16:creationId xmlns:a16="http://schemas.microsoft.com/office/drawing/2014/main" id="{CB99648B-1A62-4241-9A05-5EDEDAA436C1}"/>
              </a:ext>
            </a:extLst>
          </p:cNvPr>
          <p:cNvSpPr/>
          <p:nvPr/>
        </p:nvSpPr>
        <p:spPr>
          <a:xfrm>
            <a:off x="2267952" y="4788568"/>
            <a:ext cx="3454833" cy="1221206"/>
          </a:xfrm>
          <a:custGeom>
            <a:avLst/>
            <a:gdLst>
              <a:gd name="connsiteX0" fmla="*/ 0 w 2616868"/>
              <a:gd name="connsiteY0" fmla="*/ 1221206 h 1221206"/>
              <a:gd name="connsiteX1" fmla="*/ 583531 w 2616868"/>
              <a:gd name="connsiteY1" fmla="*/ 451185 h 1221206"/>
              <a:gd name="connsiteX2" fmla="*/ 1606215 w 2616868"/>
              <a:gd name="connsiteY2" fmla="*/ 487279 h 1221206"/>
              <a:gd name="connsiteX3" fmla="*/ 2616868 w 2616868"/>
              <a:gd name="connsiteY3" fmla="*/ 0 h 1221206"/>
            </a:gdLst>
            <a:ahLst/>
            <a:cxnLst>
              <a:cxn ang="0">
                <a:pos x="connsiteX0" y="connsiteY0"/>
              </a:cxn>
              <a:cxn ang="0">
                <a:pos x="connsiteX1" y="connsiteY1"/>
              </a:cxn>
              <a:cxn ang="0">
                <a:pos x="connsiteX2" y="connsiteY2"/>
              </a:cxn>
              <a:cxn ang="0">
                <a:pos x="connsiteX3" y="connsiteY3"/>
              </a:cxn>
            </a:cxnLst>
            <a:rect l="l" t="t" r="r" b="b"/>
            <a:pathLst>
              <a:path w="2616868" h="1221206">
                <a:moveTo>
                  <a:pt x="0" y="1221206"/>
                </a:moveTo>
                <a:cubicBezTo>
                  <a:pt x="157914" y="897356"/>
                  <a:pt x="315829" y="573506"/>
                  <a:pt x="583531" y="451185"/>
                </a:cubicBezTo>
                <a:cubicBezTo>
                  <a:pt x="851233" y="328864"/>
                  <a:pt x="1267325" y="562477"/>
                  <a:pt x="1606215" y="487279"/>
                </a:cubicBezTo>
                <a:cubicBezTo>
                  <a:pt x="1945105" y="412081"/>
                  <a:pt x="2280986" y="206040"/>
                  <a:pt x="2616868" y="0"/>
                </a:cubicBezTo>
              </a:path>
            </a:pathLst>
          </a:custGeom>
          <a:noFill/>
          <a:ln w="38100">
            <a:solidFill>
              <a:schemeClr val="bg1">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D528CB52-69A2-4B55-A230-5603D28C4D4A}"/>
              </a:ext>
            </a:extLst>
          </p:cNvPr>
          <p:cNvCxnSpPr/>
          <p:nvPr/>
        </p:nvCxnSpPr>
        <p:spPr>
          <a:xfrm>
            <a:off x="1934845" y="5007478"/>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D04895F-DDB4-447D-8FFA-372B94604A4C}"/>
              </a:ext>
            </a:extLst>
          </p:cNvPr>
          <p:cNvCxnSpPr/>
          <p:nvPr/>
        </p:nvCxnSpPr>
        <p:spPr>
          <a:xfrm>
            <a:off x="1933928" y="1391301"/>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44DE87D5-8FFA-4C76-B187-569D5A26756F}"/>
                  </a:ext>
                </a:extLst>
              </p:cNvPr>
              <p:cNvSpPr/>
              <p:nvPr/>
            </p:nvSpPr>
            <p:spPr>
              <a:xfrm>
                <a:off x="1634714" y="1081642"/>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33" name="Oval 32">
                <a:extLst>
                  <a:ext uri="{FF2B5EF4-FFF2-40B4-BE49-F238E27FC236}">
                    <a16:creationId xmlns:a16="http://schemas.microsoft.com/office/drawing/2014/main" id="{44DE87D5-8FFA-4C76-B187-569D5A26756F}"/>
                  </a:ext>
                </a:extLst>
              </p:cNvPr>
              <p:cNvSpPr>
                <a:spLocks noRot="1" noChangeAspect="1" noMove="1" noResize="1" noEditPoints="1" noAdjustHandles="1" noChangeArrowheads="1" noChangeShapeType="1" noTextEdit="1"/>
              </p:cNvSpPr>
              <p:nvPr/>
            </p:nvSpPr>
            <p:spPr>
              <a:xfrm>
                <a:off x="1634714" y="1081642"/>
                <a:ext cx="601734" cy="601734"/>
              </a:xfrm>
              <a:prstGeom prst="ellipse">
                <a:avLst/>
              </a:prstGeom>
              <a:blipFill>
                <a:blip r:embed="rId16"/>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D4BA4D8C-889D-454E-8EBC-5545C653588D}"/>
                  </a:ext>
                </a:extLst>
              </p:cNvPr>
              <p:cNvSpPr txBox="1"/>
              <p:nvPr/>
            </p:nvSpPr>
            <p:spPr>
              <a:xfrm>
                <a:off x="2094645" y="2092988"/>
                <a:ext cx="2516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1" i="0" smtClean="0">
                          <a:solidFill>
                            <a:srgbClr val="C00000"/>
                          </a:solidFill>
                          <a:latin typeface="Cambria Math" panose="02040503050406030204" pitchFamily="18" charset="0"/>
                        </a:rPr>
                        <m:t>𝐯</m:t>
                      </m:r>
                    </m:oMath>
                  </m:oMathPara>
                </a14:m>
                <a:endParaRPr lang="en-US" sz="2400" b="1" dirty="0">
                  <a:solidFill>
                    <a:srgbClr val="C00000"/>
                  </a:solidFill>
                </a:endParaRPr>
              </a:p>
            </p:txBody>
          </p:sp>
        </mc:Choice>
        <mc:Fallback xmlns="">
          <p:sp>
            <p:nvSpPr>
              <p:cNvPr id="34" name="TextBox 33">
                <a:extLst>
                  <a:ext uri="{FF2B5EF4-FFF2-40B4-BE49-F238E27FC236}">
                    <a16:creationId xmlns:a16="http://schemas.microsoft.com/office/drawing/2014/main" id="{D4BA4D8C-889D-454E-8EBC-5545C653588D}"/>
                  </a:ext>
                </a:extLst>
              </p:cNvPr>
              <p:cNvSpPr txBox="1">
                <a:spLocks noRot="1" noChangeAspect="1" noMove="1" noResize="1" noEditPoints="1" noAdjustHandles="1" noChangeArrowheads="1" noChangeShapeType="1" noTextEdit="1"/>
              </p:cNvSpPr>
              <p:nvPr/>
            </p:nvSpPr>
            <p:spPr>
              <a:xfrm>
                <a:off x="2094645" y="2092988"/>
                <a:ext cx="251672" cy="369332"/>
              </a:xfrm>
              <a:prstGeom prst="rect">
                <a:avLst/>
              </a:prstGeom>
              <a:blipFill>
                <a:blip r:embed="rId17"/>
                <a:stretch>
                  <a:fillRect l="-14634" r="-14634" b="-1639"/>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2B5AB712-9D13-4C9E-84A2-6A3DD3239989}"/>
              </a:ext>
            </a:extLst>
          </p:cNvPr>
          <p:cNvCxnSpPr/>
          <p:nvPr/>
        </p:nvCxnSpPr>
        <p:spPr>
          <a:xfrm>
            <a:off x="1955613" y="3298541"/>
            <a:ext cx="0" cy="1064139"/>
          </a:xfrm>
          <a:prstGeom prst="straightConnector1">
            <a:avLst/>
          </a:prstGeom>
          <a:ln w="57150">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B25C54-CA6E-419B-B885-38CB2D8EAEE8}"/>
              </a:ext>
            </a:extLst>
          </p:cNvPr>
          <p:cNvCxnSpPr>
            <a:cxnSpLocks/>
          </p:cNvCxnSpPr>
          <p:nvPr/>
        </p:nvCxnSpPr>
        <p:spPr>
          <a:xfrm>
            <a:off x="467685" y="1022311"/>
            <a:ext cx="0" cy="5140765"/>
          </a:xfrm>
          <a:prstGeom prst="straightConnector1">
            <a:avLst/>
          </a:prstGeom>
          <a:ln w="38100">
            <a:solidFill>
              <a:schemeClr val="tx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CDAED445-4868-4CE8-9CA9-044A4763D0C9}"/>
                  </a:ext>
                </a:extLst>
              </p:cNvPr>
              <p:cNvSpPr txBox="1"/>
              <p:nvPr/>
            </p:nvSpPr>
            <p:spPr>
              <a:xfrm>
                <a:off x="860217" y="1130067"/>
                <a:ext cx="71378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solidFill>
                            <a:srgbClr val="C00000"/>
                          </a:solidFill>
                          <a:latin typeface="Cambria Math" panose="02040503050406030204" pitchFamily="18" charset="0"/>
                        </a:rPr>
                        <m:t>|</m:t>
                      </m:r>
                      <m:sSub>
                        <m:sSubPr>
                          <m:ctrlPr>
                            <a:rPr lang="es-ES" sz="2800" b="0" i="1" smtClean="0">
                              <a:solidFill>
                                <a:srgbClr val="C00000"/>
                              </a:solidFill>
                              <a:latin typeface="Cambria Math" panose="02040503050406030204" pitchFamily="18" charset="0"/>
                              <a:ea typeface="Cambria Math" panose="02040503050406030204" pitchFamily="18" charset="0"/>
                            </a:rPr>
                          </m:ctrlPr>
                        </m:sSubPr>
                        <m:e>
                          <m:r>
                            <a:rPr lang="es-ES" sz="2800" b="0" i="1" smtClean="0">
                              <a:solidFill>
                                <a:srgbClr val="C00000"/>
                              </a:solidFill>
                              <a:latin typeface="Cambria Math" panose="02040503050406030204" pitchFamily="18" charset="0"/>
                              <a:ea typeface="Cambria Math" panose="02040503050406030204" pitchFamily="18" charset="0"/>
                            </a:rPr>
                            <m:t>ℰ</m:t>
                          </m:r>
                        </m:e>
                        <m:sub>
                          <m:r>
                            <a:rPr lang="es-ES" sz="2800" b="0" i="1" smtClean="0">
                              <a:solidFill>
                                <a:srgbClr val="C00000"/>
                              </a:solidFill>
                              <a:latin typeface="Cambria Math" panose="02040503050406030204" pitchFamily="18" charset="0"/>
                              <a:ea typeface="Cambria Math" panose="02040503050406030204" pitchFamily="18" charset="0"/>
                            </a:rPr>
                            <m:t>0</m:t>
                          </m:r>
                        </m:sub>
                      </m:sSub>
                      <m:r>
                        <a:rPr lang="es-ES" sz="2800" b="0" i="1" smtClean="0">
                          <a:solidFill>
                            <a:srgbClr val="C00000"/>
                          </a:solidFill>
                          <a:latin typeface="Cambria Math" panose="02040503050406030204" pitchFamily="18" charset="0"/>
                          <a:ea typeface="Cambria Math" panose="02040503050406030204" pitchFamily="18" charset="0"/>
                        </a:rPr>
                        <m:t>⟩</m:t>
                      </m:r>
                    </m:oMath>
                  </m:oMathPara>
                </a14:m>
                <a:endParaRPr lang="en-US" sz="2800" dirty="0">
                  <a:solidFill>
                    <a:srgbClr val="C00000"/>
                  </a:solidFill>
                </a:endParaRPr>
              </a:p>
            </p:txBody>
          </p:sp>
        </mc:Choice>
        <mc:Fallback xmlns="">
          <p:sp>
            <p:nvSpPr>
              <p:cNvPr id="37" name="TextBox 36">
                <a:extLst>
                  <a:ext uri="{FF2B5EF4-FFF2-40B4-BE49-F238E27FC236}">
                    <a16:creationId xmlns:a16="http://schemas.microsoft.com/office/drawing/2014/main" id="{CDAED445-4868-4CE8-9CA9-044A4763D0C9}"/>
                  </a:ext>
                </a:extLst>
              </p:cNvPr>
              <p:cNvSpPr txBox="1">
                <a:spLocks noRot="1" noChangeAspect="1" noMove="1" noResize="1" noEditPoints="1" noAdjustHandles="1" noChangeArrowheads="1" noChangeShapeType="1" noTextEdit="1"/>
              </p:cNvSpPr>
              <p:nvPr/>
            </p:nvSpPr>
            <p:spPr>
              <a:xfrm>
                <a:off x="860217" y="1130067"/>
                <a:ext cx="713785" cy="43088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358276E9-0870-4B3B-B0C2-559636D2F550}"/>
                  </a:ext>
                </a:extLst>
              </p:cNvPr>
              <p:cNvSpPr/>
              <p:nvPr/>
            </p:nvSpPr>
            <p:spPr>
              <a:xfrm>
                <a:off x="1656399" y="2988882"/>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38" name="Oval 37">
                <a:extLst>
                  <a:ext uri="{FF2B5EF4-FFF2-40B4-BE49-F238E27FC236}">
                    <a16:creationId xmlns:a16="http://schemas.microsoft.com/office/drawing/2014/main" id="{358276E9-0870-4B3B-B0C2-559636D2F550}"/>
                  </a:ext>
                </a:extLst>
              </p:cNvPr>
              <p:cNvSpPr>
                <a:spLocks noRot="1" noChangeAspect="1" noMove="1" noResize="1" noEditPoints="1" noAdjustHandles="1" noChangeArrowheads="1" noChangeShapeType="1" noTextEdit="1"/>
              </p:cNvSpPr>
              <p:nvPr/>
            </p:nvSpPr>
            <p:spPr>
              <a:xfrm>
                <a:off x="1656399" y="2988882"/>
                <a:ext cx="601734" cy="601734"/>
              </a:xfrm>
              <a:prstGeom prst="ellipse">
                <a:avLst/>
              </a:prstGeom>
              <a:blipFill>
                <a:blip r:embed="rId19"/>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Oval 44">
                <a:extLst>
                  <a:ext uri="{FF2B5EF4-FFF2-40B4-BE49-F238E27FC236}">
                    <a16:creationId xmlns:a16="http://schemas.microsoft.com/office/drawing/2014/main" id="{EBCAF900-547C-4C99-95EA-5387A78B4882}"/>
                  </a:ext>
                </a:extLst>
              </p:cNvPr>
              <p:cNvSpPr/>
              <p:nvPr/>
            </p:nvSpPr>
            <p:spPr>
              <a:xfrm>
                <a:off x="1633243" y="4885875"/>
                <a:ext cx="601734" cy="601734"/>
              </a:xfrm>
              <a:prstGeom prst="ellipse">
                <a:avLst/>
              </a:prstGeom>
              <a:solidFill>
                <a:srgbClr val="FF717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s-ES" sz="2400" b="0" i="1" smtClean="0">
                              <a:latin typeface="Cambria Math" panose="02040503050406030204" pitchFamily="18" charset="0"/>
                            </a:rPr>
                          </m:ctrlPr>
                        </m:sSupPr>
                        <m:e>
                          <m:r>
                            <a:rPr lang="es-ES" sz="2400" b="0" i="1" smtClean="0">
                              <a:latin typeface="Cambria Math" panose="02040503050406030204" pitchFamily="18" charset="0"/>
                            </a:rPr>
                            <m:t>𝑒</m:t>
                          </m:r>
                        </m:e>
                        <m:sup>
                          <m:r>
                            <a:rPr lang="es-ES" sz="2400" b="0" i="1" smtClean="0">
                              <a:latin typeface="Cambria Math" panose="02040503050406030204" pitchFamily="18" charset="0"/>
                            </a:rPr>
                            <m:t>−</m:t>
                          </m:r>
                        </m:sup>
                      </m:sSup>
                    </m:oMath>
                  </m:oMathPara>
                </a14:m>
                <a:endParaRPr lang="en-US" sz="2400" dirty="0"/>
              </a:p>
            </p:txBody>
          </p:sp>
        </mc:Choice>
        <mc:Fallback xmlns="">
          <p:sp>
            <p:nvSpPr>
              <p:cNvPr id="45" name="Oval 44">
                <a:extLst>
                  <a:ext uri="{FF2B5EF4-FFF2-40B4-BE49-F238E27FC236}">
                    <a16:creationId xmlns:a16="http://schemas.microsoft.com/office/drawing/2014/main" id="{EBCAF900-547C-4C99-95EA-5387A78B4882}"/>
                  </a:ext>
                </a:extLst>
              </p:cNvPr>
              <p:cNvSpPr>
                <a:spLocks noRot="1" noChangeAspect="1" noMove="1" noResize="1" noEditPoints="1" noAdjustHandles="1" noChangeArrowheads="1" noChangeShapeType="1" noTextEdit="1"/>
              </p:cNvSpPr>
              <p:nvPr/>
            </p:nvSpPr>
            <p:spPr>
              <a:xfrm>
                <a:off x="1633243" y="4885875"/>
                <a:ext cx="601734" cy="601734"/>
              </a:xfrm>
              <a:prstGeom prst="ellipse">
                <a:avLst/>
              </a:prstGeom>
              <a:blipFill>
                <a:blip r:embed="rId20"/>
                <a:stretch>
                  <a:fillRect/>
                </a:stretch>
              </a:blipFill>
              <a:ln w="38100">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610EFE1E-06A5-4D68-BBB4-82A79AF56136}"/>
                  </a:ext>
                </a:extLst>
              </p:cNvPr>
              <p:cNvSpPr txBox="1"/>
              <p:nvPr/>
            </p:nvSpPr>
            <p:spPr>
              <a:xfrm>
                <a:off x="936776" y="4939372"/>
                <a:ext cx="56066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solidFill>
                            <a:srgbClr val="C00000"/>
                          </a:solidFill>
                          <a:latin typeface="Cambria Math" panose="02040503050406030204" pitchFamily="18" charset="0"/>
                        </a:rPr>
                        <m:t>|</m:t>
                      </m:r>
                      <m:r>
                        <a:rPr lang="es-ES" sz="2800" b="0" i="1" smtClean="0">
                          <a:solidFill>
                            <a:srgbClr val="C00000"/>
                          </a:solidFill>
                          <a:latin typeface="Cambria Math" panose="02040503050406030204" pitchFamily="18" charset="0"/>
                          <a:ea typeface="Cambria Math" panose="02040503050406030204" pitchFamily="18" charset="0"/>
                        </a:rPr>
                        <m:t>ℰ</m:t>
                      </m:r>
                      <m:r>
                        <a:rPr lang="es-ES" sz="2800" b="0" i="1" smtClean="0">
                          <a:solidFill>
                            <a:srgbClr val="C00000"/>
                          </a:solidFill>
                          <a:latin typeface="Cambria Math" panose="02040503050406030204" pitchFamily="18" charset="0"/>
                          <a:ea typeface="Cambria Math" panose="02040503050406030204" pitchFamily="18" charset="0"/>
                        </a:rPr>
                        <m:t>⟩</m:t>
                      </m:r>
                    </m:oMath>
                  </m:oMathPara>
                </a14:m>
                <a:endParaRPr lang="en-US" sz="2800" dirty="0">
                  <a:solidFill>
                    <a:srgbClr val="C00000"/>
                  </a:solidFill>
                </a:endParaRPr>
              </a:p>
            </p:txBody>
          </p:sp>
        </mc:Choice>
        <mc:Fallback xmlns="">
          <p:sp>
            <p:nvSpPr>
              <p:cNvPr id="48" name="TextBox 47">
                <a:extLst>
                  <a:ext uri="{FF2B5EF4-FFF2-40B4-BE49-F238E27FC236}">
                    <a16:creationId xmlns:a16="http://schemas.microsoft.com/office/drawing/2014/main" id="{610EFE1E-06A5-4D68-BBB4-82A79AF56136}"/>
                  </a:ext>
                </a:extLst>
              </p:cNvPr>
              <p:cNvSpPr txBox="1">
                <a:spLocks noRot="1" noChangeAspect="1" noMove="1" noResize="1" noEditPoints="1" noAdjustHandles="1" noChangeArrowheads="1" noChangeShapeType="1" noTextEdit="1"/>
              </p:cNvSpPr>
              <p:nvPr/>
            </p:nvSpPr>
            <p:spPr>
              <a:xfrm>
                <a:off x="936776" y="4939372"/>
                <a:ext cx="560666" cy="430887"/>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85BF7787-A07D-4ADC-96C7-FBC350D4AD2E}"/>
                  </a:ext>
                </a:extLst>
              </p:cNvPr>
              <p:cNvSpPr txBox="1"/>
              <p:nvPr/>
            </p:nvSpPr>
            <p:spPr>
              <a:xfrm>
                <a:off x="2116330" y="4000228"/>
                <a:ext cx="2516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1" i="0" smtClean="0">
                          <a:solidFill>
                            <a:srgbClr val="C00000"/>
                          </a:solidFill>
                          <a:latin typeface="Cambria Math" panose="02040503050406030204" pitchFamily="18" charset="0"/>
                        </a:rPr>
                        <m:t>𝐯</m:t>
                      </m:r>
                    </m:oMath>
                  </m:oMathPara>
                </a14:m>
                <a:endParaRPr lang="en-US" sz="2400" b="1" dirty="0">
                  <a:solidFill>
                    <a:srgbClr val="C00000"/>
                  </a:solidFill>
                </a:endParaRPr>
              </a:p>
            </p:txBody>
          </p:sp>
        </mc:Choice>
        <mc:Fallback xmlns="">
          <p:sp>
            <p:nvSpPr>
              <p:cNvPr id="50" name="TextBox 49">
                <a:extLst>
                  <a:ext uri="{FF2B5EF4-FFF2-40B4-BE49-F238E27FC236}">
                    <a16:creationId xmlns:a16="http://schemas.microsoft.com/office/drawing/2014/main" id="{85BF7787-A07D-4ADC-96C7-FBC350D4AD2E}"/>
                  </a:ext>
                </a:extLst>
              </p:cNvPr>
              <p:cNvSpPr txBox="1">
                <a:spLocks noRot="1" noChangeAspect="1" noMove="1" noResize="1" noEditPoints="1" noAdjustHandles="1" noChangeArrowheads="1" noChangeShapeType="1" noTextEdit="1"/>
              </p:cNvSpPr>
              <p:nvPr/>
            </p:nvSpPr>
            <p:spPr>
              <a:xfrm>
                <a:off x="2116330" y="4000228"/>
                <a:ext cx="251672" cy="369332"/>
              </a:xfrm>
              <a:prstGeom prst="rect">
                <a:avLst/>
              </a:prstGeom>
              <a:blipFill>
                <a:blip r:embed="rId22"/>
                <a:stretch>
                  <a:fillRect l="-14634" r="-14634"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266F957-5475-4EF6-8473-211C60E62DEA}"/>
                  </a:ext>
                </a:extLst>
              </p:cNvPr>
              <p:cNvSpPr txBox="1"/>
              <p:nvPr/>
            </p:nvSpPr>
            <p:spPr>
              <a:xfrm>
                <a:off x="577613" y="6035326"/>
                <a:ext cx="24923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𝑡</m:t>
                      </m:r>
                    </m:oMath>
                  </m:oMathPara>
                </a14:m>
                <a:endParaRPr lang="en-US" sz="2800" dirty="0"/>
              </a:p>
            </p:txBody>
          </p:sp>
        </mc:Choice>
        <mc:Fallback xmlns="">
          <p:sp>
            <p:nvSpPr>
              <p:cNvPr id="58" name="TextBox 57">
                <a:extLst>
                  <a:ext uri="{FF2B5EF4-FFF2-40B4-BE49-F238E27FC236}">
                    <a16:creationId xmlns:a16="http://schemas.microsoft.com/office/drawing/2014/main" id="{B266F957-5475-4EF6-8473-211C60E62DEA}"/>
                  </a:ext>
                </a:extLst>
              </p:cNvPr>
              <p:cNvSpPr txBox="1">
                <a:spLocks noRot="1" noChangeAspect="1" noMove="1" noResize="1" noEditPoints="1" noAdjustHandles="1" noChangeArrowheads="1" noChangeShapeType="1" noTextEdit="1"/>
              </p:cNvSpPr>
              <p:nvPr/>
            </p:nvSpPr>
            <p:spPr>
              <a:xfrm>
                <a:off x="577613" y="6035326"/>
                <a:ext cx="249235" cy="430887"/>
              </a:xfrm>
              <a:prstGeom prst="rect">
                <a:avLst/>
              </a:prstGeom>
              <a:blipFill>
                <a:blip r:embed="rId23"/>
                <a:stretch>
                  <a:fillRect/>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F92CCFC0-BFCF-4475-8F35-781BF297453C}"/>
              </a:ext>
            </a:extLst>
          </p:cNvPr>
          <p:cNvSpPr/>
          <p:nvPr/>
        </p:nvSpPr>
        <p:spPr>
          <a:xfrm>
            <a:off x="1922327" y="2732402"/>
            <a:ext cx="1181534" cy="1181534"/>
          </a:xfrm>
          <a:prstGeom prst="ellipse">
            <a:avLst/>
          </a:prstGeom>
          <a:gradFill flip="none" rotWithShape="1">
            <a:gsLst>
              <a:gs pos="0">
                <a:srgbClr val="00B0F0">
                  <a:alpha val="85000"/>
                </a:srgbClr>
              </a:gs>
              <a:gs pos="14000">
                <a:srgbClr val="00B0F0">
                  <a:alpha val="50000"/>
                </a:srgbClr>
              </a:gs>
              <a:gs pos="29000">
                <a:srgbClr val="00B0F0">
                  <a:alpha val="25000"/>
                </a:srgbClr>
              </a:gs>
              <a:gs pos="68000">
                <a:srgbClr val="00B0F0">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1106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A1A5B5321092489E7428AEE3A9F609" ma:contentTypeVersion="12" ma:contentTypeDescription="Create a new document." ma:contentTypeScope="" ma:versionID="f00a602ee75b5f77bb2ca5655d19dd41">
  <xsd:schema xmlns:xsd="http://www.w3.org/2001/XMLSchema" xmlns:xs="http://www.w3.org/2001/XMLSchema" xmlns:p="http://schemas.microsoft.com/office/2006/metadata/properties" xmlns:ns3="da8a9581-5c44-4b32-acce-de2765f2b55a" targetNamespace="http://schemas.microsoft.com/office/2006/metadata/properties" ma:root="true" ma:fieldsID="e5524c6487b4a0e1d1e0428de88e41c8" ns3:_="">
    <xsd:import namespace="da8a9581-5c44-4b32-acce-de2765f2b55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ObjectDetectorVersions" minOccurs="0"/>
                <xsd:element ref="ns3:MediaLengthInSeconds"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8a9581-5c44-4b32-acce-de2765f2b5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59E4EC-C72B-4D40-ADBC-3B4B6926DC4C}">
  <ds:schemaRefs>
    <ds:schemaRef ds:uri="http://schemas.microsoft.com/sharepoint/v3/contenttype/forms"/>
  </ds:schemaRefs>
</ds:datastoreItem>
</file>

<file path=customXml/itemProps2.xml><?xml version="1.0" encoding="utf-8"?>
<ds:datastoreItem xmlns:ds="http://schemas.openxmlformats.org/officeDocument/2006/customXml" ds:itemID="{506064AD-9FD9-4FE8-A750-889D1910B5D5}">
  <ds:schemaRef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da8a9581-5c44-4b32-acce-de2765f2b55a"/>
  </ds:schemaRefs>
</ds:datastoreItem>
</file>

<file path=customXml/itemProps3.xml><?xml version="1.0" encoding="utf-8"?>
<ds:datastoreItem xmlns:ds="http://schemas.openxmlformats.org/officeDocument/2006/customXml" ds:itemID="{C5255D80-0812-4A01-8AF0-83A82BC934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8a9581-5c44-4b32-acce-de2765f2b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13200</TotalTime>
  <Words>1453</Words>
  <Application>Microsoft Office PowerPoint</Application>
  <PresentationFormat>Widescreen</PresentationFormat>
  <Paragraphs>295</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 Math</vt:lpstr>
      <vt:lpstr>Helvetica</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Usuario de Windows</dc:creator>
  <cp:keywords/>
  <dc:description/>
  <cp:lastModifiedBy>Cruz Velasco</cp:lastModifiedBy>
  <cp:revision>506</cp:revision>
  <cp:lastPrinted>2018-11-15T09:10:17Z</cp:lastPrinted>
  <dcterms:created xsi:type="dcterms:W3CDTF">2010-10-10T19:44:29Z</dcterms:created>
  <dcterms:modified xsi:type="dcterms:W3CDTF">2026-03-02T13:54:37Z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0x010100F8A1A5B5321092489E7428AEE3A9F609</vt:lpwstr>
  </property>
</Properties>
</file>